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76" r:id="rId2"/>
    <p:sldId id="277" r:id="rId3"/>
    <p:sldId id="314" r:id="rId4"/>
    <p:sldId id="279" r:id="rId5"/>
    <p:sldId id="315" r:id="rId6"/>
    <p:sldId id="316" r:id="rId7"/>
    <p:sldId id="317" r:id="rId8"/>
    <p:sldId id="318" r:id="rId9"/>
    <p:sldId id="286" r:id="rId10"/>
    <p:sldId id="319" r:id="rId11"/>
    <p:sldId id="288" r:id="rId12"/>
    <p:sldId id="320" r:id="rId13"/>
    <p:sldId id="321" r:id="rId14"/>
    <p:sldId id="322" r:id="rId15"/>
    <p:sldId id="323" r:id="rId16"/>
    <p:sldId id="295" r:id="rId17"/>
    <p:sldId id="324" r:id="rId18"/>
    <p:sldId id="325" r:id="rId19"/>
    <p:sldId id="326" r:id="rId20"/>
    <p:sldId id="327" r:id="rId21"/>
    <p:sldId id="328" r:id="rId22"/>
    <p:sldId id="32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9"/>
  </p:normalViewPr>
  <p:slideViewPr>
    <p:cSldViewPr snapToGrid="0">
      <p:cViewPr varScale="1">
        <p:scale>
          <a:sx n="129" d="100"/>
          <a:sy n="129" d="100"/>
        </p:scale>
        <p:origin x="200" y="5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79e214f858_0_1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79e214f858_0_1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79e214f858_0_1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79e214f858_0_1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641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79e214f858_0_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79e214f858_0_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79e214f858_0_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79e214f858_0_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985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79e214f858_0_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79e214f858_0_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21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79e214f858_0_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79e214f858_0_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30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79e214f858_0_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79e214f858_0_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352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79e214f858_0_1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79e214f858_0_1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79e214f858_0_1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79e214f858_0_1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299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79e214f858_0_1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79e214f858_0_1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615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79e214f858_0_1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79e214f858_0_1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762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79e214f858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79e214f858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79e214f858_0_1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79e214f858_0_1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99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79e214f858_0_1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79e214f858_0_1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984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79e214f858_0_1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79e214f858_0_1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65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79e214f858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79e214f858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46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79e214f858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79e214f858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79e214f858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79e214f858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23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79e214f858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79e214f858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094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79e214f858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79e214f858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66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79e214f858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79e214f858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895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79e214f858_0_1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79e214f858_0_1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dirty="0">
                <a:solidFill>
                  <a:srgbClr val="222222"/>
                </a:solidFill>
                <a:highlight>
                  <a:srgbClr val="FFFFFF"/>
                </a:highlight>
              </a:rPr>
              <a:t>You are traveling to a new planet called Nebular. And you will be learning about the animals that live on this uncharted planet. Throughout you will be shown new creatures that you discover and will also learn about different changes that scientists make to these creatures.</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ctr" rtl="0">
              <a:lnSpc>
                <a:spcPct val="100000"/>
              </a:lnSpc>
              <a:spcBef>
                <a:spcPts val="1200"/>
              </a:spcBef>
              <a:spcAft>
                <a:spcPts val="0"/>
              </a:spcAft>
              <a:buNone/>
            </a:pPr>
            <a:r>
              <a:rPr lang="en" dirty="0">
                <a:solidFill>
                  <a:schemeClr val="dk1"/>
                </a:solidFill>
              </a:rPr>
              <a:t>Please click next to see the first creature.</a:t>
            </a:r>
            <a:endParaRPr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43"/>
          <p:cNvSpPr txBox="1"/>
          <p:nvPr/>
        </p:nvSpPr>
        <p:spPr>
          <a:xfrm>
            <a:off x="1962461" y="3288267"/>
            <a:ext cx="52023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800" dirty="0">
                <a:solidFill>
                  <a:schemeClr val="dk1"/>
                </a:solidFill>
              </a:rPr>
              <a:t>What is the purpose of </a:t>
            </a:r>
            <a:r>
              <a:rPr lang="en-US" sz="1800" dirty="0" err="1">
                <a:solidFill>
                  <a:schemeClr val="dk1"/>
                </a:solidFill>
              </a:rPr>
              <a:t>Xans</a:t>
            </a:r>
            <a:r>
              <a:rPr lang="en-US" sz="1800" dirty="0">
                <a:solidFill>
                  <a:schemeClr val="dk1"/>
                </a:solidFill>
              </a:rPr>
              <a:t>?</a:t>
            </a:r>
          </a:p>
        </p:txBody>
      </p:sp>
      <p:grpSp>
        <p:nvGrpSpPr>
          <p:cNvPr id="5" name="Group 4">
            <a:extLst>
              <a:ext uri="{FF2B5EF4-FFF2-40B4-BE49-F238E27FC236}">
                <a16:creationId xmlns:a16="http://schemas.microsoft.com/office/drawing/2014/main" id="{F08CA89E-5214-94D5-6D25-AB76307A02E3}"/>
              </a:ext>
            </a:extLst>
          </p:cNvPr>
          <p:cNvGrpSpPr/>
          <p:nvPr/>
        </p:nvGrpSpPr>
        <p:grpSpPr>
          <a:xfrm>
            <a:off x="3822700" y="1834955"/>
            <a:ext cx="1498600" cy="1454345"/>
            <a:chOff x="3822700" y="1834955"/>
            <a:chExt cx="1498600" cy="1454345"/>
          </a:xfrm>
        </p:grpSpPr>
        <p:pic>
          <p:nvPicPr>
            <p:cNvPr id="6" name="Google Shape;315;p34">
              <a:extLst>
                <a:ext uri="{FF2B5EF4-FFF2-40B4-BE49-F238E27FC236}">
                  <a16:creationId xmlns:a16="http://schemas.microsoft.com/office/drawing/2014/main" id="{DC29126C-4EB9-3B94-FEB9-5B520A4504A0}"/>
                </a:ext>
              </a:extLst>
            </p:cNvPr>
            <p:cNvPicPr preferRelativeResize="0"/>
            <p:nvPr/>
          </p:nvPicPr>
          <p:blipFill rotWithShape="1">
            <a:blip r:embed="rId3">
              <a:alphaModFix/>
            </a:blip>
            <a:srcRect/>
            <a:stretch/>
          </p:blipFill>
          <p:spPr>
            <a:xfrm>
              <a:off x="3822700" y="1854200"/>
              <a:ext cx="1498600" cy="1435100"/>
            </a:xfrm>
            <a:prstGeom prst="rect">
              <a:avLst/>
            </a:prstGeom>
            <a:noFill/>
            <a:ln>
              <a:noFill/>
            </a:ln>
          </p:spPr>
        </p:pic>
        <p:sp>
          <p:nvSpPr>
            <p:cNvPr id="7" name="Triangle 6">
              <a:extLst>
                <a:ext uri="{FF2B5EF4-FFF2-40B4-BE49-F238E27FC236}">
                  <a16:creationId xmlns:a16="http://schemas.microsoft.com/office/drawing/2014/main" id="{5D8E2C62-E9FD-3843-B562-0705865E7B1C}"/>
                </a:ext>
              </a:extLst>
            </p:cNvPr>
            <p:cNvSpPr/>
            <p:nvPr/>
          </p:nvSpPr>
          <p:spPr>
            <a:xfrm>
              <a:off x="4435367" y="1834955"/>
              <a:ext cx="128244" cy="2099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19A4C2D9-3FB1-A63F-45E2-B6BE8FE27234}"/>
                </a:ext>
              </a:extLst>
            </p:cNvPr>
            <p:cNvSpPr/>
            <p:nvPr/>
          </p:nvSpPr>
          <p:spPr>
            <a:xfrm>
              <a:off x="4663268" y="1844742"/>
              <a:ext cx="128244" cy="2099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0305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51" name="Google Shape;751;p45"/>
          <p:cNvSpPr txBox="1"/>
          <p:nvPr/>
        </p:nvSpPr>
        <p:spPr>
          <a:xfrm>
            <a:off x="428550" y="93275"/>
            <a:ext cx="82869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err="1"/>
              <a:t>Xans</a:t>
            </a:r>
            <a:r>
              <a:rPr lang="en" sz="1800" dirty="0"/>
              <a:t> have relatively simple insides that consist of two independent biological mechanisms, </a:t>
            </a:r>
            <a:r>
              <a:rPr lang="en" sz="1800" dirty="0" err="1"/>
              <a:t>zemro</a:t>
            </a:r>
            <a:r>
              <a:rPr lang="en" sz="1800" dirty="0"/>
              <a:t> and </a:t>
            </a:r>
            <a:r>
              <a:rPr lang="en" sz="1800" dirty="0" err="1"/>
              <a:t>plynth</a:t>
            </a:r>
            <a:r>
              <a:rPr lang="en" sz="1800" dirty="0"/>
              <a:t>. </a:t>
            </a:r>
            <a:r>
              <a:rPr lang="en" sz="1800" dirty="0" err="1"/>
              <a:t>Zemro</a:t>
            </a:r>
            <a:r>
              <a:rPr lang="en" sz="1800" dirty="0"/>
              <a:t> (left) generates blue ears and </a:t>
            </a:r>
            <a:r>
              <a:rPr lang="en" sz="1800" dirty="0" err="1"/>
              <a:t>plynth</a:t>
            </a:r>
            <a:r>
              <a:rPr lang="en" sz="1800" dirty="0"/>
              <a:t> (right) pollinates pink flowers.</a:t>
            </a:r>
            <a:endParaRPr sz="1800" dirty="0"/>
          </a:p>
        </p:txBody>
      </p:sp>
      <p:grpSp>
        <p:nvGrpSpPr>
          <p:cNvPr id="10" name="Group 9">
            <a:extLst>
              <a:ext uri="{FF2B5EF4-FFF2-40B4-BE49-F238E27FC236}">
                <a16:creationId xmlns:a16="http://schemas.microsoft.com/office/drawing/2014/main" id="{B9DE3787-2BD1-D11C-87D6-D68FC27DFF1B}"/>
              </a:ext>
            </a:extLst>
          </p:cNvPr>
          <p:cNvGrpSpPr/>
          <p:nvPr/>
        </p:nvGrpSpPr>
        <p:grpSpPr>
          <a:xfrm>
            <a:off x="6108939" y="1317548"/>
            <a:ext cx="2723214" cy="3389795"/>
            <a:chOff x="5506825" y="1416938"/>
            <a:chExt cx="2723214" cy="3389795"/>
          </a:xfrm>
        </p:grpSpPr>
        <p:sp>
          <p:nvSpPr>
            <p:cNvPr id="748" name="Google Shape;748;p45"/>
            <p:cNvSpPr/>
            <p:nvPr/>
          </p:nvSpPr>
          <p:spPr>
            <a:xfrm>
              <a:off x="5521124" y="17029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9" name="Google Shape;749;p45"/>
            <p:cNvPicPr preferRelativeResize="0"/>
            <p:nvPr/>
          </p:nvPicPr>
          <p:blipFill>
            <a:blip r:embed="rId3">
              <a:alphaModFix/>
            </a:blip>
            <a:stretch>
              <a:fillRect/>
            </a:stretch>
          </p:blipFill>
          <p:spPr>
            <a:xfrm>
              <a:off x="5886450" y="1777375"/>
              <a:ext cx="1988101" cy="938952"/>
            </a:xfrm>
            <a:prstGeom prst="rect">
              <a:avLst/>
            </a:prstGeom>
            <a:noFill/>
            <a:ln>
              <a:noFill/>
            </a:ln>
          </p:spPr>
        </p:pic>
        <p:cxnSp>
          <p:nvCxnSpPr>
            <p:cNvPr id="752" name="Google Shape;752;p45"/>
            <p:cNvCxnSpPr/>
            <p:nvPr/>
          </p:nvCxnSpPr>
          <p:spPr>
            <a:xfrm rot="10800000" flipH="1">
              <a:off x="8035664" y="23482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53" name="Google Shape;753;p45"/>
            <p:cNvSpPr txBox="1"/>
            <p:nvPr/>
          </p:nvSpPr>
          <p:spPr>
            <a:xfrm flipH="1">
              <a:off x="7814813" y="27401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Dio</a:t>
              </a:r>
              <a:endParaRPr sz="1000"/>
            </a:p>
          </p:txBody>
        </p:sp>
        <p:sp>
          <p:nvSpPr>
            <p:cNvPr id="754" name="Google Shape;754;p45"/>
            <p:cNvSpPr txBox="1"/>
            <p:nvPr/>
          </p:nvSpPr>
          <p:spPr>
            <a:xfrm flipH="1">
              <a:off x="6664579" y="27450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Lom</a:t>
              </a:r>
              <a:endParaRPr sz="1000"/>
            </a:p>
          </p:txBody>
        </p:sp>
        <p:cxnSp>
          <p:nvCxnSpPr>
            <p:cNvPr id="755" name="Google Shape;755;p45"/>
            <p:cNvCxnSpPr/>
            <p:nvPr/>
          </p:nvCxnSpPr>
          <p:spPr>
            <a:xfrm>
              <a:off x="5850600" y="2225832"/>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756" name="Google Shape;756;p45"/>
            <p:cNvSpPr txBox="1"/>
            <p:nvPr/>
          </p:nvSpPr>
          <p:spPr>
            <a:xfrm flipH="1">
              <a:off x="5506825" y="20688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He</a:t>
              </a:r>
              <a:endParaRPr sz="1000"/>
            </a:p>
          </p:txBody>
        </p:sp>
        <p:sp>
          <p:nvSpPr>
            <p:cNvPr id="757" name="Google Shape;757;p45"/>
            <p:cNvSpPr txBox="1"/>
            <p:nvPr/>
          </p:nvSpPr>
          <p:spPr>
            <a:xfrm>
              <a:off x="6488758" y="1416938"/>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Plynth</a:t>
              </a:r>
              <a:endParaRPr sz="1200" b="1"/>
            </a:p>
          </p:txBody>
        </p:sp>
        <p:sp>
          <p:nvSpPr>
            <p:cNvPr id="766" name="Google Shape;766;p45"/>
            <p:cNvSpPr/>
            <p:nvPr/>
          </p:nvSpPr>
          <p:spPr>
            <a:xfrm rot="10800000" flipH="1">
              <a:off x="6715813" y="3166413"/>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6378715" y="36517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txBox="1"/>
            <p:nvPr/>
          </p:nvSpPr>
          <p:spPr>
            <a:xfrm>
              <a:off x="5950325" y="3365775"/>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t>Pollinates Pink Flowers</a:t>
              </a:r>
              <a:endParaRPr sz="1200" b="1"/>
            </a:p>
          </p:txBody>
        </p:sp>
        <p:pic>
          <p:nvPicPr>
            <p:cNvPr id="773" name="Google Shape;773;p45"/>
            <p:cNvPicPr preferRelativeResize="0"/>
            <p:nvPr/>
          </p:nvPicPr>
          <p:blipFill>
            <a:blip r:embed="rId4">
              <a:alphaModFix/>
            </a:blip>
            <a:stretch>
              <a:fillRect/>
            </a:stretch>
          </p:blipFill>
          <p:spPr>
            <a:xfrm rot="10800000" flipH="1">
              <a:off x="6673099" y="3882024"/>
              <a:ext cx="411149" cy="407200"/>
            </a:xfrm>
            <a:prstGeom prst="rect">
              <a:avLst/>
            </a:prstGeom>
            <a:noFill/>
            <a:ln>
              <a:noFill/>
            </a:ln>
          </p:spPr>
        </p:pic>
        <p:pic>
          <p:nvPicPr>
            <p:cNvPr id="774" name="Google Shape;774;p45"/>
            <p:cNvPicPr preferRelativeResize="0"/>
            <p:nvPr/>
          </p:nvPicPr>
          <p:blipFill>
            <a:blip r:embed="rId4">
              <a:alphaModFix/>
            </a:blip>
            <a:stretch>
              <a:fillRect/>
            </a:stretch>
          </p:blipFill>
          <p:spPr>
            <a:xfrm rot="10800000" flipH="1">
              <a:off x="6916524" y="4118999"/>
              <a:ext cx="411149" cy="407200"/>
            </a:xfrm>
            <a:prstGeom prst="rect">
              <a:avLst/>
            </a:prstGeom>
            <a:noFill/>
            <a:ln>
              <a:noFill/>
            </a:ln>
          </p:spPr>
        </p:pic>
        <p:pic>
          <p:nvPicPr>
            <p:cNvPr id="775" name="Google Shape;775;p45"/>
            <p:cNvPicPr preferRelativeResize="0"/>
            <p:nvPr/>
          </p:nvPicPr>
          <p:blipFill>
            <a:blip r:embed="rId4">
              <a:alphaModFix/>
            </a:blip>
            <a:stretch>
              <a:fillRect/>
            </a:stretch>
          </p:blipFill>
          <p:spPr>
            <a:xfrm rot="10800000" flipH="1">
              <a:off x="6580049" y="4221424"/>
              <a:ext cx="411149" cy="407200"/>
            </a:xfrm>
            <a:prstGeom prst="rect">
              <a:avLst/>
            </a:prstGeom>
            <a:noFill/>
            <a:ln>
              <a:noFill/>
            </a:ln>
          </p:spPr>
        </p:pic>
        <p:sp>
          <p:nvSpPr>
            <p:cNvPr id="783" name="Google Shape;783;p45"/>
            <p:cNvSpPr/>
            <p:nvPr/>
          </p:nvSpPr>
          <p:spPr>
            <a:xfrm>
              <a:off x="6601775" y="19729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4" name="Google Shape;784;p45"/>
            <p:cNvCxnSpPr/>
            <p:nvPr/>
          </p:nvCxnSpPr>
          <p:spPr>
            <a:xfrm rot="10800000" flipH="1">
              <a:off x="6947594" y="2407243"/>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85" name="Google Shape;785;p45"/>
            <p:cNvSpPr/>
            <p:nvPr/>
          </p:nvSpPr>
          <p:spPr>
            <a:xfrm>
              <a:off x="6224550" y="21219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6453150" y="21981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7203175" y="21576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B6C0F536-B523-E0F3-3771-4C34A3953A3A}"/>
              </a:ext>
            </a:extLst>
          </p:cNvPr>
          <p:cNvGrpSpPr/>
          <p:nvPr/>
        </p:nvGrpSpPr>
        <p:grpSpPr>
          <a:xfrm>
            <a:off x="311847" y="1341335"/>
            <a:ext cx="2794613" cy="3333683"/>
            <a:chOff x="754287" y="1440725"/>
            <a:chExt cx="2794613" cy="3333683"/>
          </a:xfrm>
        </p:grpSpPr>
        <p:sp>
          <p:nvSpPr>
            <p:cNvPr id="750" name="Google Shape;750;p45"/>
            <p:cNvSpPr/>
            <p:nvPr/>
          </p:nvSpPr>
          <p:spPr>
            <a:xfrm>
              <a:off x="1760427" y="36194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840011" y="17266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txBox="1"/>
            <p:nvPr/>
          </p:nvSpPr>
          <p:spPr>
            <a:xfrm flipH="1">
              <a:off x="3133700" y="27639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Ju</a:t>
              </a:r>
              <a:endParaRPr sz="1000"/>
            </a:p>
          </p:txBody>
        </p:sp>
        <p:sp>
          <p:nvSpPr>
            <p:cNvPr id="760" name="Google Shape;760;p45"/>
            <p:cNvSpPr txBox="1"/>
            <p:nvPr/>
          </p:nvSpPr>
          <p:spPr>
            <a:xfrm flipH="1">
              <a:off x="1983466" y="27688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Kip</a:t>
              </a:r>
              <a:endParaRPr sz="1000"/>
            </a:p>
          </p:txBody>
        </p:sp>
        <p:cxnSp>
          <p:nvCxnSpPr>
            <p:cNvPr id="761" name="Google Shape;761;p45"/>
            <p:cNvCxnSpPr/>
            <p:nvPr/>
          </p:nvCxnSpPr>
          <p:spPr>
            <a:xfrm>
              <a:off x="1098784" y="22569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762" name="Google Shape;762;p45"/>
            <p:cNvSpPr txBox="1"/>
            <p:nvPr/>
          </p:nvSpPr>
          <p:spPr>
            <a:xfrm flipH="1">
              <a:off x="754287" y="20802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Po</a:t>
              </a:r>
              <a:endParaRPr sz="1000"/>
            </a:p>
          </p:txBody>
        </p:sp>
        <p:sp>
          <p:nvSpPr>
            <p:cNvPr id="763" name="Google Shape;763;p45"/>
            <p:cNvSpPr txBox="1"/>
            <p:nvPr/>
          </p:nvSpPr>
          <p:spPr>
            <a:xfrm>
              <a:off x="1953895" y="1440725"/>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Zemro</a:t>
              </a:r>
              <a:endParaRPr sz="1200" b="1"/>
            </a:p>
          </p:txBody>
        </p:sp>
        <p:sp>
          <p:nvSpPr>
            <p:cNvPr id="764" name="Google Shape;764;p45"/>
            <p:cNvSpPr/>
            <p:nvPr/>
          </p:nvSpPr>
          <p:spPr>
            <a:xfrm rot="5540347">
              <a:off x="1827964" y="1567733"/>
              <a:ext cx="881380" cy="1577480"/>
            </a:xfrm>
            <a:prstGeom prst="flowChartCollate">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rot="10800000" flipH="1">
              <a:off x="2103325" y="3167625"/>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txBox="1"/>
            <p:nvPr/>
          </p:nvSpPr>
          <p:spPr>
            <a:xfrm>
              <a:off x="1628725" y="3332713"/>
              <a:ext cx="1344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Blue Ears</a:t>
              </a:r>
              <a:endParaRPr sz="1200" b="1" dirty="0"/>
            </a:p>
          </p:txBody>
        </p:sp>
        <p:sp>
          <p:nvSpPr>
            <p:cNvPr id="776" name="Google Shape;776;p45"/>
            <p:cNvSpPr/>
            <p:nvPr/>
          </p:nvSpPr>
          <p:spPr>
            <a:xfrm>
              <a:off x="2048300" y="2115550"/>
              <a:ext cx="393000" cy="376200"/>
            </a:xfrm>
            <a:prstGeom prst="ellipse">
              <a:avLst/>
            </a:prstGeom>
            <a:solidFill>
              <a:srgbClr val="99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7" name="Google Shape;777;p45"/>
            <p:cNvCxnSpPr/>
            <p:nvPr/>
          </p:nvCxnSpPr>
          <p:spPr>
            <a:xfrm rot="10800000" flipH="1">
              <a:off x="2266481" y="24310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78" name="Google Shape;778;p45"/>
            <p:cNvSpPr/>
            <p:nvPr/>
          </p:nvSpPr>
          <p:spPr>
            <a:xfrm>
              <a:off x="2742450" y="2083900"/>
              <a:ext cx="763938" cy="528876"/>
            </a:xfrm>
            <a:prstGeom prst="flowChartMultidocumen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9" name="Google Shape;779;p45"/>
            <p:cNvCxnSpPr/>
            <p:nvPr/>
          </p:nvCxnSpPr>
          <p:spPr>
            <a:xfrm rot="10800000" flipH="1">
              <a:off x="3354551" y="23720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80" name="Google Shape;780;p45"/>
            <p:cNvSpPr/>
            <p:nvPr/>
          </p:nvSpPr>
          <p:spPr>
            <a:xfrm>
              <a:off x="1505550" y="21645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1734150" y="21645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1962750" y="22407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riangle 3">
              <a:extLst>
                <a:ext uri="{FF2B5EF4-FFF2-40B4-BE49-F238E27FC236}">
                  <a16:creationId xmlns:a16="http://schemas.microsoft.com/office/drawing/2014/main" id="{C2C574CF-DAD2-E5B3-9211-F2D0B9CF6FC9}"/>
                </a:ext>
              </a:extLst>
            </p:cNvPr>
            <p:cNvSpPr/>
            <p:nvPr/>
          </p:nvSpPr>
          <p:spPr>
            <a:xfrm>
              <a:off x="1962750" y="3912924"/>
              <a:ext cx="281352" cy="4121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E907B0BF-D993-48D5-49BB-3733E12B67D6}"/>
                </a:ext>
              </a:extLst>
            </p:cNvPr>
            <p:cNvSpPr/>
            <p:nvPr/>
          </p:nvSpPr>
          <p:spPr>
            <a:xfrm>
              <a:off x="2318894" y="3912924"/>
              <a:ext cx="281352" cy="4121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CEED7CC-66F5-CC6C-7BD1-88E9432994DD}"/>
              </a:ext>
            </a:extLst>
          </p:cNvPr>
          <p:cNvGrpSpPr/>
          <p:nvPr/>
        </p:nvGrpSpPr>
        <p:grpSpPr>
          <a:xfrm>
            <a:off x="3822700" y="1834955"/>
            <a:ext cx="1498600" cy="1454345"/>
            <a:chOff x="3822700" y="1834955"/>
            <a:chExt cx="1498600" cy="1454345"/>
          </a:xfrm>
        </p:grpSpPr>
        <p:pic>
          <p:nvPicPr>
            <p:cNvPr id="12" name="Google Shape;315;p34">
              <a:extLst>
                <a:ext uri="{FF2B5EF4-FFF2-40B4-BE49-F238E27FC236}">
                  <a16:creationId xmlns:a16="http://schemas.microsoft.com/office/drawing/2014/main" id="{A8C76FDC-FCE2-CAA7-9D7A-2CF07DA933F4}"/>
                </a:ext>
              </a:extLst>
            </p:cNvPr>
            <p:cNvPicPr preferRelativeResize="0"/>
            <p:nvPr/>
          </p:nvPicPr>
          <p:blipFill rotWithShape="1">
            <a:blip r:embed="rId5">
              <a:alphaModFix/>
            </a:blip>
            <a:srcRect/>
            <a:stretch/>
          </p:blipFill>
          <p:spPr>
            <a:xfrm>
              <a:off x="3822700" y="1854200"/>
              <a:ext cx="1498600" cy="1435100"/>
            </a:xfrm>
            <a:prstGeom prst="rect">
              <a:avLst/>
            </a:prstGeom>
            <a:noFill/>
            <a:ln>
              <a:noFill/>
            </a:ln>
          </p:spPr>
        </p:pic>
        <p:sp>
          <p:nvSpPr>
            <p:cNvPr id="13" name="Triangle 12">
              <a:extLst>
                <a:ext uri="{FF2B5EF4-FFF2-40B4-BE49-F238E27FC236}">
                  <a16:creationId xmlns:a16="http://schemas.microsoft.com/office/drawing/2014/main" id="{CB289E43-C9EC-3332-F8EC-2BAB1A28B418}"/>
                </a:ext>
              </a:extLst>
            </p:cNvPr>
            <p:cNvSpPr/>
            <p:nvPr/>
          </p:nvSpPr>
          <p:spPr>
            <a:xfrm>
              <a:off x="4435367" y="1834955"/>
              <a:ext cx="128244" cy="2099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7E3DD6F2-6DBE-737F-5189-8D59BEC986B2}"/>
                </a:ext>
              </a:extLst>
            </p:cNvPr>
            <p:cNvSpPr/>
            <p:nvPr/>
          </p:nvSpPr>
          <p:spPr>
            <a:xfrm>
              <a:off x="4663268" y="1844742"/>
              <a:ext cx="128244" cy="2099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10" name="Group 9">
            <a:extLst>
              <a:ext uri="{FF2B5EF4-FFF2-40B4-BE49-F238E27FC236}">
                <a16:creationId xmlns:a16="http://schemas.microsoft.com/office/drawing/2014/main" id="{B9DE3787-2BD1-D11C-87D6-D68FC27DFF1B}"/>
              </a:ext>
            </a:extLst>
          </p:cNvPr>
          <p:cNvGrpSpPr/>
          <p:nvPr/>
        </p:nvGrpSpPr>
        <p:grpSpPr>
          <a:xfrm>
            <a:off x="6108939" y="1317548"/>
            <a:ext cx="2723214" cy="3389795"/>
            <a:chOff x="5506825" y="1416938"/>
            <a:chExt cx="2723214" cy="3389795"/>
          </a:xfrm>
        </p:grpSpPr>
        <p:sp>
          <p:nvSpPr>
            <p:cNvPr id="748" name="Google Shape;748;p45"/>
            <p:cNvSpPr/>
            <p:nvPr/>
          </p:nvSpPr>
          <p:spPr>
            <a:xfrm>
              <a:off x="5521124" y="17029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9" name="Google Shape;749;p45"/>
            <p:cNvPicPr preferRelativeResize="0"/>
            <p:nvPr/>
          </p:nvPicPr>
          <p:blipFill>
            <a:blip r:embed="rId3">
              <a:alphaModFix/>
            </a:blip>
            <a:stretch>
              <a:fillRect/>
            </a:stretch>
          </p:blipFill>
          <p:spPr>
            <a:xfrm>
              <a:off x="5886450" y="1777375"/>
              <a:ext cx="1988101" cy="938952"/>
            </a:xfrm>
            <a:prstGeom prst="rect">
              <a:avLst/>
            </a:prstGeom>
            <a:noFill/>
            <a:ln>
              <a:noFill/>
            </a:ln>
          </p:spPr>
        </p:pic>
        <p:cxnSp>
          <p:nvCxnSpPr>
            <p:cNvPr id="752" name="Google Shape;752;p45"/>
            <p:cNvCxnSpPr/>
            <p:nvPr/>
          </p:nvCxnSpPr>
          <p:spPr>
            <a:xfrm rot="10800000" flipH="1">
              <a:off x="8035664" y="23482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53" name="Google Shape;753;p45"/>
            <p:cNvSpPr txBox="1"/>
            <p:nvPr/>
          </p:nvSpPr>
          <p:spPr>
            <a:xfrm flipH="1">
              <a:off x="7814813" y="27401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Dio</a:t>
              </a:r>
              <a:endParaRPr sz="1000"/>
            </a:p>
          </p:txBody>
        </p:sp>
        <p:sp>
          <p:nvSpPr>
            <p:cNvPr id="754" name="Google Shape;754;p45"/>
            <p:cNvSpPr txBox="1"/>
            <p:nvPr/>
          </p:nvSpPr>
          <p:spPr>
            <a:xfrm flipH="1">
              <a:off x="6664579" y="27450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Lom</a:t>
              </a:r>
              <a:endParaRPr sz="1000"/>
            </a:p>
          </p:txBody>
        </p:sp>
        <p:cxnSp>
          <p:nvCxnSpPr>
            <p:cNvPr id="755" name="Google Shape;755;p45"/>
            <p:cNvCxnSpPr/>
            <p:nvPr/>
          </p:nvCxnSpPr>
          <p:spPr>
            <a:xfrm>
              <a:off x="5850600" y="2225832"/>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756" name="Google Shape;756;p45"/>
            <p:cNvSpPr txBox="1"/>
            <p:nvPr/>
          </p:nvSpPr>
          <p:spPr>
            <a:xfrm flipH="1">
              <a:off x="5506825" y="20688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He</a:t>
              </a:r>
              <a:endParaRPr sz="1000"/>
            </a:p>
          </p:txBody>
        </p:sp>
        <p:sp>
          <p:nvSpPr>
            <p:cNvPr id="757" name="Google Shape;757;p45"/>
            <p:cNvSpPr txBox="1"/>
            <p:nvPr/>
          </p:nvSpPr>
          <p:spPr>
            <a:xfrm>
              <a:off x="6488758" y="1416938"/>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Plynth</a:t>
              </a:r>
              <a:endParaRPr sz="1200" b="1"/>
            </a:p>
          </p:txBody>
        </p:sp>
        <p:sp>
          <p:nvSpPr>
            <p:cNvPr id="766" name="Google Shape;766;p45"/>
            <p:cNvSpPr/>
            <p:nvPr/>
          </p:nvSpPr>
          <p:spPr>
            <a:xfrm rot="10800000" flipH="1">
              <a:off x="6715813" y="3166413"/>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6378715" y="36517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txBox="1"/>
            <p:nvPr/>
          </p:nvSpPr>
          <p:spPr>
            <a:xfrm>
              <a:off x="5950325" y="3365775"/>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t>Pollinates Pink Flowers</a:t>
              </a:r>
              <a:endParaRPr sz="1200" b="1"/>
            </a:p>
          </p:txBody>
        </p:sp>
        <p:pic>
          <p:nvPicPr>
            <p:cNvPr id="773" name="Google Shape;773;p45"/>
            <p:cNvPicPr preferRelativeResize="0"/>
            <p:nvPr/>
          </p:nvPicPr>
          <p:blipFill>
            <a:blip r:embed="rId4">
              <a:alphaModFix/>
            </a:blip>
            <a:stretch>
              <a:fillRect/>
            </a:stretch>
          </p:blipFill>
          <p:spPr>
            <a:xfrm rot="10800000" flipH="1">
              <a:off x="6673099" y="3882024"/>
              <a:ext cx="411149" cy="407200"/>
            </a:xfrm>
            <a:prstGeom prst="rect">
              <a:avLst/>
            </a:prstGeom>
            <a:noFill/>
            <a:ln>
              <a:noFill/>
            </a:ln>
          </p:spPr>
        </p:pic>
        <p:pic>
          <p:nvPicPr>
            <p:cNvPr id="774" name="Google Shape;774;p45"/>
            <p:cNvPicPr preferRelativeResize="0"/>
            <p:nvPr/>
          </p:nvPicPr>
          <p:blipFill>
            <a:blip r:embed="rId4">
              <a:alphaModFix/>
            </a:blip>
            <a:stretch>
              <a:fillRect/>
            </a:stretch>
          </p:blipFill>
          <p:spPr>
            <a:xfrm rot="10800000" flipH="1">
              <a:off x="6916524" y="4118999"/>
              <a:ext cx="411149" cy="407200"/>
            </a:xfrm>
            <a:prstGeom prst="rect">
              <a:avLst/>
            </a:prstGeom>
            <a:noFill/>
            <a:ln>
              <a:noFill/>
            </a:ln>
          </p:spPr>
        </p:pic>
        <p:pic>
          <p:nvPicPr>
            <p:cNvPr id="775" name="Google Shape;775;p45"/>
            <p:cNvPicPr preferRelativeResize="0"/>
            <p:nvPr/>
          </p:nvPicPr>
          <p:blipFill>
            <a:blip r:embed="rId4">
              <a:alphaModFix/>
            </a:blip>
            <a:stretch>
              <a:fillRect/>
            </a:stretch>
          </p:blipFill>
          <p:spPr>
            <a:xfrm rot="10800000" flipH="1">
              <a:off x="6580049" y="4221424"/>
              <a:ext cx="411149" cy="407200"/>
            </a:xfrm>
            <a:prstGeom prst="rect">
              <a:avLst/>
            </a:prstGeom>
            <a:noFill/>
            <a:ln>
              <a:noFill/>
            </a:ln>
          </p:spPr>
        </p:pic>
        <p:sp>
          <p:nvSpPr>
            <p:cNvPr id="783" name="Google Shape;783;p45"/>
            <p:cNvSpPr/>
            <p:nvPr/>
          </p:nvSpPr>
          <p:spPr>
            <a:xfrm>
              <a:off x="6601775" y="19729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4" name="Google Shape;784;p45"/>
            <p:cNvCxnSpPr/>
            <p:nvPr/>
          </p:nvCxnSpPr>
          <p:spPr>
            <a:xfrm rot="10800000" flipH="1">
              <a:off x="6947594" y="2407243"/>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85" name="Google Shape;785;p45"/>
            <p:cNvSpPr/>
            <p:nvPr/>
          </p:nvSpPr>
          <p:spPr>
            <a:xfrm>
              <a:off x="6224550" y="21219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6453150" y="21981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7203175" y="21576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B6C0F536-B523-E0F3-3771-4C34A3953A3A}"/>
              </a:ext>
            </a:extLst>
          </p:cNvPr>
          <p:cNvGrpSpPr/>
          <p:nvPr/>
        </p:nvGrpSpPr>
        <p:grpSpPr>
          <a:xfrm>
            <a:off x="311847" y="1341335"/>
            <a:ext cx="2794613" cy="3333683"/>
            <a:chOff x="754287" y="1440725"/>
            <a:chExt cx="2794613" cy="3333683"/>
          </a:xfrm>
        </p:grpSpPr>
        <p:sp>
          <p:nvSpPr>
            <p:cNvPr id="750" name="Google Shape;750;p45"/>
            <p:cNvSpPr/>
            <p:nvPr/>
          </p:nvSpPr>
          <p:spPr>
            <a:xfrm>
              <a:off x="1760427" y="36194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840011" y="17266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txBox="1"/>
            <p:nvPr/>
          </p:nvSpPr>
          <p:spPr>
            <a:xfrm flipH="1">
              <a:off x="3133700" y="27639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Ju</a:t>
              </a:r>
              <a:endParaRPr sz="1000"/>
            </a:p>
          </p:txBody>
        </p:sp>
        <p:sp>
          <p:nvSpPr>
            <p:cNvPr id="760" name="Google Shape;760;p45"/>
            <p:cNvSpPr txBox="1"/>
            <p:nvPr/>
          </p:nvSpPr>
          <p:spPr>
            <a:xfrm flipH="1">
              <a:off x="1983466" y="27688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Kip</a:t>
              </a:r>
              <a:endParaRPr sz="1000"/>
            </a:p>
          </p:txBody>
        </p:sp>
        <p:cxnSp>
          <p:nvCxnSpPr>
            <p:cNvPr id="761" name="Google Shape;761;p45"/>
            <p:cNvCxnSpPr/>
            <p:nvPr/>
          </p:nvCxnSpPr>
          <p:spPr>
            <a:xfrm>
              <a:off x="1098784" y="22569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762" name="Google Shape;762;p45"/>
            <p:cNvSpPr txBox="1"/>
            <p:nvPr/>
          </p:nvSpPr>
          <p:spPr>
            <a:xfrm flipH="1">
              <a:off x="754287" y="20802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Po</a:t>
              </a:r>
              <a:endParaRPr sz="1000"/>
            </a:p>
          </p:txBody>
        </p:sp>
        <p:sp>
          <p:nvSpPr>
            <p:cNvPr id="763" name="Google Shape;763;p45"/>
            <p:cNvSpPr txBox="1"/>
            <p:nvPr/>
          </p:nvSpPr>
          <p:spPr>
            <a:xfrm>
              <a:off x="1953895" y="1440725"/>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Zemro</a:t>
              </a:r>
              <a:endParaRPr sz="1200" b="1"/>
            </a:p>
          </p:txBody>
        </p:sp>
        <p:sp>
          <p:nvSpPr>
            <p:cNvPr id="764" name="Google Shape;764;p45"/>
            <p:cNvSpPr/>
            <p:nvPr/>
          </p:nvSpPr>
          <p:spPr>
            <a:xfrm rot="5540347">
              <a:off x="1827964" y="1567733"/>
              <a:ext cx="881380" cy="1577480"/>
            </a:xfrm>
            <a:prstGeom prst="flowChartCollate">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rot="10800000" flipH="1">
              <a:off x="2103325" y="3167625"/>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txBox="1"/>
            <p:nvPr/>
          </p:nvSpPr>
          <p:spPr>
            <a:xfrm>
              <a:off x="1628725" y="3332713"/>
              <a:ext cx="1344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Blue Ears</a:t>
              </a:r>
              <a:endParaRPr sz="1200" b="1" dirty="0"/>
            </a:p>
          </p:txBody>
        </p:sp>
        <p:sp>
          <p:nvSpPr>
            <p:cNvPr id="776" name="Google Shape;776;p45"/>
            <p:cNvSpPr/>
            <p:nvPr/>
          </p:nvSpPr>
          <p:spPr>
            <a:xfrm>
              <a:off x="2048300" y="2115550"/>
              <a:ext cx="393000" cy="376200"/>
            </a:xfrm>
            <a:prstGeom prst="ellipse">
              <a:avLst/>
            </a:prstGeom>
            <a:solidFill>
              <a:srgbClr val="99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7" name="Google Shape;777;p45"/>
            <p:cNvCxnSpPr/>
            <p:nvPr/>
          </p:nvCxnSpPr>
          <p:spPr>
            <a:xfrm rot="10800000" flipH="1">
              <a:off x="2266481" y="24310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78" name="Google Shape;778;p45"/>
            <p:cNvSpPr/>
            <p:nvPr/>
          </p:nvSpPr>
          <p:spPr>
            <a:xfrm>
              <a:off x="2742450" y="2083900"/>
              <a:ext cx="763938" cy="528876"/>
            </a:xfrm>
            <a:prstGeom prst="flowChartMultidocumen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9" name="Google Shape;779;p45"/>
            <p:cNvCxnSpPr/>
            <p:nvPr/>
          </p:nvCxnSpPr>
          <p:spPr>
            <a:xfrm rot="10800000" flipH="1">
              <a:off x="3354551" y="23720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80" name="Google Shape;780;p45"/>
            <p:cNvSpPr/>
            <p:nvPr/>
          </p:nvSpPr>
          <p:spPr>
            <a:xfrm>
              <a:off x="1505550" y="21645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1734150" y="21645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1962750" y="22407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riangle 3">
              <a:extLst>
                <a:ext uri="{FF2B5EF4-FFF2-40B4-BE49-F238E27FC236}">
                  <a16:creationId xmlns:a16="http://schemas.microsoft.com/office/drawing/2014/main" id="{C2C574CF-DAD2-E5B3-9211-F2D0B9CF6FC9}"/>
                </a:ext>
              </a:extLst>
            </p:cNvPr>
            <p:cNvSpPr/>
            <p:nvPr/>
          </p:nvSpPr>
          <p:spPr>
            <a:xfrm>
              <a:off x="1962750" y="3912924"/>
              <a:ext cx="281352" cy="4121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E907B0BF-D993-48D5-49BB-3733E12B67D6}"/>
                </a:ext>
              </a:extLst>
            </p:cNvPr>
            <p:cNvSpPr/>
            <p:nvPr/>
          </p:nvSpPr>
          <p:spPr>
            <a:xfrm>
              <a:off x="2318894" y="3912924"/>
              <a:ext cx="281352" cy="4121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oogle Shape;429;p37">
            <a:extLst>
              <a:ext uri="{FF2B5EF4-FFF2-40B4-BE49-F238E27FC236}">
                <a16:creationId xmlns:a16="http://schemas.microsoft.com/office/drawing/2014/main" id="{275E7BFD-F222-D32D-FC30-F93E2AB173DE}"/>
              </a:ext>
            </a:extLst>
          </p:cNvPr>
          <p:cNvPicPr preferRelativeResize="0"/>
          <p:nvPr/>
        </p:nvPicPr>
        <p:blipFill>
          <a:blip r:embed="rId5">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sp>
        <p:nvSpPr>
          <p:cNvPr id="11" name="Google Shape;832;p46">
            <a:extLst>
              <a:ext uri="{FF2B5EF4-FFF2-40B4-BE49-F238E27FC236}">
                <a16:creationId xmlns:a16="http://schemas.microsoft.com/office/drawing/2014/main" id="{836B35DE-1F82-DAB7-CBFC-A4725F2B7A68}"/>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rPr>
              <a:t>To what extent do you think the thing after the procedure is a Xan? </a:t>
            </a:r>
            <a:endParaRPr sz="1800"/>
          </a:p>
        </p:txBody>
      </p:sp>
      <p:sp>
        <p:nvSpPr>
          <p:cNvPr id="12" name="Google Shape;430;p37">
            <a:extLst>
              <a:ext uri="{FF2B5EF4-FFF2-40B4-BE49-F238E27FC236}">
                <a16:creationId xmlns:a16="http://schemas.microsoft.com/office/drawing/2014/main" id="{4A7E293A-26EB-DF33-3CCE-F9432E72C1CA}"/>
              </a:ext>
            </a:extLst>
          </p:cNvPr>
          <p:cNvSpPr txBox="1"/>
          <p:nvPr/>
        </p:nvSpPr>
        <p:spPr>
          <a:xfrm>
            <a:off x="121350" y="17075"/>
            <a:ext cx="8901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Xan. They changed         its </a:t>
            </a:r>
            <a:r>
              <a:rPr lang="en" sz="1800" dirty="0" err="1"/>
              <a:t>Zemro</a:t>
            </a:r>
            <a:r>
              <a:rPr lang="en" sz="1800" dirty="0"/>
              <a:t> so that it no longer produces blue ears. </a:t>
            </a:r>
            <a:endParaRPr sz="1800" dirty="0"/>
          </a:p>
        </p:txBody>
      </p:sp>
      <p:pic>
        <p:nvPicPr>
          <p:cNvPr id="13" name="Google Shape;431;p37">
            <a:extLst>
              <a:ext uri="{FF2B5EF4-FFF2-40B4-BE49-F238E27FC236}">
                <a16:creationId xmlns:a16="http://schemas.microsoft.com/office/drawing/2014/main" id="{19C4C271-38B3-D245-817B-02CE4FB84C90}"/>
              </a:ext>
            </a:extLst>
          </p:cNvPr>
          <p:cNvPicPr preferRelativeResize="0"/>
          <p:nvPr/>
        </p:nvPicPr>
        <p:blipFill>
          <a:blip r:embed="rId6">
            <a:alphaModFix/>
          </a:blip>
          <a:stretch>
            <a:fillRect/>
          </a:stretch>
        </p:blipFill>
        <p:spPr>
          <a:xfrm rot="6242415" flipH="1">
            <a:off x="7382129" y="142303"/>
            <a:ext cx="222084" cy="206583"/>
          </a:xfrm>
          <a:prstGeom prst="rect">
            <a:avLst/>
          </a:prstGeom>
          <a:noFill/>
          <a:ln>
            <a:noFill/>
          </a:ln>
        </p:spPr>
      </p:pic>
      <p:pic>
        <p:nvPicPr>
          <p:cNvPr id="14" name="Google Shape;432;p37">
            <a:extLst>
              <a:ext uri="{FF2B5EF4-FFF2-40B4-BE49-F238E27FC236}">
                <a16:creationId xmlns:a16="http://schemas.microsoft.com/office/drawing/2014/main" id="{1D5B47B5-223F-68F9-73E2-2B16CF8292E7}"/>
              </a:ext>
            </a:extLst>
          </p:cNvPr>
          <p:cNvPicPr preferRelativeResize="0"/>
          <p:nvPr/>
        </p:nvPicPr>
        <p:blipFill rotWithShape="1">
          <a:blip r:embed="rId7">
            <a:alphaModFix/>
          </a:blip>
          <a:srcRect l="30410" t="4345" r="24597" b="21744"/>
          <a:stretch/>
        </p:blipFill>
        <p:spPr>
          <a:xfrm rot="-844745">
            <a:off x="7592465" y="106847"/>
            <a:ext cx="260836" cy="254707"/>
          </a:xfrm>
          <a:prstGeom prst="rect">
            <a:avLst/>
          </a:prstGeom>
          <a:noFill/>
          <a:ln>
            <a:noFill/>
          </a:ln>
        </p:spPr>
      </p:pic>
      <p:pic>
        <p:nvPicPr>
          <p:cNvPr id="15" name="Google Shape;433;p37">
            <a:extLst>
              <a:ext uri="{FF2B5EF4-FFF2-40B4-BE49-F238E27FC236}">
                <a16:creationId xmlns:a16="http://schemas.microsoft.com/office/drawing/2014/main" id="{456505A7-8775-EE01-5394-7549A977024A}"/>
              </a:ext>
            </a:extLst>
          </p:cNvPr>
          <p:cNvPicPr preferRelativeResize="0"/>
          <p:nvPr/>
        </p:nvPicPr>
        <p:blipFill>
          <a:blip r:embed="rId6">
            <a:alphaModFix/>
          </a:blip>
          <a:stretch>
            <a:fillRect/>
          </a:stretch>
        </p:blipFill>
        <p:spPr>
          <a:xfrm rot="6032734" flipH="1">
            <a:off x="1018854" y="1973316"/>
            <a:ext cx="910059" cy="643436"/>
          </a:xfrm>
          <a:prstGeom prst="rect">
            <a:avLst/>
          </a:prstGeom>
          <a:noFill/>
          <a:ln>
            <a:noFill/>
          </a:ln>
        </p:spPr>
      </p:pic>
      <p:pic>
        <p:nvPicPr>
          <p:cNvPr id="16" name="Google Shape;434;p37">
            <a:extLst>
              <a:ext uri="{FF2B5EF4-FFF2-40B4-BE49-F238E27FC236}">
                <a16:creationId xmlns:a16="http://schemas.microsoft.com/office/drawing/2014/main" id="{BD94CF2B-FA74-D220-8ED9-704FA3D3FB5A}"/>
              </a:ext>
            </a:extLst>
          </p:cNvPr>
          <p:cNvPicPr preferRelativeResize="0"/>
          <p:nvPr/>
        </p:nvPicPr>
        <p:blipFill rotWithShape="1">
          <a:blip r:embed="rId7">
            <a:alphaModFix/>
          </a:blip>
          <a:srcRect l="30410" t="4345" r="24597" b="21744"/>
          <a:stretch/>
        </p:blipFill>
        <p:spPr>
          <a:xfrm rot="-1117140">
            <a:off x="1771347" y="1739305"/>
            <a:ext cx="825299" cy="1016831"/>
          </a:xfrm>
          <a:prstGeom prst="rect">
            <a:avLst/>
          </a:prstGeom>
          <a:noFill/>
          <a:ln>
            <a:noFill/>
          </a:ln>
        </p:spPr>
      </p:pic>
      <p:pic>
        <p:nvPicPr>
          <p:cNvPr id="17" name="Google Shape;435;p37">
            <a:extLst>
              <a:ext uri="{FF2B5EF4-FFF2-40B4-BE49-F238E27FC236}">
                <a16:creationId xmlns:a16="http://schemas.microsoft.com/office/drawing/2014/main" id="{1558FC1F-E34F-E604-65FD-5C5DECE03F9B}"/>
              </a:ext>
            </a:extLst>
          </p:cNvPr>
          <p:cNvPicPr preferRelativeResize="0"/>
          <p:nvPr/>
        </p:nvPicPr>
        <p:blipFill>
          <a:blip r:embed="rId8">
            <a:alphaModFix/>
          </a:blip>
          <a:stretch>
            <a:fillRect/>
          </a:stretch>
        </p:blipFill>
        <p:spPr>
          <a:xfrm>
            <a:off x="1280533" y="3552343"/>
            <a:ext cx="1128325" cy="1043530"/>
          </a:xfrm>
          <a:prstGeom prst="rect">
            <a:avLst/>
          </a:prstGeom>
          <a:noFill/>
          <a:ln>
            <a:noFill/>
          </a:ln>
        </p:spPr>
      </p:pic>
    </p:spTree>
    <p:extLst>
      <p:ext uri="{BB962C8B-B14F-4D97-AF65-F5344CB8AC3E}">
        <p14:creationId xmlns:p14="http://schemas.microsoft.com/office/powerpoint/2010/main" val="408813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10" name="Group 9">
            <a:extLst>
              <a:ext uri="{FF2B5EF4-FFF2-40B4-BE49-F238E27FC236}">
                <a16:creationId xmlns:a16="http://schemas.microsoft.com/office/drawing/2014/main" id="{B9DE3787-2BD1-D11C-87D6-D68FC27DFF1B}"/>
              </a:ext>
            </a:extLst>
          </p:cNvPr>
          <p:cNvGrpSpPr/>
          <p:nvPr/>
        </p:nvGrpSpPr>
        <p:grpSpPr>
          <a:xfrm>
            <a:off x="6108939" y="1317548"/>
            <a:ext cx="2723214" cy="3389795"/>
            <a:chOff x="5506825" y="1416938"/>
            <a:chExt cx="2723214" cy="3389795"/>
          </a:xfrm>
        </p:grpSpPr>
        <p:sp>
          <p:nvSpPr>
            <p:cNvPr id="748" name="Google Shape;748;p45"/>
            <p:cNvSpPr/>
            <p:nvPr/>
          </p:nvSpPr>
          <p:spPr>
            <a:xfrm>
              <a:off x="5521124" y="17029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9" name="Google Shape;749;p45"/>
            <p:cNvPicPr preferRelativeResize="0"/>
            <p:nvPr/>
          </p:nvPicPr>
          <p:blipFill>
            <a:blip r:embed="rId3">
              <a:alphaModFix/>
            </a:blip>
            <a:stretch>
              <a:fillRect/>
            </a:stretch>
          </p:blipFill>
          <p:spPr>
            <a:xfrm>
              <a:off x="5886450" y="1777375"/>
              <a:ext cx="1988101" cy="938952"/>
            </a:xfrm>
            <a:prstGeom prst="rect">
              <a:avLst/>
            </a:prstGeom>
            <a:noFill/>
            <a:ln>
              <a:noFill/>
            </a:ln>
          </p:spPr>
        </p:pic>
        <p:cxnSp>
          <p:nvCxnSpPr>
            <p:cNvPr id="752" name="Google Shape;752;p45"/>
            <p:cNvCxnSpPr/>
            <p:nvPr/>
          </p:nvCxnSpPr>
          <p:spPr>
            <a:xfrm rot="10800000" flipH="1">
              <a:off x="8035664" y="23482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53" name="Google Shape;753;p45"/>
            <p:cNvSpPr txBox="1"/>
            <p:nvPr/>
          </p:nvSpPr>
          <p:spPr>
            <a:xfrm flipH="1">
              <a:off x="7814813" y="27401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Dio</a:t>
              </a:r>
              <a:endParaRPr sz="1000"/>
            </a:p>
          </p:txBody>
        </p:sp>
        <p:sp>
          <p:nvSpPr>
            <p:cNvPr id="754" name="Google Shape;754;p45"/>
            <p:cNvSpPr txBox="1"/>
            <p:nvPr/>
          </p:nvSpPr>
          <p:spPr>
            <a:xfrm flipH="1">
              <a:off x="6664579" y="27450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Lom</a:t>
              </a:r>
              <a:endParaRPr sz="1000"/>
            </a:p>
          </p:txBody>
        </p:sp>
        <p:cxnSp>
          <p:nvCxnSpPr>
            <p:cNvPr id="755" name="Google Shape;755;p45"/>
            <p:cNvCxnSpPr/>
            <p:nvPr/>
          </p:nvCxnSpPr>
          <p:spPr>
            <a:xfrm>
              <a:off x="5850600" y="2225832"/>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756" name="Google Shape;756;p45"/>
            <p:cNvSpPr txBox="1"/>
            <p:nvPr/>
          </p:nvSpPr>
          <p:spPr>
            <a:xfrm flipH="1">
              <a:off x="5506825" y="20688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He</a:t>
              </a:r>
              <a:endParaRPr sz="1000"/>
            </a:p>
          </p:txBody>
        </p:sp>
        <p:sp>
          <p:nvSpPr>
            <p:cNvPr id="757" name="Google Shape;757;p45"/>
            <p:cNvSpPr txBox="1"/>
            <p:nvPr/>
          </p:nvSpPr>
          <p:spPr>
            <a:xfrm>
              <a:off x="6488758" y="1416938"/>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Plynth</a:t>
              </a:r>
              <a:endParaRPr sz="1200" b="1"/>
            </a:p>
          </p:txBody>
        </p:sp>
        <p:sp>
          <p:nvSpPr>
            <p:cNvPr id="766" name="Google Shape;766;p45"/>
            <p:cNvSpPr/>
            <p:nvPr/>
          </p:nvSpPr>
          <p:spPr>
            <a:xfrm rot="10800000" flipH="1">
              <a:off x="6715813" y="3166413"/>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6378715" y="36517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txBox="1"/>
            <p:nvPr/>
          </p:nvSpPr>
          <p:spPr>
            <a:xfrm>
              <a:off x="5950325" y="3365775"/>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t>Pollinates Pink Flowers</a:t>
              </a:r>
              <a:endParaRPr sz="1200" b="1"/>
            </a:p>
          </p:txBody>
        </p:sp>
        <p:pic>
          <p:nvPicPr>
            <p:cNvPr id="773" name="Google Shape;773;p45"/>
            <p:cNvPicPr preferRelativeResize="0"/>
            <p:nvPr/>
          </p:nvPicPr>
          <p:blipFill>
            <a:blip r:embed="rId4">
              <a:alphaModFix/>
            </a:blip>
            <a:stretch>
              <a:fillRect/>
            </a:stretch>
          </p:blipFill>
          <p:spPr>
            <a:xfrm rot="10800000" flipH="1">
              <a:off x="6673099" y="3882024"/>
              <a:ext cx="411149" cy="407200"/>
            </a:xfrm>
            <a:prstGeom prst="rect">
              <a:avLst/>
            </a:prstGeom>
            <a:noFill/>
            <a:ln>
              <a:noFill/>
            </a:ln>
          </p:spPr>
        </p:pic>
        <p:pic>
          <p:nvPicPr>
            <p:cNvPr id="774" name="Google Shape;774;p45"/>
            <p:cNvPicPr preferRelativeResize="0"/>
            <p:nvPr/>
          </p:nvPicPr>
          <p:blipFill>
            <a:blip r:embed="rId4">
              <a:alphaModFix/>
            </a:blip>
            <a:stretch>
              <a:fillRect/>
            </a:stretch>
          </p:blipFill>
          <p:spPr>
            <a:xfrm rot="10800000" flipH="1">
              <a:off x="6916524" y="4118999"/>
              <a:ext cx="411149" cy="407200"/>
            </a:xfrm>
            <a:prstGeom prst="rect">
              <a:avLst/>
            </a:prstGeom>
            <a:noFill/>
            <a:ln>
              <a:noFill/>
            </a:ln>
          </p:spPr>
        </p:pic>
        <p:pic>
          <p:nvPicPr>
            <p:cNvPr id="775" name="Google Shape;775;p45"/>
            <p:cNvPicPr preferRelativeResize="0"/>
            <p:nvPr/>
          </p:nvPicPr>
          <p:blipFill>
            <a:blip r:embed="rId4">
              <a:alphaModFix/>
            </a:blip>
            <a:stretch>
              <a:fillRect/>
            </a:stretch>
          </p:blipFill>
          <p:spPr>
            <a:xfrm rot="10800000" flipH="1">
              <a:off x="6580049" y="4221424"/>
              <a:ext cx="411149" cy="407200"/>
            </a:xfrm>
            <a:prstGeom prst="rect">
              <a:avLst/>
            </a:prstGeom>
            <a:noFill/>
            <a:ln>
              <a:noFill/>
            </a:ln>
          </p:spPr>
        </p:pic>
        <p:sp>
          <p:nvSpPr>
            <p:cNvPr id="783" name="Google Shape;783;p45"/>
            <p:cNvSpPr/>
            <p:nvPr/>
          </p:nvSpPr>
          <p:spPr>
            <a:xfrm>
              <a:off x="6601775" y="19729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4" name="Google Shape;784;p45"/>
            <p:cNvCxnSpPr/>
            <p:nvPr/>
          </p:nvCxnSpPr>
          <p:spPr>
            <a:xfrm rot="10800000" flipH="1">
              <a:off x="6947594" y="2407243"/>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85" name="Google Shape;785;p45"/>
            <p:cNvSpPr/>
            <p:nvPr/>
          </p:nvSpPr>
          <p:spPr>
            <a:xfrm>
              <a:off x="6224550" y="21219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6453150" y="21981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7203175" y="21576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B6C0F536-B523-E0F3-3771-4C34A3953A3A}"/>
              </a:ext>
            </a:extLst>
          </p:cNvPr>
          <p:cNvGrpSpPr/>
          <p:nvPr/>
        </p:nvGrpSpPr>
        <p:grpSpPr>
          <a:xfrm>
            <a:off x="311847" y="1341335"/>
            <a:ext cx="2794613" cy="3333683"/>
            <a:chOff x="754287" y="1440725"/>
            <a:chExt cx="2794613" cy="3333683"/>
          </a:xfrm>
        </p:grpSpPr>
        <p:sp>
          <p:nvSpPr>
            <p:cNvPr id="750" name="Google Shape;750;p45"/>
            <p:cNvSpPr/>
            <p:nvPr/>
          </p:nvSpPr>
          <p:spPr>
            <a:xfrm>
              <a:off x="1760427" y="36194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840011" y="17266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txBox="1"/>
            <p:nvPr/>
          </p:nvSpPr>
          <p:spPr>
            <a:xfrm flipH="1">
              <a:off x="3133700" y="27639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Ju</a:t>
              </a:r>
              <a:endParaRPr sz="1000"/>
            </a:p>
          </p:txBody>
        </p:sp>
        <p:sp>
          <p:nvSpPr>
            <p:cNvPr id="760" name="Google Shape;760;p45"/>
            <p:cNvSpPr txBox="1"/>
            <p:nvPr/>
          </p:nvSpPr>
          <p:spPr>
            <a:xfrm flipH="1">
              <a:off x="1983466" y="27688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Kip</a:t>
              </a:r>
              <a:endParaRPr sz="1000"/>
            </a:p>
          </p:txBody>
        </p:sp>
        <p:cxnSp>
          <p:nvCxnSpPr>
            <p:cNvPr id="761" name="Google Shape;761;p45"/>
            <p:cNvCxnSpPr/>
            <p:nvPr/>
          </p:nvCxnSpPr>
          <p:spPr>
            <a:xfrm>
              <a:off x="1098784" y="22569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762" name="Google Shape;762;p45"/>
            <p:cNvSpPr txBox="1"/>
            <p:nvPr/>
          </p:nvSpPr>
          <p:spPr>
            <a:xfrm flipH="1">
              <a:off x="754287" y="20802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Po</a:t>
              </a:r>
              <a:endParaRPr sz="1000"/>
            </a:p>
          </p:txBody>
        </p:sp>
        <p:sp>
          <p:nvSpPr>
            <p:cNvPr id="763" name="Google Shape;763;p45"/>
            <p:cNvSpPr txBox="1"/>
            <p:nvPr/>
          </p:nvSpPr>
          <p:spPr>
            <a:xfrm>
              <a:off x="1953895" y="1440725"/>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Zemro</a:t>
              </a:r>
              <a:endParaRPr sz="1200" b="1"/>
            </a:p>
          </p:txBody>
        </p:sp>
        <p:sp>
          <p:nvSpPr>
            <p:cNvPr id="764" name="Google Shape;764;p45"/>
            <p:cNvSpPr/>
            <p:nvPr/>
          </p:nvSpPr>
          <p:spPr>
            <a:xfrm rot="5540347">
              <a:off x="1827964" y="1567733"/>
              <a:ext cx="881380" cy="1577480"/>
            </a:xfrm>
            <a:prstGeom prst="flowChartCollate">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rot="10800000" flipH="1">
              <a:off x="2103325" y="3167625"/>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txBox="1"/>
            <p:nvPr/>
          </p:nvSpPr>
          <p:spPr>
            <a:xfrm>
              <a:off x="1628725" y="3332713"/>
              <a:ext cx="1344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Blue Ears</a:t>
              </a:r>
              <a:endParaRPr sz="1200" b="1" dirty="0"/>
            </a:p>
          </p:txBody>
        </p:sp>
        <p:sp>
          <p:nvSpPr>
            <p:cNvPr id="776" name="Google Shape;776;p45"/>
            <p:cNvSpPr/>
            <p:nvPr/>
          </p:nvSpPr>
          <p:spPr>
            <a:xfrm>
              <a:off x="2048300" y="2115550"/>
              <a:ext cx="393000" cy="376200"/>
            </a:xfrm>
            <a:prstGeom prst="ellipse">
              <a:avLst/>
            </a:prstGeom>
            <a:solidFill>
              <a:srgbClr val="99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7" name="Google Shape;777;p45"/>
            <p:cNvCxnSpPr/>
            <p:nvPr/>
          </p:nvCxnSpPr>
          <p:spPr>
            <a:xfrm rot="10800000" flipH="1">
              <a:off x="2266481" y="24310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78" name="Google Shape;778;p45"/>
            <p:cNvSpPr/>
            <p:nvPr/>
          </p:nvSpPr>
          <p:spPr>
            <a:xfrm>
              <a:off x="2742450" y="2083900"/>
              <a:ext cx="763938" cy="528876"/>
            </a:xfrm>
            <a:prstGeom prst="flowChartMultidocumen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9" name="Google Shape;779;p45"/>
            <p:cNvCxnSpPr/>
            <p:nvPr/>
          </p:nvCxnSpPr>
          <p:spPr>
            <a:xfrm rot="10800000" flipH="1">
              <a:off x="3354551" y="23720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80" name="Google Shape;780;p45"/>
            <p:cNvSpPr/>
            <p:nvPr/>
          </p:nvSpPr>
          <p:spPr>
            <a:xfrm>
              <a:off x="1505550" y="21645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1734150" y="21645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1962750" y="22407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riangle 3">
              <a:extLst>
                <a:ext uri="{FF2B5EF4-FFF2-40B4-BE49-F238E27FC236}">
                  <a16:creationId xmlns:a16="http://schemas.microsoft.com/office/drawing/2014/main" id="{C2C574CF-DAD2-E5B3-9211-F2D0B9CF6FC9}"/>
                </a:ext>
              </a:extLst>
            </p:cNvPr>
            <p:cNvSpPr/>
            <p:nvPr/>
          </p:nvSpPr>
          <p:spPr>
            <a:xfrm>
              <a:off x="1962750" y="3912924"/>
              <a:ext cx="281352" cy="4121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E907B0BF-D993-48D5-49BB-3733E12B67D6}"/>
                </a:ext>
              </a:extLst>
            </p:cNvPr>
            <p:cNvSpPr/>
            <p:nvPr/>
          </p:nvSpPr>
          <p:spPr>
            <a:xfrm>
              <a:off x="2318894" y="3912924"/>
              <a:ext cx="281352" cy="4121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oogle Shape;429;p37">
            <a:extLst>
              <a:ext uri="{FF2B5EF4-FFF2-40B4-BE49-F238E27FC236}">
                <a16:creationId xmlns:a16="http://schemas.microsoft.com/office/drawing/2014/main" id="{275E7BFD-F222-D32D-FC30-F93E2AB173DE}"/>
              </a:ext>
            </a:extLst>
          </p:cNvPr>
          <p:cNvPicPr preferRelativeResize="0"/>
          <p:nvPr/>
        </p:nvPicPr>
        <p:blipFill>
          <a:blip r:embed="rId5">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sp>
        <p:nvSpPr>
          <p:cNvPr id="11" name="Google Shape;832;p46">
            <a:extLst>
              <a:ext uri="{FF2B5EF4-FFF2-40B4-BE49-F238E27FC236}">
                <a16:creationId xmlns:a16="http://schemas.microsoft.com/office/drawing/2014/main" id="{836B35DE-1F82-DAB7-CBFC-A4725F2B7A68}"/>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rPr>
              <a:t>To what extent do you think the thing after the procedure is a Xan? </a:t>
            </a:r>
            <a:endParaRPr sz="1800"/>
          </a:p>
        </p:txBody>
      </p:sp>
      <p:sp>
        <p:nvSpPr>
          <p:cNvPr id="12" name="Google Shape;430;p37">
            <a:extLst>
              <a:ext uri="{FF2B5EF4-FFF2-40B4-BE49-F238E27FC236}">
                <a16:creationId xmlns:a16="http://schemas.microsoft.com/office/drawing/2014/main" id="{4A7E293A-26EB-DF33-3CCE-F9432E72C1CA}"/>
              </a:ext>
            </a:extLst>
          </p:cNvPr>
          <p:cNvSpPr txBox="1"/>
          <p:nvPr/>
        </p:nvSpPr>
        <p:spPr>
          <a:xfrm>
            <a:off x="121350" y="17075"/>
            <a:ext cx="8901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Xan. They changed         its </a:t>
            </a:r>
            <a:r>
              <a:rPr lang="en" sz="1800" dirty="0" err="1"/>
              <a:t>Plynth</a:t>
            </a:r>
            <a:r>
              <a:rPr lang="en" sz="1800" dirty="0"/>
              <a:t> so that it no longer pollinates pink flowers. </a:t>
            </a:r>
            <a:endParaRPr sz="1800" dirty="0"/>
          </a:p>
        </p:txBody>
      </p:sp>
      <p:pic>
        <p:nvPicPr>
          <p:cNvPr id="13" name="Google Shape;431;p37">
            <a:extLst>
              <a:ext uri="{FF2B5EF4-FFF2-40B4-BE49-F238E27FC236}">
                <a16:creationId xmlns:a16="http://schemas.microsoft.com/office/drawing/2014/main" id="{19C4C271-38B3-D245-817B-02CE4FB84C90}"/>
              </a:ext>
            </a:extLst>
          </p:cNvPr>
          <p:cNvPicPr preferRelativeResize="0"/>
          <p:nvPr/>
        </p:nvPicPr>
        <p:blipFill>
          <a:blip r:embed="rId6">
            <a:alphaModFix/>
          </a:blip>
          <a:stretch>
            <a:fillRect/>
          </a:stretch>
        </p:blipFill>
        <p:spPr>
          <a:xfrm rot="6242415" flipH="1">
            <a:off x="7392068" y="142303"/>
            <a:ext cx="222084" cy="206583"/>
          </a:xfrm>
          <a:prstGeom prst="rect">
            <a:avLst/>
          </a:prstGeom>
          <a:noFill/>
          <a:ln>
            <a:noFill/>
          </a:ln>
        </p:spPr>
      </p:pic>
      <p:pic>
        <p:nvPicPr>
          <p:cNvPr id="14" name="Google Shape;432;p37">
            <a:extLst>
              <a:ext uri="{FF2B5EF4-FFF2-40B4-BE49-F238E27FC236}">
                <a16:creationId xmlns:a16="http://schemas.microsoft.com/office/drawing/2014/main" id="{1D5B47B5-223F-68F9-73E2-2B16CF8292E7}"/>
              </a:ext>
            </a:extLst>
          </p:cNvPr>
          <p:cNvPicPr preferRelativeResize="0"/>
          <p:nvPr/>
        </p:nvPicPr>
        <p:blipFill rotWithShape="1">
          <a:blip r:embed="rId7">
            <a:alphaModFix/>
          </a:blip>
          <a:srcRect l="30410" t="4345" r="24597" b="21744"/>
          <a:stretch/>
        </p:blipFill>
        <p:spPr>
          <a:xfrm rot="-844745">
            <a:off x="7602404" y="106847"/>
            <a:ext cx="260836" cy="254707"/>
          </a:xfrm>
          <a:prstGeom prst="rect">
            <a:avLst/>
          </a:prstGeom>
          <a:noFill/>
          <a:ln>
            <a:noFill/>
          </a:ln>
        </p:spPr>
      </p:pic>
      <p:pic>
        <p:nvPicPr>
          <p:cNvPr id="2" name="Google Shape;433;p37">
            <a:extLst>
              <a:ext uri="{FF2B5EF4-FFF2-40B4-BE49-F238E27FC236}">
                <a16:creationId xmlns:a16="http://schemas.microsoft.com/office/drawing/2014/main" id="{EB942D10-9167-7299-5226-7A29765CCF13}"/>
              </a:ext>
            </a:extLst>
          </p:cNvPr>
          <p:cNvPicPr preferRelativeResize="0"/>
          <p:nvPr/>
        </p:nvPicPr>
        <p:blipFill>
          <a:blip r:embed="rId6">
            <a:alphaModFix/>
          </a:blip>
          <a:stretch>
            <a:fillRect/>
          </a:stretch>
        </p:blipFill>
        <p:spPr>
          <a:xfrm rot="6032734" flipH="1">
            <a:off x="6657273" y="2052461"/>
            <a:ext cx="910059" cy="643436"/>
          </a:xfrm>
          <a:prstGeom prst="rect">
            <a:avLst/>
          </a:prstGeom>
          <a:noFill/>
          <a:ln>
            <a:noFill/>
          </a:ln>
        </p:spPr>
      </p:pic>
      <p:pic>
        <p:nvPicPr>
          <p:cNvPr id="6" name="Google Shape;434;p37">
            <a:extLst>
              <a:ext uri="{FF2B5EF4-FFF2-40B4-BE49-F238E27FC236}">
                <a16:creationId xmlns:a16="http://schemas.microsoft.com/office/drawing/2014/main" id="{013C17C9-4777-C869-882C-52EF5790ABFE}"/>
              </a:ext>
            </a:extLst>
          </p:cNvPr>
          <p:cNvPicPr preferRelativeResize="0"/>
          <p:nvPr/>
        </p:nvPicPr>
        <p:blipFill rotWithShape="1">
          <a:blip r:embed="rId7">
            <a:alphaModFix/>
          </a:blip>
          <a:srcRect l="30410" t="4345" r="24597" b="21744"/>
          <a:stretch/>
        </p:blipFill>
        <p:spPr>
          <a:xfrm rot="-1117140">
            <a:off x="7409766" y="1818450"/>
            <a:ext cx="825299" cy="1016831"/>
          </a:xfrm>
          <a:prstGeom prst="rect">
            <a:avLst/>
          </a:prstGeom>
          <a:noFill/>
          <a:ln>
            <a:noFill/>
          </a:ln>
        </p:spPr>
      </p:pic>
      <p:pic>
        <p:nvPicPr>
          <p:cNvPr id="7" name="Google Shape;435;p37">
            <a:extLst>
              <a:ext uri="{FF2B5EF4-FFF2-40B4-BE49-F238E27FC236}">
                <a16:creationId xmlns:a16="http://schemas.microsoft.com/office/drawing/2014/main" id="{BEF35D32-D6FA-FFBE-5F01-E9908DFD593D}"/>
              </a:ext>
            </a:extLst>
          </p:cNvPr>
          <p:cNvPicPr preferRelativeResize="0"/>
          <p:nvPr/>
        </p:nvPicPr>
        <p:blipFill>
          <a:blip r:embed="rId8">
            <a:alphaModFix/>
          </a:blip>
          <a:stretch>
            <a:fillRect/>
          </a:stretch>
        </p:blipFill>
        <p:spPr>
          <a:xfrm>
            <a:off x="6918952" y="3631488"/>
            <a:ext cx="1128325" cy="1043530"/>
          </a:xfrm>
          <a:prstGeom prst="rect">
            <a:avLst/>
          </a:prstGeom>
          <a:noFill/>
          <a:ln>
            <a:noFill/>
          </a:ln>
        </p:spPr>
      </p:pic>
    </p:spTree>
    <p:extLst>
      <p:ext uri="{BB962C8B-B14F-4D97-AF65-F5344CB8AC3E}">
        <p14:creationId xmlns:p14="http://schemas.microsoft.com/office/powerpoint/2010/main" val="225951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10" name="Group 9">
            <a:extLst>
              <a:ext uri="{FF2B5EF4-FFF2-40B4-BE49-F238E27FC236}">
                <a16:creationId xmlns:a16="http://schemas.microsoft.com/office/drawing/2014/main" id="{B9DE3787-2BD1-D11C-87D6-D68FC27DFF1B}"/>
              </a:ext>
            </a:extLst>
          </p:cNvPr>
          <p:cNvGrpSpPr/>
          <p:nvPr/>
        </p:nvGrpSpPr>
        <p:grpSpPr>
          <a:xfrm>
            <a:off x="6108939" y="1317548"/>
            <a:ext cx="2723214" cy="3389795"/>
            <a:chOff x="5506825" y="1416938"/>
            <a:chExt cx="2723214" cy="3389795"/>
          </a:xfrm>
        </p:grpSpPr>
        <p:sp>
          <p:nvSpPr>
            <p:cNvPr id="748" name="Google Shape;748;p45"/>
            <p:cNvSpPr/>
            <p:nvPr/>
          </p:nvSpPr>
          <p:spPr>
            <a:xfrm>
              <a:off x="5521124" y="17029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9" name="Google Shape;749;p45"/>
            <p:cNvPicPr preferRelativeResize="0"/>
            <p:nvPr/>
          </p:nvPicPr>
          <p:blipFill>
            <a:blip r:embed="rId3">
              <a:alphaModFix/>
            </a:blip>
            <a:stretch>
              <a:fillRect/>
            </a:stretch>
          </p:blipFill>
          <p:spPr>
            <a:xfrm>
              <a:off x="5886450" y="1777375"/>
              <a:ext cx="1988101" cy="938952"/>
            </a:xfrm>
            <a:prstGeom prst="rect">
              <a:avLst/>
            </a:prstGeom>
            <a:noFill/>
            <a:ln>
              <a:noFill/>
            </a:ln>
          </p:spPr>
        </p:pic>
        <p:cxnSp>
          <p:nvCxnSpPr>
            <p:cNvPr id="752" name="Google Shape;752;p45"/>
            <p:cNvCxnSpPr/>
            <p:nvPr/>
          </p:nvCxnSpPr>
          <p:spPr>
            <a:xfrm rot="10800000" flipH="1">
              <a:off x="8035664" y="23482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53" name="Google Shape;753;p45"/>
            <p:cNvSpPr txBox="1"/>
            <p:nvPr/>
          </p:nvSpPr>
          <p:spPr>
            <a:xfrm flipH="1">
              <a:off x="7814813" y="27401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Dio</a:t>
              </a:r>
              <a:endParaRPr sz="1000"/>
            </a:p>
          </p:txBody>
        </p:sp>
        <p:sp>
          <p:nvSpPr>
            <p:cNvPr id="754" name="Google Shape;754;p45"/>
            <p:cNvSpPr txBox="1"/>
            <p:nvPr/>
          </p:nvSpPr>
          <p:spPr>
            <a:xfrm flipH="1">
              <a:off x="6664579" y="27450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Lom</a:t>
              </a:r>
              <a:endParaRPr sz="1000"/>
            </a:p>
          </p:txBody>
        </p:sp>
        <p:cxnSp>
          <p:nvCxnSpPr>
            <p:cNvPr id="755" name="Google Shape;755;p45"/>
            <p:cNvCxnSpPr/>
            <p:nvPr/>
          </p:nvCxnSpPr>
          <p:spPr>
            <a:xfrm>
              <a:off x="5850600" y="2225832"/>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756" name="Google Shape;756;p45"/>
            <p:cNvSpPr txBox="1"/>
            <p:nvPr/>
          </p:nvSpPr>
          <p:spPr>
            <a:xfrm flipH="1">
              <a:off x="5506825" y="20688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He</a:t>
              </a:r>
              <a:endParaRPr sz="1000"/>
            </a:p>
          </p:txBody>
        </p:sp>
        <p:sp>
          <p:nvSpPr>
            <p:cNvPr id="757" name="Google Shape;757;p45"/>
            <p:cNvSpPr txBox="1"/>
            <p:nvPr/>
          </p:nvSpPr>
          <p:spPr>
            <a:xfrm>
              <a:off x="6488758" y="1416938"/>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Plynth</a:t>
              </a:r>
              <a:endParaRPr sz="1200" b="1"/>
            </a:p>
          </p:txBody>
        </p:sp>
        <p:sp>
          <p:nvSpPr>
            <p:cNvPr id="766" name="Google Shape;766;p45"/>
            <p:cNvSpPr/>
            <p:nvPr/>
          </p:nvSpPr>
          <p:spPr>
            <a:xfrm rot="10800000" flipH="1">
              <a:off x="6715813" y="3166413"/>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6378715" y="36517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txBox="1"/>
            <p:nvPr/>
          </p:nvSpPr>
          <p:spPr>
            <a:xfrm>
              <a:off x="5950325" y="3365775"/>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t>Pollinates Pink Flowers</a:t>
              </a:r>
              <a:endParaRPr sz="1200" b="1"/>
            </a:p>
          </p:txBody>
        </p:sp>
        <p:pic>
          <p:nvPicPr>
            <p:cNvPr id="773" name="Google Shape;773;p45"/>
            <p:cNvPicPr preferRelativeResize="0"/>
            <p:nvPr/>
          </p:nvPicPr>
          <p:blipFill>
            <a:blip r:embed="rId4">
              <a:alphaModFix/>
            </a:blip>
            <a:stretch>
              <a:fillRect/>
            </a:stretch>
          </p:blipFill>
          <p:spPr>
            <a:xfrm rot="10800000" flipH="1">
              <a:off x="6673099" y="3882024"/>
              <a:ext cx="411149" cy="407200"/>
            </a:xfrm>
            <a:prstGeom prst="rect">
              <a:avLst/>
            </a:prstGeom>
            <a:noFill/>
            <a:ln>
              <a:noFill/>
            </a:ln>
          </p:spPr>
        </p:pic>
        <p:pic>
          <p:nvPicPr>
            <p:cNvPr id="774" name="Google Shape;774;p45"/>
            <p:cNvPicPr preferRelativeResize="0"/>
            <p:nvPr/>
          </p:nvPicPr>
          <p:blipFill>
            <a:blip r:embed="rId4">
              <a:alphaModFix/>
            </a:blip>
            <a:stretch>
              <a:fillRect/>
            </a:stretch>
          </p:blipFill>
          <p:spPr>
            <a:xfrm rot="10800000" flipH="1">
              <a:off x="6916524" y="4118999"/>
              <a:ext cx="411149" cy="407200"/>
            </a:xfrm>
            <a:prstGeom prst="rect">
              <a:avLst/>
            </a:prstGeom>
            <a:noFill/>
            <a:ln>
              <a:noFill/>
            </a:ln>
          </p:spPr>
        </p:pic>
        <p:pic>
          <p:nvPicPr>
            <p:cNvPr id="775" name="Google Shape;775;p45"/>
            <p:cNvPicPr preferRelativeResize="0"/>
            <p:nvPr/>
          </p:nvPicPr>
          <p:blipFill>
            <a:blip r:embed="rId4">
              <a:alphaModFix/>
            </a:blip>
            <a:stretch>
              <a:fillRect/>
            </a:stretch>
          </p:blipFill>
          <p:spPr>
            <a:xfrm rot="10800000" flipH="1">
              <a:off x="6580049" y="4221424"/>
              <a:ext cx="411149" cy="407200"/>
            </a:xfrm>
            <a:prstGeom prst="rect">
              <a:avLst/>
            </a:prstGeom>
            <a:noFill/>
            <a:ln>
              <a:noFill/>
            </a:ln>
          </p:spPr>
        </p:pic>
        <p:sp>
          <p:nvSpPr>
            <p:cNvPr id="783" name="Google Shape;783;p45"/>
            <p:cNvSpPr/>
            <p:nvPr/>
          </p:nvSpPr>
          <p:spPr>
            <a:xfrm>
              <a:off x="6601775" y="19729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4" name="Google Shape;784;p45"/>
            <p:cNvCxnSpPr/>
            <p:nvPr/>
          </p:nvCxnSpPr>
          <p:spPr>
            <a:xfrm rot="10800000" flipH="1">
              <a:off x="6947594" y="2407243"/>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85" name="Google Shape;785;p45"/>
            <p:cNvSpPr/>
            <p:nvPr/>
          </p:nvSpPr>
          <p:spPr>
            <a:xfrm>
              <a:off x="6224550" y="21219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6453150" y="21981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7203175" y="21576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B6C0F536-B523-E0F3-3771-4C34A3953A3A}"/>
              </a:ext>
            </a:extLst>
          </p:cNvPr>
          <p:cNvGrpSpPr/>
          <p:nvPr/>
        </p:nvGrpSpPr>
        <p:grpSpPr>
          <a:xfrm>
            <a:off x="311847" y="1341335"/>
            <a:ext cx="2794613" cy="3333683"/>
            <a:chOff x="754287" y="1440725"/>
            <a:chExt cx="2794613" cy="3333683"/>
          </a:xfrm>
        </p:grpSpPr>
        <p:sp>
          <p:nvSpPr>
            <p:cNvPr id="750" name="Google Shape;750;p45"/>
            <p:cNvSpPr/>
            <p:nvPr/>
          </p:nvSpPr>
          <p:spPr>
            <a:xfrm>
              <a:off x="1760427" y="36194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840011" y="17266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txBox="1"/>
            <p:nvPr/>
          </p:nvSpPr>
          <p:spPr>
            <a:xfrm flipH="1">
              <a:off x="3133700" y="27639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Ju</a:t>
              </a:r>
              <a:endParaRPr sz="1000"/>
            </a:p>
          </p:txBody>
        </p:sp>
        <p:sp>
          <p:nvSpPr>
            <p:cNvPr id="760" name="Google Shape;760;p45"/>
            <p:cNvSpPr txBox="1"/>
            <p:nvPr/>
          </p:nvSpPr>
          <p:spPr>
            <a:xfrm flipH="1">
              <a:off x="1983466" y="27688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Kip</a:t>
              </a:r>
              <a:endParaRPr sz="1000"/>
            </a:p>
          </p:txBody>
        </p:sp>
        <p:cxnSp>
          <p:nvCxnSpPr>
            <p:cNvPr id="761" name="Google Shape;761;p45"/>
            <p:cNvCxnSpPr/>
            <p:nvPr/>
          </p:nvCxnSpPr>
          <p:spPr>
            <a:xfrm>
              <a:off x="1098784" y="22569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762" name="Google Shape;762;p45"/>
            <p:cNvSpPr txBox="1"/>
            <p:nvPr/>
          </p:nvSpPr>
          <p:spPr>
            <a:xfrm flipH="1">
              <a:off x="754287" y="20802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Po</a:t>
              </a:r>
              <a:endParaRPr sz="1000"/>
            </a:p>
          </p:txBody>
        </p:sp>
        <p:sp>
          <p:nvSpPr>
            <p:cNvPr id="763" name="Google Shape;763;p45"/>
            <p:cNvSpPr txBox="1"/>
            <p:nvPr/>
          </p:nvSpPr>
          <p:spPr>
            <a:xfrm>
              <a:off x="1953895" y="1440725"/>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Zemro</a:t>
              </a:r>
              <a:endParaRPr sz="1200" b="1"/>
            </a:p>
          </p:txBody>
        </p:sp>
        <p:sp>
          <p:nvSpPr>
            <p:cNvPr id="764" name="Google Shape;764;p45"/>
            <p:cNvSpPr/>
            <p:nvPr/>
          </p:nvSpPr>
          <p:spPr>
            <a:xfrm rot="5540347">
              <a:off x="1827964" y="1567733"/>
              <a:ext cx="881380" cy="1577480"/>
            </a:xfrm>
            <a:prstGeom prst="flowChartCollate">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rot="10800000" flipH="1">
              <a:off x="2103325" y="3167625"/>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txBox="1"/>
            <p:nvPr/>
          </p:nvSpPr>
          <p:spPr>
            <a:xfrm>
              <a:off x="1628725" y="3332713"/>
              <a:ext cx="1344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Blue Ears</a:t>
              </a:r>
              <a:endParaRPr sz="1200" b="1" dirty="0"/>
            </a:p>
          </p:txBody>
        </p:sp>
        <p:sp>
          <p:nvSpPr>
            <p:cNvPr id="776" name="Google Shape;776;p45"/>
            <p:cNvSpPr/>
            <p:nvPr/>
          </p:nvSpPr>
          <p:spPr>
            <a:xfrm>
              <a:off x="2048300" y="2115550"/>
              <a:ext cx="393000" cy="376200"/>
            </a:xfrm>
            <a:prstGeom prst="ellipse">
              <a:avLst/>
            </a:prstGeom>
            <a:solidFill>
              <a:srgbClr val="99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7" name="Google Shape;777;p45"/>
            <p:cNvCxnSpPr/>
            <p:nvPr/>
          </p:nvCxnSpPr>
          <p:spPr>
            <a:xfrm rot="10800000" flipH="1">
              <a:off x="2266481" y="24310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78" name="Google Shape;778;p45"/>
            <p:cNvSpPr/>
            <p:nvPr/>
          </p:nvSpPr>
          <p:spPr>
            <a:xfrm>
              <a:off x="2742450" y="2083900"/>
              <a:ext cx="763938" cy="528876"/>
            </a:xfrm>
            <a:prstGeom prst="flowChartMultidocumen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9" name="Google Shape;779;p45"/>
            <p:cNvCxnSpPr/>
            <p:nvPr/>
          </p:nvCxnSpPr>
          <p:spPr>
            <a:xfrm rot="10800000" flipH="1">
              <a:off x="3354551" y="23720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80" name="Google Shape;780;p45"/>
            <p:cNvSpPr/>
            <p:nvPr/>
          </p:nvSpPr>
          <p:spPr>
            <a:xfrm>
              <a:off x="1505550" y="21645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1734150" y="21645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1962750" y="22407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riangle 3">
              <a:extLst>
                <a:ext uri="{FF2B5EF4-FFF2-40B4-BE49-F238E27FC236}">
                  <a16:creationId xmlns:a16="http://schemas.microsoft.com/office/drawing/2014/main" id="{C2C574CF-DAD2-E5B3-9211-F2D0B9CF6FC9}"/>
                </a:ext>
              </a:extLst>
            </p:cNvPr>
            <p:cNvSpPr/>
            <p:nvPr/>
          </p:nvSpPr>
          <p:spPr>
            <a:xfrm>
              <a:off x="1962750" y="3912924"/>
              <a:ext cx="281352" cy="4121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E907B0BF-D993-48D5-49BB-3733E12B67D6}"/>
                </a:ext>
              </a:extLst>
            </p:cNvPr>
            <p:cNvSpPr/>
            <p:nvPr/>
          </p:nvSpPr>
          <p:spPr>
            <a:xfrm>
              <a:off x="2318894" y="3912924"/>
              <a:ext cx="281352" cy="4121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oogle Shape;429;p37">
            <a:extLst>
              <a:ext uri="{FF2B5EF4-FFF2-40B4-BE49-F238E27FC236}">
                <a16:creationId xmlns:a16="http://schemas.microsoft.com/office/drawing/2014/main" id="{275E7BFD-F222-D32D-FC30-F93E2AB173DE}"/>
              </a:ext>
            </a:extLst>
          </p:cNvPr>
          <p:cNvPicPr preferRelativeResize="0"/>
          <p:nvPr/>
        </p:nvPicPr>
        <p:blipFill>
          <a:blip r:embed="rId5">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sp>
        <p:nvSpPr>
          <p:cNvPr id="11" name="Google Shape;832;p46">
            <a:extLst>
              <a:ext uri="{FF2B5EF4-FFF2-40B4-BE49-F238E27FC236}">
                <a16:creationId xmlns:a16="http://schemas.microsoft.com/office/drawing/2014/main" id="{836B35DE-1F82-DAB7-CBFC-A4725F2B7A68}"/>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rPr>
              <a:t>To what extent do you think the thing after the procedure is a Xan? </a:t>
            </a:r>
            <a:endParaRPr sz="1800"/>
          </a:p>
        </p:txBody>
      </p:sp>
      <p:sp>
        <p:nvSpPr>
          <p:cNvPr id="12" name="Google Shape;430;p37">
            <a:extLst>
              <a:ext uri="{FF2B5EF4-FFF2-40B4-BE49-F238E27FC236}">
                <a16:creationId xmlns:a16="http://schemas.microsoft.com/office/drawing/2014/main" id="{4A7E293A-26EB-DF33-3CCE-F9432E72C1CA}"/>
              </a:ext>
            </a:extLst>
          </p:cNvPr>
          <p:cNvSpPr txBox="1"/>
          <p:nvPr/>
        </p:nvSpPr>
        <p:spPr>
          <a:xfrm>
            <a:off x="121350" y="17075"/>
            <a:ext cx="89013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Xan. They changed        it by putting a special sealant over part of it so that it no longer produces blue ears. </a:t>
            </a:r>
            <a:endParaRPr sz="1800" dirty="0"/>
          </a:p>
        </p:txBody>
      </p:sp>
      <p:pic>
        <p:nvPicPr>
          <p:cNvPr id="13" name="Google Shape;431;p37">
            <a:extLst>
              <a:ext uri="{FF2B5EF4-FFF2-40B4-BE49-F238E27FC236}">
                <a16:creationId xmlns:a16="http://schemas.microsoft.com/office/drawing/2014/main" id="{19C4C271-38B3-D245-817B-02CE4FB84C90}"/>
              </a:ext>
            </a:extLst>
          </p:cNvPr>
          <p:cNvPicPr preferRelativeResize="0"/>
          <p:nvPr/>
        </p:nvPicPr>
        <p:blipFill>
          <a:blip r:embed="rId6">
            <a:alphaModFix/>
          </a:blip>
          <a:stretch>
            <a:fillRect/>
          </a:stretch>
        </p:blipFill>
        <p:spPr>
          <a:xfrm rot="6242415" flipH="1">
            <a:off x="7650485" y="142303"/>
            <a:ext cx="222084" cy="206583"/>
          </a:xfrm>
          <a:prstGeom prst="rect">
            <a:avLst/>
          </a:prstGeom>
          <a:noFill/>
          <a:ln>
            <a:noFill/>
          </a:ln>
        </p:spPr>
      </p:pic>
      <p:pic>
        <p:nvPicPr>
          <p:cNvPr id="14" name="Google Shape;432;p37">
            <a:extLst>
              <a:ext uri="{FF2B5EF4-FFF2-40B4-BE49-F238E27FC236}">
                <a16:creationId xmlns:a16="http://schemas.microsoft.com/office/drawing/2014/main" id="{1D5B47B5-223F-68F9-73E2-2B16CF8292E7}"/>
              </a:ext>
            </a:extLst>
          </p:cNvPr>
          <p:cNvPicPr preferRelativeResize="0"/>
          <p:nvPr/>
        </p:nvPicPr>
        <p:blipFill rotWithShape="1">
          <a:blip r:embed="rId7">
            <a:alphaModFix/>
          </a:blip>
          <a:srcRect l="30410" t="4345" r="24597" b="21744"/>
          <a:stretch/>
        </p:blipFill>
        <p:spPr>
          <a:xfrm rot="-844745">
            <a:off x="7860821" y="106847"/>
            <a:ext cx="260836" cy="254707"/>
          </a:xfrm>
          <a:prstGeom prst="rect">
            <a:avLst/>
          </a:prstGeom>
          <a:noFill/>
          <a:ln>
            <a:noFill/>
          </a:ln>
        </p:spPr>
      </p:pic>
      <p:pic>
        <p:nvPicPr>
          <p:cNvPr id="2" name="Google Shape;433;p37">
            <a:extLst>
              <a:ext uri="{FF2B5EF4-FFF2-40B4-BE49-F238E27FC236}">
                <a16:creationId xmlns:a16="http://schemas.microsoft.com/office/drawing/2014/main" id="{D9AAF4CF-A5D7-A029-0759-A0D911C69636}"/>
              </a:ext>
            </a:extLst>
          </p:cNvPr>
          <p:cNvPicPr preferRelativeResize="0"/>
          <p:nvPr/>
        </p:nvPicPr>
        <p:blipFill>
          <a:blip r:embed="rId6">
            <a:alphaModFix/>
          </a:blip>
          <a:stretch>
            <a:fillRect/>
          </a:stretch>
        </p:blipFill>
        <p:spPr>
          <a:xfrm rot="6032734" flipH="1">
            <a:off x="991836" y="3823082"/>
            <a:ext cx="910059" cy="643436"/>
          </a:xfrm>
          <a:prstGeom prst="rect">
            <a:avLst/>
          </a:prstGeom>
          <a:noFill/>
          <a:ln>
            <a:noFill/>
          </a:ln>
        </p:spPr>
      </p:pic>
      <p:pic>
        <p:nvPicPr>
          <p:cNvPr id="6" name="Google Shape;434;p37">
            <a:extLst>
              <a:ext uri="{FF2B5EF4-FFF2-40B4-BE49-F238E27FC236}">
                <a16:creationId xmlns:a16="http://schemas.microsoft.com/office/drawing/2014/main" id="{54C217AA-5BF6-A801-69B3-D6EAD1B54AF6}"/>
              </a:ext>
            </a:extLst>
          </p:cNvPr>
          <p:cNvPicPr preferRelativeResize="0"/>
          <p:nvPr/>
        </p:nvPicPr>
        <p:blipFill rotWithShape="1">
          <a:blip r:embed="rId7">
            <a:alphaModFix/>
          </a:blip>
          <a:srcRect l="30410" t="4345" r="24597" b="21744"/>
          <a:stretch/>
        </p:blipFill>
        <p:spPr>
          <a:xfrm rot="-1117140">
            <a:off x="1744329" y="3589071"/>
            <a:ext cx="825299" cy="1016831"/>
          </a:xfrm>
          <a:prstGeom prst="rect">
            <a:avLst/>
          </a:prstGeom>
          <a:noFill/>
          <a:ln>
            <a:noFill/>
          </a:ln>
        </p:spPr>
      </p:pic>
    </p:spTree>
    <p:extLst>
      <p:ext uri="{BB962C8B-B14F-4D97-AF65-F5344CB8AC3E}">
        <p14:creationId xmlns:p14="http://schemas.microsoft.com/office/powerpoint/2010/main" val="379168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10" name="Group 9">
            <a:extLst>
              <a:ext uri="{FF2B5EF4-FFF2-40B4-BE49-F238E27FC236}">
                <a16:creationId xmlns:a16="http://schemas.microsoft.com/office/drawing/2014/main" id="{B9DE3787-2BD1-D11C-87D6-D68FC27DFF1B}"/>
              </a:ext>
            </a:extLst>
          </p:cNvPr>
          <p:cNvGrpSpPr/>
          <p:nvPr/>
        </p:nvGrpSpPr>
        <p:grpSpPr>
          <a:xfrm>
            <a:off x="6108939" y="1317548"/>
            <a:ext cx="2723214" cy="3389795"/>
            <a:chOff x="5506825" y="1416938"/>
            <a:chExt cx="2723214" cy="3389795"/>
          </a:xfrm>
        </p:grpSpPr>
        <p:sp>
          <p:nvSpPr>
            <p:cNvPr id="748" name="Google Shape;748;p45"/>
            <p:cNvSpPr/>
            <p:nvPr/>
          </p:nvSpPr>
          <p:spPr>
            <a:xfrm>
              <a:off x="5521124" y="17029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9" name="Google Shape;749;p45"/>
            <p:cNvPicPr preferRelativeResize="0"/>
            <p:nvPr/>
          </p:nvPicPr>
          <p:blipFill>
            <a:blip r:embed="rId3">
              <a:alphaModFix/>
            </a:blip>
            <a:stretch>
              <a:fillRect/>
            </a:stretch>
          </p:blipFill>
          <p:spPr>
            <a:xfrm>
              <a:off x="5886450" y="1777375"/>
              <a:ext cx="1988101" cy="938952"/>
            </a:xfrm>
            <a:prstGeom prst="rect">
              <a:avLst/>
            </a:prstGeom>
            <a:noFill/>
            <a:ln>
              <a:noFill/>
            </a:ln>
          </p:spPr>
        </p:pic>
        <p:cxnSp>
          <p:nvCxnSpPr>
            <p:cNvPr id="752" name="Google Shape;752;p45"/>
            <p:cNvCxnSpPr/>
            <p:nvPr/>
          </p:nvCxnSpPr>
          <p:spPr>
            <a:xfrm rot="10800000" flipH="1">
              <a:off x="8035664" y="23482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53" name="Google Shape;753;p45"/>
            <p:cNvSpPr txBox="1"/>
            <p:nvPr/>
          </p:nvSpPr>
          <p:spPr>
            <a:xfrm flipH="1">
              <a:off x="7814813" y="27401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Dio</a:t>
              </a:r>
              <a:endParaRPr sz="1000"/>
            </a:p>
          </p:txBody>
        </p:sp>
        <p:sp>
          <p:nvSpPr>
            <p:cNvPr id="754" name="Google Shape;754;p45"/>
            <p:cNvSpPr txBox="1"/>
            <p:nvPr/>
          </p:nvSpPr>
          <p:spPr>
            <a:xfrm flipH="1">
              <a:off x="6664579" y="27450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Lom</a:t>
              </a:r>
              <a:endParaRPr sz="1000"/>
            </a:p>
          </p:txBody>
        </p:sp>
        <p:cxnSp>
          <p:nvCxnSpPr>
            <p:cNvPr id="755" name="Google Shape;755;p45"/>
            <p:cNvCxnSpPr/>
            <p:nvPr/>
          </p:nvCxnSpPr>
          <p:spPr>
            <a:xfrm>
              <a:off x="5850600" y="2225832"/>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756" name="Google Shape;756;p45"/>
            <p:cNvSpPr txBox="1"/>
            <p:nvPr/>
          </p:nvSpPr>
          <p:spPr>
            <a:xfrm flipH="1">
              <a:off x="5506825" y="20688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He</a:t>
              </a:r>
              <a:endParaRPr sz="1000"/>
            </a:p>
          </p:txBody>
        </p:sp>
        <p:sp>
          <p:nvSpPr>
            <p:cNvPr id="757" name="Google Shape;757;p45"/>
            <p:cNvSpPr txBox="1"/>
            <p:nvPr/>
          </p:nvSpPr>
          <p:spPr>
            <a:xfrm>
              <a:off x="6488758" y="1416938"/>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Plynth</a:t>
              </a:r>
              <a:endParaRPr sz="1200" b="1"/>
            </a:p>
          </p:txBody>
        </p:sp>
        <p:sp>
          <p:nvSpPr>
            <p:cNvPr id="766" name="Google Shape;766;p45"/>
            <p:cNvSpPr/>
            <p:nvPr/>
          </p:nvSpPr>
          <p:spPr>
            <a:xfrm rot="10800000" flipH="1">
              <a:off x="6715813" y="3166413"/>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45"/>
            <p:cNvSpPr/>
            <p:nvPr/>
          </p:nvSpPr>
          <p:spPr>
            <a:xfrm>
              <a:off x="6378715" y="36517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txBox="1"/>
            <p:nvPr/>
          </p:nvSpPr>
          <p:spPr>
            <a:xfrm>
              <a:off x="5950325" y="3365775"/>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t>Pollinates Pink Flowers</a:t>
              </a:r>
              <a:endParaRPr sz="1200" b="1"/>
            </a:p>
          </p:txBody>
        </p:sp>
        <p:pic>
          <p:nvPicPr>
            <p:cNvPr id="773" name="Google Shape;773;p45"/>
            <p:cNvPicPr preferRelativeResize="0"/>
            <p:nvPr/>
          </p:nvPicPr>
          <p:blipFill>
            <a:blip r:embed="rId4">
              <a:alphaModFix/>
            </a:blip>
            <a:stretch>
              <a:fillRect/>
            </a:stretch>
          </p:blipFill>
          <p:spPr>
            <a:xfrm rot="10800000" flipH="1">
              <a:off x="6673099" y="3882024"/>
              <a:ext cx="411149" cy="407200"/>
            </a:xfrm>
            <a:prstGeom prst="rect">
              <a:avLst/>
            </a:prstGeom>
            <a:noFill/>
            <a:ln>
              <a:noFill/>
            </a:ln>
          </p:spPr>
        </p:pic>
        <p:pic>
          <p:nvPicPr>
            <p:cNvPr id="774" name="Google Shape;774;p45"/>
            <p:cNvPicPr preferRelativeResize="0"/>
            <p:nvPr/>
          </p:nvPicPr>
          <p:blipFill>
            <a:blip r:embed="rId4">
              <a:alphaModFix/>
            </a:blip>
            <a:stretch>
              <a:fillRect/>
            </a:stretch>
          </p:blipFill>
          <p:spPr>
            <a:xfrm rot="10800000" flipH="1">
              <a:off x="6916524" y="4118999"/>
              <a:ext cx="411149" cy="407200"/>
            </a:xfrm>
            <a:prstGeom prst="rect">
              <a:avLst/>
            </a:prstGeom>
            <a:noFill/>
            <a:ln>
              <a:noFill/>
            </a:ln>
          </p:spPr>
        </p:pic>
        <p:pic>
          <p:nvPicPr>
            <p:cNvPr id="775" name="Google Shape;775;p45"/>
            <p:cNvPicPr preferRelativeResize="0"/>
            <p:nvPr/>
          </p:nvPicPr>
          <p:blipFill>
            <a:blip r:embed="rId4">
              <a:alphaModFix/>
            </a:blip>
            <a:stretch>
              <a:fillRect/>
            </a:stretch>
          </p:blipFill>
          <p:spPr>
            <a:xfrm rot="10800000" flipH="1">
              <a:off x="6580049" y="4221424"/>
              <a:ext cx="411149" cy="407200"/>
            </a:xfrm>
            <a:prstGeom prst="rect">
              <a:avLst/>
            </a:prstGeom>
            <a:noFill/>
            <a:ln>
              <a:noFill/>
            </a:ln>
          </p:spPr>
        </p:pic>
        <p:sp>
          <p:nvSpPr>
            <p:cNvPr id="783" name="Google Shape;783;p45"/>
            <p:cNvSpPr/>
            <p:nvPr/>
          </p:nvSpPr>
          <p:spPr>
            <a:xfrm>
              <a:off x="6601775" y="19729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4" name="Google Shape;784;p45"/>
            <p:cNvCxnSpPr/>
            <p:nvPr/>
          </p:nvCxnSpPr>
          <p:spPr>
            <a:xfrm rot="10800000" flipH="1">
              <a:off x="6947594" y="2407243"/>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85" name="Google Shape;785;p45"/>
            <p:cNvSpPr/>
            <p:nvPr/>
          </p:nvSpPr>
          <p:spPr>
            <a:xfrm>
              <a:off x="6224550" y="21219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6453150" y="21981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7203175" y="21576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B6C0F536-B523-E0F3-3771-4C34A3953A3A}"/>
              </a:ext>
            </a:extLst>
          </p:cNvPr>
          <p:cNvGrpSpPr/>
          <p:nvPr/>
        </p:nvGrpSpPr>
        <p:grpSpPr>
          <a:xfrm>
            <a:off x="311847" y="1341335"/>
            <a:ext cx="2794613" cy="3333683"/>
            <a:chOff x="754287" y="1440725"/>
            <a:chExt cx="2794613" cy="3333683"/>
          </a:xfrm>
        </p:grpSpPr>
        <p:sp>
          <p:nvSpPr>
            <p:cNvPr id="750" name="Google Shape;750;p45"/>
            <p:cNvSpPr/>
            <p:nvPr/>
          </p:nvSpPr>
          <p:spPr>
            <a:xfrm>
              <a:off x="1760427" y="36194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840011" y="17266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txBox="1"/>
            <p:nvPr/>
          </p:nvSpPr>
          <p:spPr>
            <a:xfrm flipH="1">
              <a:off x="3133700" y="27639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Ju</a:t>
              </a:r>
              <a:endParaRPr sz="1000"/>
            </a:p>
          </p:txBody>
        </p:sp>
        <p:sp>
          <p:nvSpPr>
            <p:cNvPr id="760" name="Google Shape;760;p45"/>
            <p:cNvSpPr txBox="1"/>
            <p:nvPr/>
          </p:nvSpPr>
          <p:spPr>
            <a:xfrm flipH="1">
              <a:off x="1983466" y="27688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Kip</a:t>
              </a:r>
              <a:endParaRPr sz="1000"/>
            </a:p>
          </p:txBody>
        </p:sp>
        <p:cxnSp>
          <p:nvCxnSpPr>
            <p:cNvPr id="761" name="Google Shape;761;p45"/>
            <p:cNvCxnSpPr/>
            <p:nvPr/>
          </p:nvCxnSpPr>
          <p:spPr>
            <a:xfrm>
              <a:off x="1098784" y="22569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762" name="Google Shape;762;p45"/>
            <p:cNvSpPr txBox="1"/>
            <p:nvPr/>
          </p:nvSpPr>
          <p:spPr>
            <a:xfrm flipH="1">
              <a:off x="754287" y="20802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Po</a:t>
              </a:r>
              <a:endParaRPr sz="1000"/>
            </a:p>
          </p:txBody>
        </p:sp>
        <p:sp>
          <p:nvSpPr>
            <p:cNvPr id="763" name="Google Shape;763;p45"/>
            <p:cNvSpPr txBox="1"/>
            <p:nvPr/>
          </p:nvSpPr>
          <p:spPr>
            <a:xfrm>
              <a:off x="1953895" y="1440725"/>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Zemro</a:t>
              </a:r>
              <a:endParaRPr sz="1200" b="1"/>
            </a:p>
          </p:txBody>
        </p:sp>
        <p:sp>
          <p:nvSpPr>
            <p:cNvPr id="764" name="Google Shape;764;p45"/>
            <p:cNvSpPr/>
            <p:nvPr/>
          </p:nvSpPr>
          <p:spPr>
            <a:xfrm rot="5540347">
              <a:off x="1827964" y="1567733"/>
              <a:ext cx="881380" cy="1577480"/>
            </a:xfrm>
            <a:prstGeom prst="flowChartCollate">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rot="10800000" flipH="1">
              <a:off x="2103325" y="3167625"/>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txBox="1"/>
            <p:nvPr/>
          </p:nvSpPr>
          <p:spPr>
            <a:xfrm>
              <a:off x="1628725" y="3332713"/>
              <a:ext cx="1344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Blue Ears</a:t>
              </a:r>
              <a:endParaRPr sz="1200" b="1" dirty="0"/>
            </a:p>
          </p:txBody>
        </p:sp>
        <p:sp>
          <p:nvSpPr>
            <p:cNvPr id="776" name="Google Shape;776;p45"/>
            <p:cNvSpPr/>
            <p:nvPr/>
          </p:nvSpPr>
          <p:spPr>
            <a:xfrm>
              <a:off x="2048300" y="2115550"/>
              <a:ext cx="393000" cy="376200"/>
            </a:xfrm>
            <a:prstGeom prst="ellipse">
              <a:avLst/>
            </a:prstGeom>
            <a:solidFill>
              <a:srgbClr val="99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7" name="Google Shape;777;p45"/>
            <p:cNvCxnSpPr/>
            <p:nvPr/>
          </p:nvCxnSpPr>
          <p:spPr>
            <a:xfrm rot="10800000" flipH="1">
              <a:off x="2266481" y="24310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78" name="Google Shape;778;p45"/>
            <p:cNvSpPr/>
            <p:nvPr/>
          </p:nvSpPr>
          <p:spPr>
            <a:xfrm>
              <a:off x="2742450" y="2083900"/>
              <a:ext cx="763938" cy="528876"/>
            </a:xfrm>
            <a:prstGeom prst="flowChartMultidocumen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9" name="Google Shape;779;p45"/>
            <p:cNvCxnSpPr/>
            <p:nvPr/>
          </p:nvCxnSpPr>
          <p:spPr>
            <a:xfrm rot="10800000" flipH="1">
              <a:off x="3354551" y="23720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80" name="Google Shape;780;p45"/>
            <p:cNvSpPr/>
            <p:nvPr/>
          </p:nvSpPr>
          <p:spPr>
            <a:xfrm>
              <a:off x="1505550" y="21645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1734150" y="21645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1962750" y="2240725"/>
              <a:ext cx="317100" cy="1737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riangle 3">
              <a:extLst>
                <a:ext uri="{FF2B5EF4-FFF2-40B4-BE49-F238E27FC236}">
                  <a16:creationId xmlns:a16="http://schemas.microsoft.com/office/drawing/2014/main" id="{C2C574CF-DAD2-E5B3-9211-F2D0B9CF6FC9}"/>
                </a:ext>
              </a:extLst>
            </p:cNvPr>
            <p:cNvSpPr/>
            <p:nvPr/>
          </p:nvSpPr>
          <p:spPr>
            <a:xfrm>
              <a:off x="1962750" y="3912924"/>
              <a:ext cx="281352" cy="4121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E907B0BF-D993-48D5-49BB-3733E12B67D6}"/>
                </a:ext>
              </a:extLst>
            </p:cNvPr>
            <p:cNvSpPr/>
            <p:nvPr/>
          </p:nvSpPr>
          <p:spPr>
            <a:xfrm>
              <a:off x="2318894" y="3912924"/>
              <a:ext cx="281352" cy="4121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oogle Shape;429;p37">
            <a:extLst>
              <a:ext uri="{FF2B5EF4-FFF2-40B4-BE49-F238E27FC236}">
                <a16:creationId xmlns:a16="http://schemas.microsoft.com/office/drawing/2014/main" id="{275E7BFD-F222-D32D-FC30-F93E2AB173DE}"/>
              </a:ext>
            </a:extLst>
          </p:cNvPr>
          <p:cNvPicPr preferRelativeResize="0"/>
          <p:nvPr/>
        </p:nvPicPr>
        <p:blipFill>
          <a:blip r:embed="rId5">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sp>
        <p:nvSpPr>
          <p:cNvPr id="11" name="Google Shape;832;p46">
            <a:extLst>
              <a:ext uri="{FF2B5EF4-FFF2-40B4-BE49-F238E27FC236}">
                <a16:creationId xmlns:a16="http://schemas.microsoft.com/office/drawing/2014/main" id="{836B35DE-1F82-DAB7-CBFC-A4725F2B7A68}"/>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1"/>
                </a:solidFill>
              </a:rPr>
              <a:t>To what extent do you think the thing after the procedure is a Xan? </a:t>
            </a:r>
            <a:endParaRPr sz="1800" dirty="0"/>
          </a:p>
        </p:txBody>
      </p:sp>
      <p:sp>
        <p:nvSpPr>
          <p:cNvPr id="12" name="Google Shape;430;p37">
            <a:extLst>
              <a:ext uri="{FF2B5EF4-FFF2-40B4-BE49-F238E27FC236}">
                <a16:creationId xmlns:a16="http://schemas.microsoft.com/office/drawing/2014/main" id="{4A7E293A-26EB-DF33-3CCE-F9432E72C1CA}"/>
              </a:ext>
            </a:extLst>
          </p:cNvPr>
          <p:cNvSpPr txBox="1"/>
          <p:nvPr/>
        </p:nvSpPr>
        <p:spPr>
          <a:xfrm>
            <a:off x="121350" y="17075"/>
            <a:ext cx="89013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Xan. They changed        it by putting a special sealant over part of it so that it no longer pollinates pink flowers. </a:t>
            </a:r>
            <a:endParaRPr sz="1800" dirty="0"/>
          </a:p>
        </p:txBody>
      </p:sp>
      <p:pic>
        <p:nvPicPr>
          <p:cNvPr id="13" name="Google Shape;431;p37">
            <a:extLst>
              <a:ext uri="{FF2B5EF4-FFF2-40B4-BE49-F238E27FC236}">
                <a16:creationId xmlns:a16="http://schemas.microsoft.com/office/drawing/2014/main" id="{19C4C271-38B3-D245-817B-02CE4FB84C90}"/>
              </a:ext>
            </a:extLst>
          </p:cNvPr>
          <p:cNvPicPr preferRelativeResize="0"/>
          <p:nvPr/>
        </p:nvPicPr>
        <p:blipFill>
          <a:blip r:embed="rId6">
            <a:alphaModFix/>
          </a:blip>
          <a:stretch>
            <a:fillRect/>
          </a:stretch>
        </p:blipFill>
        <p:spPr>
          <a:xfrm rot="6242415" flipH="1">
            <a:off x="7650485" y="142303"/>
            <a:ext cx="222084" cy="206583"/>
          </a:xfrm>
          <a:prstGeom prst="rect">
            <a:avLst/>
          </a:prstGeom>
          <a:noFill/>
          <a:ln>
            <a:noFill/>
          </a:ln>
        </p:spPr>
      </p:pic>
      <p:pic>
        <p:nvPicPr>
          <p:cNvPr id="14" name="Google Shape;432;p37">
            <a:extLst>
              <a:ext uri="{FF2B5EF4-FFF2-40B4-BE49-F238E27FC236}">
                <a16:creationId xmlns:a16="http://schemas.microsoft.com/office/drawing/2014/main" id="{1D5B47B5-223F-68F9-73E2-2B16CF8292E7}"/>
              </a:ext>
            </a:extLst>
          </p:cNvPr>
          <p:cNvPicPr preferRelativeResize="0"/>
          <p:nvPr/>
        </p:nvPicPr>
        <p:blipFill rotWithShape="1">
          <a:blip r:embed="rId7">
            <a:alphaModFix/>
          </a:blip>
          <a:srcRect l="30410" t="4345" r="24597" b="21744"/>
          <a:stretch/>
        </p:blipFill>
        <p:spPr>
          <a:xfrm rot="-844745">
            <a:off x="7860821" y="106847"/>
            <a:ext cx="260836" cy="254707"/>
          </a:xfrm>
          <a:prstGeom prst="rect">
            <a:avLst/>
          </a:prstGeom>
          <a:noFill/>
          <a:ln>
            <a:noFill/>
          </a:ln>
        </p:spPr>
      </p:pic>
      <p:pic>
        <p:nvPicPr>
          <p:cNvPr id="7" name="Google Shape;433;p37">
            <a:extLst>
              <a:ext uri="{FF2B5EF4-FFF2-40B4-BE49-F238E27FC236}">
                <a16:creationId xmlns:a16="http://schemas.microsoft.com/office/drawing/2014/main" id="{FE2E5FAC-2DE1-8AE5-EFAF-21B2CF7B94D9}"/>
              </a:ext>
            </a:extLst>
          </p:cNvPr>
          <p:cNvPicPr preferRelativeResize="0"/>
          <p:nvPr/>
        </p:nvPicPr>
        <p:blipFill>
          <a:blip r:embed="rId6">
            <a:alphaModFix/>
          </a:blip>
          <a:stretch>
            <a:fillRect/>
          </a:stretch>
        </p:blipFill>
        <p:spPr>
          <a:xfrm rot="6032734" flipH="1">
            <a:off x="6706161" y="3843351"/>
            <a:ext cx="910059" cy="643436"/>
          </a:xfrm>
          <a:prstGeom prst="rect">
            <a:avLst/>
          </a:prstGeom>
          <a:noFill/>
          <a:ln>
            <a:noFill/>
          </a:ln>
        </p:spPr>
      </p:pic>
      <p:pic>
        <p:nvPicPr>
          <p:cNvPr id="8" name="Google Shape;434;p37">
            <a:extLst>
              <a:ext uri="{FF2B5EF4-FFF2-40B4-BE49-F238E27FC236}">
                <a16:creationId xmlns:a16="http://schemas.microsoft.com/office/drawing/2014/main" id="{24BE66B5-5A4C-6701-ABCD-014DB5A6B87D}"/>
              </a:ext>
            </a:extLst>
          </p:cNvPr>
          <p:cNvPicPr preferRelativeResize="0"/>
          <p:nvPr/>
        </p:nvPicPr>
        <p:blipFill rotWithShape="1">
          <a:blip r:embed="rId7">
            <a:alphaModFix/>
          </a:blip>
          <a:srcRect l="30410" t="4345" r="24597" b="21744"/>
          <a:stretch/>
        </p:blipFill>
        <p:spPr>
          <a:xfrm rot="-1117140">
            <a:off x="7458654" y="3609340"/>
            <a:ext cx="825299" cy="1016831"/>
          </a:xfrm>
          <a:prstGeom prst="rect">
            <a:avLst/>
          </a:prstGeom>
          <a:noFill/>
          <a:ln>
            <a:noFill/>
          </a:ln>
        </p:spPr>
      </p:pic>
    </p:spTree>
    <p:extLst>
      <p:ext uri="{BB962C8B-B14F-4D97-AF65-F5344CB8AC3E}">
        <p14:creationId xmlns:p14="http://schemas.microsoft.com/office/powerpoint/2010/main" val="320295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6" name="Google Shape;1096;p52"/>
          <p:cNvSpPr txBox="1"/>
          <p:nvPr/>
        </p:nvSpPr>
        <p:spPr>
          <a:xfrm>
            <a:off x="1970850" y="3128700"/>
            <a:ext cx="5202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800" dirty="0">
                <a:solidFill>
                  <a:schemeClr val="dk1"/>
                </a:solidFill>
              </a:rPr>
              <a:t>This is a </a:t>
            </a:r>
            <a:r>
              <a:rPr lang="en" sz="1800" dirty="0" err="1">
                <a:solidFill>
                  <a:schemeClr val="dk1"/>
                </a:solidFill>
              </a:rPr>
              <a:t>Zerp</a:t>
            </a:r>
            <a:r>
              <a:rPr lang="en" sz="1800" dirty="0">
                <a:solidFill>
                  <a:schemeClr val="dk1"/>
                </a:solidFill>
              </a:rPr>
              <a:t>. </a:t>
            </a:r>
            <a:r>
              <a:rPr lang="en" sz="1800" dirty="0" err="1">
                <a:solidFill>
                  <a:schemeClr val="dk1"/>
                </a:solidFill>
              </a:rPr>
              <a:t>Zerps</a:t>
            </a:r>
            <a:r>
              <a:rPr lang="en" sz="1800" dirty="0">
                <a:solidFill>
                  <a:schemeClr val="dk1"/>
                </a:solidFill>
              </a:rPr>
              <a:t> have orange antennae and their purpose is to purify yellow water.</a:t>
            </a:r>
            <a:endParaRPr sz="1800" dirty="0"/>
          </a:p>
        </p:txBody>
      </p:sp>
      <p:grpSp>
        <p:nvGrpSpPr>
          <p:cNvPr id="22" name="Group 21">
            <a:extLst>
              <a:ext uri="{FF2B5EF4-FFF2-40B4-BE49-F238E27FC236}">
                <a16:creationId xmlns:a16="http://schemas.microsoft.com/office/drawing/2014/main" id="{FCCFC55A-AC9B-D3EC-FA92-528E569B1BE5}"/>
              </a:ext>
            </a:extLst>
          </p:cNvPr>
          <p:cNvGrpSpPr/>
          <p:nvPr/>
        </p:nvGrpSpPr>
        <p:grpSpPr>
          <a:xfrm>
            <a:off x="3730429" y="2011050"/>
            <a:ext cx="1683142" cy="1121400"/>
            <a:chOff x="3634476" y="888300"/>
            <a:chExt cx="1683142" cy="1121400"/>
          </a:xfrm>
        </p:grpSpPr>
        <p:sp>
          <p:nvSpPr>
            <p:cNvPr id="2" name="Google Shape;941;p44">
              <a:extLst>
                <a:ext uri="{FF2B5EF4-FFF2-40B4-BE49-F238E27FC236}">
                  <a16:creationId xmlns:a16="http://schemas.microsoft.com/office/drawing/2014/main" id="{FED5C020-7BD1-E3B6-7415-A43667618999}"/>
                </a:ext>
              </a:extLst>
            </p:cNvPr>
            <p:cNvSpPr/>
            <p:nvPr/>
          </p:nvSpPr>
          <p:spPr>
            <a:xfrm>
              <a:off x="3834903" y="888300"/>
              <a:ext cx="1266000" cy="10452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42;p44">
              <a:extLst>
                <a:ext uri="{FF2B5EF4-FFF2-40B4-BE49-F238E27FC236}">
                  <a16:creationId xmlns:a16="http://schemas.microsoft.com/office/drawing/2014/main" id="{A99611E8-5C76-D6A2-CA7C-75C4441EEEAB}"/>
                </a:ext>
              </a:extLst>
            </p:cNvPr>
            <p:cNvSpPr/>
            <p:nvPr/>
          </p:nvSpPr>
          <p:spPr>
            <a:xfrm rot="4007604">
              <a:off x="4906701"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3;p44">
              <a:extLst>
                <a:ext uri="{FF2B5EF4-FFF2-40B4-BE49-F238E27FC236}">
                  <a16:creationId xmlns:a16="http://schemas.microsoft.com/office/drawing/2014/main" id="{78D66333-97B4-6693-5D60-A0375E8AB277}"/>
                </a:ext>
              </a:extLst>
            </p:cNvPr>
            <p:cNvSpPr/>
            <p:nvPr/>
          </p:nvSpPr>
          <p:spPr>
            <a:xfrm rot="-4007604" flipH="1">
              <a:off x="3763701"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44;p44">
              <a:extLst>
                <a:ext uri="{FF2B5EF4-FFF2-40B4-BE49-F238E27FC236}">
                  <a16:creationId xmlns:a16="http://schemas.microsoft.com/office/drawing/2014/main" id="{16FFF2F5-02FD-F4A9-B756-DF3205806187}"/>
                </a:ext>
              </a:extLst>
            </p:cNvPr>
            <p:cNvSpPr/>
            <p:nvPr/>
          </p:nvSpPr>
          <p:spPr>
            <a:xfrm>
              <a:off x="3992703"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45;p44">
              <a:extLst>
                <a:ext uri="{FF2B5EF4-FFF2-40B4-BE49-F238E27FC236}">
                  <a16:creationId xmlns:a16="http://schemas.microsoft.com/office/drawing/2014/main" id="{9C1431FC-7BEF-E64E-5217-D946D04D64AB}"/>
                </a:ext>
              </a:extLst>
            </p:cNvPr>
            <p:cNvSpPr/>
            <p:nvPr/>
          </p:nvSpPr>
          <p:spPr>
            <a:xfrm>
              <a:off x="41920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46;p44">
              <a:extLst>
                <a:ext uri="{FF2B5EF4-FFF2-40B4-BE49-F238E27FC236}">
                  <a16:creationId xmlns:a16="http://schemas.microsoft.com/office/drawing/2014/main" id="{851BCBD0-D96C-9C92-0EF1-F2CF42AD5EFE}"/>
                </a:ext>
              </a:extLst>
            </p:cNvPr>
            <p:cNvSpPr/>
            <p:nvPr/>
          </p:nvSpPr>
          <p:spPr>
            <a:xfrm>
              <a:off x="38872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7;p44">
              <a:extLst>
                <a:ext uri="{FF2B5EF4-FFF2-40B4-BE49-F238E27FC236}">
                  <a16:creationId xmlns:a16="http://schemas.microsoft.com/office/drawing/2014/main" id="{A70E2E96-A645-62C8-D903-1371B411578A}"/>
                </a:ext>
              </a:extLst>
            </p:cNvPr>
            <p:cNvSpPr/>
            <p:nvPr/>
          </p:nvSpPr>
          <p:spPr>
            <a:xfrm>
              <a:off x="4602303"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p44">
              <a:extLst>
                <a:ext uri="{FF2B5EF4-FFF2-40B4-BE49-F238E27FC236}">
                  <a16:creationId xmlns:a16="http://schemas.microsoft.com/office/drawing/2014/main" id="{6D980A21-80F4-D84D-5D42-56BB0FA16906}"/>
                </a:ext>
              </a:extLst>
            </p:cNvPr>
            <p:cNvSpPr/>
            <p:nvPr/>
          </p:nvSpPr>
          <p:spPr>
            <a:xfrm>
              <a:off x="48016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9;p44">
              <a:extLst>
                <a:ext uri="{FF2B5EF4-FFF2-40B4-BE49-F238E27FC236}">
                  <a16:creationId xmlns:a16="http://schemas.microsoft.com/office/drawing/2014/main" id="{72F7271E-265B-2631-2889-3677101B0444}"/>
                </a:ext>
              </a:extLst>
            </p:cNvPr>
            <p:cNvSpPr/>
            <p:nvPr/>
          </p:nvSpPr>
          <p:spPr>
            <a:xfrm>
              <a:off x="44968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50;p44">
              <a:extLst>
                <a:ext uri="{FF2B5EF4-FFF2-40B4-BE49-F238E27FC236}">
                  <a16:creationId xmlns:a16="http://schemas.microsoft.com/office/drawing/2014/main" id="{C6F1E5F2-3EB9-EF6A-322B-E0C67C900D38}"/>
                </a:ext>
              </a:extLst>
            </p:cNvPr>
            <p:cNvSpPr/>
            <p:nvPr/>
          </p:nvSpPr>
          <p:spPr>
            <a:xfrm>
              <a:off x="4155753"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51;p44">
              <a:extLst>
                <a:ext uri="{FF2B5EF4-FFF2-40B4-BE49-F238E27FC236}">
                  <a16:creationId xmlns:a16="http://schemas.microsoft.com/office/drawing/2014/main" id="{34AAAA56-8AA4-6850-160F-A0C688E1A29C}"/>
                </a:ext>
              </a:extLst>
            </p:cNvPr>
            <p:cNvSpPr/>
            <p:nvPr/>
          </p:nvSpPr>
          <p:spPr>
            <a:xfrm>
              <a:off x="4257252"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2;p44">
              <a:extLst>
                <a:ext uri="{FF2B5EF4-FFF2-40B4-BE49-F238E27FC236}">
                  <a16:creationId xmlns:a16="http://schemas.microsoft.com/office/drawing/2014/main" id="{230644AE-6DCC-0004-486C-3EF841F6071C}"/>
                </a:ext>
              </a:extLst>
            </p:cNvPr>
            <p:cNvSpPr/>
            <p:nvPr/>
          </p:nvSpPr>
          <p:spPr>
            <a:xfrm>
              <a:off x="4460553"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3;p44">
              <a:extLst>
                <a:ext uri="{FF2B5EF4-FFF2-40B4-BE49-F238E27FC236}">
                  <a16:creationId xmlns:a16="http://schemas.microsoft.com/office/drawing/2014/main" id="{D4BE903C-BAF2-C886-29E2-72E2FF7C7646}"/>
                </a:ext>
              </a:extLst>
            </p:cNvPr>
            <p:cNvSpPr/>
            <p:nvPr/>
          </p:nvSpPr>
          <p:spPr>
            <a:xfrm>
              <a:off x="4562052"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4;p44">
              <a:extLst>
                <a:ext uri="{FF2B5EF4-FFF2-40B4-BE49-F238E27FC236}">
                  <a16:creationId xmlns:a16="http://schemas.microsoft.com/office/drawing/2014/main" id="{90C29675-F1CD-9453-6267-904CFF909648}"/>
                </a:ext>
              </a:extLst>
            </p:cNvPr>
            <p:cNvSpPr/>
            <p:nvPr/>
          </p:nvSpPr>
          <p:spPr>
            <a:xfrm>
              <a:off x="4209603" y="1464600"/>
              <a:ext cx="516600" cy="4002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5;p44">
              <a:extLst>
                <a:ext uri="{FF2B5EF4-FFF2-40B4-BE49-F238E27FC236}">
                  <a16:creationId xmlns:a16="http://schemas.microsoft.com/office/drawing/2014/main" id="{B25188B7-371D-4154-9BF7-22683129084E}"/>
                </a:ext>
              </a:extLst>
            </p:cNvPr>
            <p:cNvSpPr/>
            <p:nvPr/>
          </p:nvSpPr>
          <p:spPr>
            <a:xfrm>
              <a:off x="4308153" y="1528800"/>
              <a:ext cx="319500" cy="2718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6;p44">
              <a:extLst>
                <a:ext uri="{FF2B5EF4-FFF2-40B4-BE49-F238E27FC236}">
                  <a16:creationId xmlns:a16="http://schemas.microsoft.com/office/drawing/2014/main" id="{E169EF8A-3DF5-91A5-13D6-6378A3BC6E71}"/>
                </a:ext>
              </a:extLst>
            </p:cNvPr>
            <p:cNvSpPr/>
            <p:nvPr/>
          </p:nvSpPr>
          <p:spPr>
            <a:xfrm>
              <a:off x="4391553" y="1601325"/>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7;p44">
              <a:extLst>
                <a:ext uri="{FF2B5EF4-FFF2-40B4-BE49-F238E27FC236}">
                  <a16:creationId xmlns:a16="http://schemas.microsoft.com/office/drawing/2014/main" id="{2FCAA48F-B48C-7407-CEDF-2E3E6904FBD6}"/>
                </a:ext>
              </a:extLst>
            </p:cNvPr>
            <p:cNvSpPr/>
            <p:nvPr/>
          </p:nvSpPr>
          <p:spPr>
            <a:xfrm rot="-1817918">
              <a:off x="4712071"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8;p44">
              <a:extLst>
                <a:ext uri="{FF2B5EF4-FFF2-40B4-BE49-F238E27FC236}">
                  <a16:creationId xmlns:a16="http://schemas.microsoft.com/office/drawing/2014/main" id="{1A8FA61D-6B7C-A6BD-0D72-41B9E460F2F7}"/>
                </a:ext>
              </a:extLst>
            </p:cNvPr>
            <p:cNvSpPr/>
            <p:nvPr/>
          </p:nvSpPr>
          <p:spPr>
            <a:xfrm rot="-1817989">
              <a:off x="4757511"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20" name="Google Shape;959;p44">
              <a:extLst>
                <a:ext uri="{FF2B5EF4-FFF2-40B4-BE49-F238E27FC236}">
                  <a16:creationId xmlns:a16="http://schemas.microsoft.com/office/drawing/2014/main" id="{8DA44CC4-6D1A-036A-1235-0BCCC7E766DA}"/>
                </a:ext>
              </a:extLst>
            </p:cNvPr>
            <p:cNvSpPr/>
            <p:nvPr/>
          </p:nvSpPr>
          <p:spPr>
            <a:xfrm rot="1817918" flipH="1">
              <a:off x="3873871"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0;p44">
              <a:extLst>
                <a:ext uri="{FF2B5EF4-FFF2-40B4-BE49-F238E27FC236}">
                  <a16:creationId xmlns:a16="http://schemas.microsoft.com/office/drawing/2014/main" id="{94944125-AC15-8961-0C5F-EABC1941B55D}"/>
                </a:ext>
              </a:extLst>
            </p:cNvPr>
            <p:cNvSpPr/>
            <p:nvPr/>
          </p:nvSpPr>
          <p:spPr>
            <a:xfrm rot="1817989" flipH="1">
              <a:off x="3900102"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6" name="Google Shape;1096;p52"/>
          <p:cNvSpPr txBox="1"/>
          <p:nvPr/>
        </p:nvSpPr>
        <p:spPr>
          <a:xfrm>
            <a:off x="1970850" y="3128700"/>
            <a:ext cx="52023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800" dirty="0">
                <a:solidFill>
                  <a:schemeClr val="dk1"/>
                </a:solidFill>
              </a:rPr>
              <a:t>What is the purpose of </a:t>
            </a:r>
            <a:r>
              <a:rPr lang="en" sz="1800" dirty="0" err="1">
                <a:solidFill>
                  <a:schemeClr val="dk1"/>
                </a:solidFill>
              </a:rPr>
              <a:t>Zerps</a:t>
            </a:r>
            <a:r>
              <a:rPr lang="en" sz="1800" dirty="0">
                <a:solidFill>
                  <a:schemeClr val="dk1"/>
                </a:solidFill>
              </a:rPr>
              <a:t>?</a:t>
            </a:r>
            <a:endParaRPr sz="1800" dirty="0"/>
          </a:p>
        </p:txBody>
      </p:sp>
      <p:grpSp>
        <p:nvGrpSpPr>
          <p:cNvPr id="22" name="Group 21">
            <a:extLst>
              <a:ext uri="{FF2B5EF4-FFF2-40B4-BE49-F238E27FC236}">
                <a16:creationId xmlns:a16="http://schemas.microsoft.com/office/drawing/2014/main" id="{FCCFC55A-AC9B-D3EC-FA92-528E569B1BE5}"/>
              </a:ext>
            </a:extLst>
          </p:cNvPr>
          <p:cNvGrpSpPr/>
          <p:nvPr/>
        </p:nvGrpSpPr>
        <p:grpSpPr>
          <a:xfrm>
            <a:off x="3730429" y="2011050"/>
            <a:ext cx="1683142" cy="1121400"/>
            <a:chOff x="3634476" y="888300"/>
            <a:chExt cx="1683142" cy="1121400"/>
          </a:xfrm>
        </p:grpSpPr>
        <p:sp>
          <p:nvSpPr>
            <p:cNvPr id="2" name="Google Shape;941;p44">
              <a:extLst>
                <a:ext uri="{FF2B5EF4-FFF2-40B4-BE49-F238E27FC236}">
                  <a16:creationId xmlns:a16="http://schemas.microsoft.com/office/drawing/2014/main" id="{FED5C020-7BD1-E3B6-7415-A43667618999}"/>
                </a:ext>
              </a:extLst>
            </p:cNvPr>
            <p:cNvSpPr/>
            <p:nvPr/>
          </p:nvSpPr>
          <p:spPr>
            <a:xfrm>
              <a:off x="3834903" y="888300"/>
              <a:ext cx="1266000" cy="10452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42;p44">
              <a:extLst>
                <a:ext uri="{FF2B5EF4-FFF2-40B4-BE49-F238E27FC236}">
                  <a16:creationId xmlns:a16="http://schemas.microsoft.com/office/drawing/2014/main" id="{A99611E8-5C76-D6A2-CA7C-75C4441EEEAB}"/>
                </a:ext>
              </a:extLst>
            </p:cNvPr>
            <p:cNvSpPr/>
            <p:nvPr/>
          </p:nvSpPr>
          <p:spPr>
            <a:xfrm rot="4007604">
              <a:off x="4906701"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3;p44">
              <a:extLst>
                <a:ext uri="{FF2B5EF4-FFF2-40B4-BE49-F238E27FC236}">
                  <a16:creationId xmlns:a16="http://schemas.microsoft.com/office/drawing/2014/main" id="{78D66333-97B4-6693-5D60-A0375E8AB277}"/>
                </a:ext>
              </a:extLst>
            </p:cNvPr>
            <p:cNvSpPr/>
            <p:nvPr/>
          </p:nvSpPr>
          <p:spPr>
            <a:xfrm rot="-4007604" flipH="1">
              <a:off x="3763701"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44;p44">
              <a:extLst>
                <a:ext uri="{FF2B5EF4-FFF2-40B4-BE49-F238E27FC236}">
                  <a16:creationId xmlns:a16="http://schemas.microsoft.com/office/drawing/2014/main" id="{16FFF2F5-02FD-F4A9-B756-DF3205806187}"/>
                </a:ext>
              </a:extLst>
            </p:cNvPr>
            <p:cNvSpPr/>
            <p:nvPr/>
          </p:nvSpPr>
          <p:spPr>
            <a:xfrm>
              <a:off x="3992703"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45;p44">
              <a:extLst>
                <a:ext uri="{FF2B5EF4-FFF2-40B4-BE49-F238E27FC236}">
                  <a16:creationId xmlns:a16="http://schemas.microsoft.com/office/drawing/2014/main" id="{9C1431FC-7BEF-E64E-5217-D946D04D64AB}"/>
                </a:ext>
              </a:extLst>
            </p:cNvPr>
            <p:cNvSpPr/>
            <p:nvPr/>
          </p:nvSpPr>
          <p:spPr>
            <a:xfrm>
              <a:off x="41920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46;p44">
              <a:extLst>
                <a:ext uri="{FF2B5EF4-FFF2-40B4-BE49-F238E27FC236}">
                  <a16:creationId xmlns:a16="http://schemas.microsoft.com/office/drawing/2014/main" id="{851BCBD0-D96C-9C92-0EF1-F2CF42AD5EFE}"/>
                </a:ext>
              </a:extLst>
            </p:cNvPr>
            <p:cNvSpPr/>
            <p:nvPr/>
          </p:nvSpPr>
          <p:spPr>
            <a:xfrm>
              <a:off x="38872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7;p44">
              <a:extLst>
                <a:ext uri="{FF2B5EF4-FFF2-40B4-BE49-F238E27FC236}">
                  <a16:creationId xmlns:a16="http://schemas.microsoft.com/office/drawing/2014/main" id="{A70E2E96-A645-62C8-D903-1371B411578A}"/>
                </a:ext>
              </a:extLst>
            </p:cNvPr>
            <p:cNvSpPr/>
            <p:nvPr/>
          </p:nvSpPr>
          <p:spPr>
            <a:xfrm>
              <a:off x="4602303"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p44">
              <a:extLst>
                <a:ext uri="{FF2B5EF4-FFF2-40B4-BE49-F238E27FC236}">
                  <a16:creationId xmlns:a16="http://schemas.microsoft.com/office/drawing/2014/main" id="{6D980A21-80F4-D84D-5D42-56BB0FA16906}"/>
                </a:ext>
              </a:extLst>
            </p:cNvPr>
            <p:cNvSpPr/>
            <p:nvPr/>
          </p:nvSpPr>
          <p:spPr>
            <a:xfrm>
              <a:off x="48016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9;p44">
              <a:extLst>
                <a:ext uri="{FF2B5EF4-FFF2-40B4-BE49-F238E27FC236}">
                  <a16:creationId xmlns:a16="http://schemas.microsoft.com/office/drawing/2014/main" id="{72F7271E-265B-2631-2889-3677101B0444}"/>
                </a:ext>
              </a:extLst>
            </p:cNvPr>
            <p:cNvSpPr/>
            <p:nvPr/>
          </p:nvSpPr>
          <p:spPr>
            <a:xfrm>
              <a:off x="44968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50;p44">
              <a:extLst>
                <a:ext uri="{FF2B5EF4-FFF2-40B4-BE49-F238E27FC236}">
                  <a16:creationId xmlns:a16="http://schemas.microsoft.com/office/drawing/2014/main" id="{C6F1E5F2-3EB9-EF6A-322B-E0C67C900D38}"/>
                </a:ext>
              </a:extLst>
            </p:cNvPr>
            <p:cNvSpPr/>
            <p:nvPr/>
          </p:nvSpPr>
          <p:spPr>
            <a:xfrm>
              <a:off x="4155753"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51;p44">
              <a:extLst>
                <a:ext uri="{FF2B5EF4-FFF2-40B4-BE49-F238E27FC236}">
                  <a16:creationId xmlns:a16="http://schemas.microsoft.com/office/drawing/2014/main" id="{34AAAA56-8AA4-6850-160F-A0C688E1A29C}"/>
                </a:ext>
              </a:extLst>
            </p:cNvPr>
            <p:cNvSpPr/>
            <p:nvPr/>
          </p:nvSpPr>
          <p:spPr>
            <a:xfrm>
              <a:off x="4257252"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2;p44">
              <a:extLst>
                <a:ext uri="{FF2B5EF4-FFF2-40B4-BE49-F238E27FC236}">
                  <a16:creationId xmlns:a16="http://schemas.microsoft.com/office/drawing/2014/main" id="{230644AE-6DCC-0004-486C-3EF841F6071C}"/>
                </a:ext>
              </a:extLst>
            </p:cNvPr>
            <p:cNvSpPr/>
            <p:nvPr/>
          </p:nvSpPr>
          <p:spPr>
            <a:xfrm>
              <a:off x="4460553"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3;p44">
              <a:extLst>
                <a:ext uri="{FF2B5EF4-FFF2-40B4-BE49-F238E27FC236}">
                  <a16:creationId xmlns:a16="http://schemas.microsoft.com/office/drawing/2014/main" id="{D4BE903C-BAF2-C886-29E2-72E2FF7C7646}"/>
                </a:ext>
              </a:extLst>
            </p:cNvPr>
            <p:cNvSpPr/>
            <p:nvPr/>
          </p:nvSpPr>
          <p:spPr>
            <a:xfrm>
              <a:off x="4562052"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4;p44">
              <a:extLst>
                <a:ext uri="{FF2B5EF4-FFF2-40B4-BE49-F238E27FC236}">
                  <a16:creationId xmlns:a16="http://schemas.microsoft.com/office/drawing/2014/main" id="{90C29675-F1CD-9453-6267-904CFF909648}"/>
                </a:ext>
              </a:extLst>
            </p:cNvPr>
            <p:cNvSpPr/>
            <p:nvPr/>
          </p:nvSpPr>
          <p:spPr>
            <a:xfrm>
              <a:off x="4209603" y="1464600"/>
              <a:ext cx="516600" cy="4002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5;p44">
              <a:extLst>
                <a:ext uri="{FF2B5EF4-FFF2-40B4-BE49-F238E27FC236}">
                  <a16:creationId xmlns:a16="http://schemas.microsoft.com/office/drawing/2014/main" id="{B25188B7-371D-4154-9BF7-22683129084E}"/>
                </a:ext>
              </a:extLst>
            </p:cNvPr>
            <p:cNvSpPr/>
            <p:nvPr/>
          </p:nvSpPr>
          <p:spPr>
            <a:xfrm>
              <a:off x="4308153" y="1528800"/>
              <a:ext cx="319500" cy="2718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6;p44">
              <a:extLst>
                <a:ext uri="{FF2B5EF4-FFF2-40B4-BE49-F238E27FC236}">
                  <a16:creationId xmlns:a16="http://schemas.microsoft.com/office/drawing/2014/main" id="{E169EF8A-3DF5-91A5-13D6-6378A3BC6E71}"/>
                </a:ext>
              </a:extLst>
            </p:cNvPr>
            <p:cNvSpPr/>
            <p:nvPr/>
          </p:nvSpPr>
          <p:spPr>
            <a:xfrm>
              <a:off x="4391553" y="1601325"/>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7;p44">
              <a:extLst>
                <a:ext uri="{FF2B5EF4-FFF2-40B4-BE49-F238E27FC236}">
                  <a16:creationId xmlns:a16="http://schemas.microsoft.com/office/drawing/2014/main" id="{2FCAA48F-B48C-7407-CEDF-2E3E6904FBD6}"/>
                </a:ext>
              </a:extLst>
            </p:cNvPr>
            <p:cNvSpPr/>
            <p:nvPr/>
          </p:nvSpPr>
          <p:spPr>
            <a:xfrm rot="-1817918">
              <a:off x="4712071"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8;p44">
              <a:extLst>
                <a:ext uri="{FF2B5EF4-FFF2-40B4-BE49-F238E27FC236}">
                  <a16:creationId xmlns:a16="http://schemas.microsoft.com/office/drawing/2014/main" id="{1A8FA61D-6B7C-A6BD-0D72-41B9E460F2F7}"/>
                </a:ext>
              </a:extLst>
            </p:cNvPr>
            <p:cNvSpPr/>
            <p:nvPr/>
          </p:nvSpPr>
          <p:spPr>
            <a:xfrm rot="-1817989">
              <a:off x="4757511"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20" name="Google Shape;959;p44">
              <a:extLst>
                <a:ext uri="{FF2B5EF4-FFF2-40B4-BE49-F238E27FC236}">
                  <a16:creationId xmlns:a16="http://schemas.microsoft.com/office/drawing/2014/main" id="{8DA44CC4-6D1A-036A-1235-0BCCC7E766DA}"/>
                </a:ext>
              </a:extLst>
            </p:cNvPr>
            <p:cNvSpPr/>
            <p:nvPr/>
          </p:nvSpPr>
          <p:spPr>
            <a:xfrm rot="1817918" flipH="1">
              <a:off x="3873871"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0;p44">
              <a:extLst>
                <a:ext uri="{FF2B5EF4-FFF2-40B4-BE49-F238E27FC236}">
                  <a16:creationId xmlns:a16="http://schemas.microsoft.com/office/drawing/2014/main" id="{94944125-AC15-8961-0C5F-EABC1941B55D}"/>
                </a:ext>
              </a:extLst>
            </p:cNvPr>
            <p:cNvSpPr/>
            <p:nvPr/>
          </p:nvSpPr>
          <p:spPr>
            <a:xfrm rot="1817989" flipH="1">
              <a:off x="3900102"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1066994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grpSp>
        <p:nvGrpSpPr>
          <p:cNvPr id="22" name="Group 21">
            <a:extLst>
              <a:ext uri="{FF2B5EF4-FFF2-40B4-BE49-F238E27FC236}">
                <a16:creationId xmlns:a16="http://schemas.microsoft.com/office/drawing/2014/main" id="{FCCFC55A-AC9B-D3EC-FA92-528E569B1BE5}"/>
              </a:ext>
            </a:extLst>
          </p:cNvPr>
          <p:cNvGrpSpPr/>
          <p:nvPr/>
        </p:nvGrpSpPr>
        <p:grpSpPr>
          <a:xfrm>
            <a:off x="3730429" y="2011050"/>
            <a:ext cx="1683142" cy="1121400"/>
            <a:chOff x="3634476" y="888300"/>
            <a:chExt cx="1683142" cy="1121400"/>
          </a:xfrm>
        </p:grpSpPr>
        <p:sp>
          <p:nvSpPr>
            <p:cNvPr id="2" name="Google Shape;941;p44">
              <a:extLst>
                <a:ext uri="{FF2B5EF4-FFF2-40B4-BE49-F238E27FC236}">
                  <a16:creationId xmlns:a16="http://schemas.microsoft.com/office/drawing/2014/main" id="{FED5C020-7BD1-E3B6-7415-A43667618999}"/>
                </a:ext>
              </a:extLst>
            </p:cNvPr>
            <p:cNvSpPr/>
            <p:nvPr/>
          </p:nvSpPr>
          <p:spPr>
            <a:xfrm>
              <a:off x="3834903" y="888300"/>
              <a:ext cx="1266000" cy="10452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42;p44">
              <a:extLst>
                <a:ext uri="{FF2B5EF4-FFF2-40B4-BE49-F238E27FC236}">
                  <a16:creationId xmlns:a16="http://schemas.microsoft.com/office/drawing/2014/main" id="{A99611E8-5C76-D6A2-CA7C-75C4441EEEAB}"/>
                </a:ext>
              </a:extLst>
            </p:cNvPr>
            <p:cNvSpPr/>
            <p:nvPr/>
          </p:nvSpPr>
          <p:spPr>
            <a:xfrm rot="4007604">
              <a:off x="4906701"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3;p44">
              <a:extLst>
                <a:ext uri="{FF2B5EF4-FFF2-40B4-BE49-F238E27FC236}">
                  <a16:creationId xmlns:a16="http://schemas.microsoft.com/office/drawing/2014/main" id="{78D66333-97B4-6693-5D60-A0375E8AB277}"/>
                </a:ext>
              </a:extLst>
            </p:cNvPr>
            <p:cNvSpPr/>
            <p:nvPr/>
          </p:nvSpPr>
          <p:spPr>
            <a:xfrm rot="-4007604" flipH="1">
              <a:off x="3763701"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44;p44">
              <a:extLst>
                <a:ext uri="{FF2B5EF4-FFF2-40B4-BE49-F238E27FC236}">
                  <a16:creationId xmlns:a16="http://schemas.microsoft.com/office/drawing/2014/main" id="{16FFF2F5-02FD-F4A9-B756-DF3205806187}"/>
                </a:ext>
              </a:extLst>
            </p:cNvPr>
            <p:cNvSpPr/>
            <p:nvPr/>
          </p:nvSpPr>
          <p:spPr>
            <a:xfrm>
              <a:off x="3992703"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45;p44">
              <a:extLst>
                <a:ext uri="{FF2B5EF4-FFF2-40B4-BE49-F238E27FC236}">
                  <a16:creationId xmlns:a16="http://schemas.microsoft.com/office/drawing/2014/main" id="{9C1431FC-7BEF-E64E-5217-D946D04D64AB}"/>
                </a:ext>
              </a:extLst>
            </p:cNvPr>
            <p:cNvSpPr/>
            <p:nvPr/>
          </p:nvSpPr>
          <p:spPr>
            <a:xfrm>
              <a:off x="41920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46;p44">
              <a:extLst>
                <a:ext uri="{FF2B5EF4-FFF2-40B4-BE49-F238E27FC236}">
                  <a16:creationId xmlns:a16="http://schemas.microsoft.com/office/drawing/2014/main" id="{851BCBD0-D96C-9C92-0EF1-F2CF42AD5EFE}"/>
                </a:ext>
              </a:extLst>
            </p:cNvPr>
            <p:cNvSpPr/>
            <p:nvPr/>
          </p:nvSpPr>
          <p:spPr>
            <a:xfrm>
              <a:off x="38872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7;p44">
              <a:extLst>
                <a:ext uri="{FF2B5EF4-FFF2-40B4-BE49-F238E27FC236}">
                  <a16:creationId xmlns:a16="http://schemas.microsoft.com/office/drawing/2014/main" id="{A70E2E96-A645-62C8-D903-1371B411578A}"/>
                </a:ext>
              </a:extLst>
            </p:cNvPr>
            <p:cNvSpPr/>
            <p:nvPr/>
          </p:nvSpPr>
          <p:spPr>
            <a:xfrm>
              <a:off x="4602303"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p44">
              <a:extLst>
                <a:ext uri="{FF2B5EF4-FFF2-40B4-BE49-F238E27FC236}">
                  <a16:creationId xmlns:a16="http://schemas.microsoft.com/office/drawing/2014/main" id="{6D980A21-80F4-D84D-5D42-56BB0FA16906}"/>
                </a:ext>
              </a:extLst>
            </p:cNvPr>
            <p:cNvSpPr/>
            <p:nvPr/>
          </p:nvSpPr>
          <p:spPr>
            <a:xfrm>
              <a:off x="48016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9;p44">
              <a:extLst>
                <a:ext uri="{FF2B5EF4-FFF2-40B4-BE49-F238E27FC236}">
                  <a16:creationId xmlns:a16="http://schemas.microsoft.com/office/drawing/2014/main" id="{72F7271E-265B-2631-2889-3677101B0444}"/>
                </a:ext>
              </a:extLst>
            </p:cNvPr>
            <p:cNvSpPr/>
            <p:nvPr/>
          </p:nvSpPr>
          <p:spPr>
            <a:xfrm>
              <a:off x="4496853"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50;p44">
              <a:extLst>
                <a:ext uri="{FF2B5EF4-FFF2-40B4-BE49-F238E27FC236}">
                  <a16:creationId xmlns:a16="http://schemas.microsoft.com/office/drawing/2014/main" id="{C6F1E5F2-3EB9-EF6A-322B-E0C67C900D38}"/>
                </a:ext>
              </a:extLst>
            </p:cNvPr>
            <p:cNvSpPr/>
            <p:nvPr/>
          </p:nvSpPr>
          <p:spPr>
            <a:xfrm>
              <a:off x="4155753"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51;p44">
              <a:extLst>
                <a:ext uri="{FF2B5EF4-FFF2-40B4-BE49-F238E27FC236}">
                  <a16:creationId xmlns:a16="http://schemas.microsoft.com/office/drawing/2014/main" id="{34AAAA56-8AA4-6850-160F-A0C688E1A29C}"/>
                </a:ext>
              </a:extLst>
            </p:cNvPr>
            <p:cNvSpPr/>
            <p:nvPr/>
          </p:nvSpPr>
          <p:spPr>
            <a:xfrm>
              <a:off x="4257252"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2;p44">
              <a:extLst>
                <a:ext uri="{FF2B5EF4-FFF2-40B4-BE49-F238E27FC236}">
                  <a16:creationId xmlns:a16="http://schemas.microsoft.com/office/drawing/2014/main" id="{230644AE-6DCC-0004-486C-3EF841F6071C}"/>
                </a:ext>
              </a:extLst>
            </p:cNvPr>
            <p:cNvSpPr/>
            <p:nvPr/>
          </p:nvSpPr>
          <p:spPr>
            <a:xfrm>
              <a:off x="4460553"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3;p44">
              <a:extLst>
                <a:ext uri="{FF2B5EF4-FFF2-40B4-BE49-F238E27FC236}">
                  <a16:creationId xmlns:a16="http://schemas.microsoft.com/office/drawing/2014/main" id="{D4BE903C-BAF2-C886-29E2-72E2FF7C7646}"/>
                </a:ext>
              </a:extLst>
            </p:cNvPr>
            <p:cNvSpPr/>
            <p:nvPr/>
          </p:nvSpPr>
          <p:spPr>
            <a:xfrm>
              <a:off x="4562052"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4;p44">
              <a:extLst>
                <a:ext uri="{FF2B5EF4-FFF2-40B4-BE49-F238E27FC236}">
                  <a16:creationId xmlns:a16="http://schemas.microsoft.com/office/drawing/2014/main" id="{90C29675-F1CD-9453-6267-904CFF909648}"/>
                </a:ext>
              </a:extLst>
            </p:cNvPr>
            <p:cNvSpPr/>
            <p:nvPr/>
          </p:nvSpPr>
          <p:spPr>
            <a:xfrm>
              <a:off x="4209603" y="1464600"/>
              <a:ext cx="516600" cy="4002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5;p44">
              <a:extLst>
                <a:ext uri="{FF2B5EF4-FFF2-40B4-BE49-F238E27FC236}">
                  <a16:creationId xmlns:a16="http://schemas.microsoft.com/office/drawing/2014/main" id="{B25188B7-371D-4154-9BF7-22683129084E}"/>
                </a:ext>
              </a:extLst>
            </p:cNvPr>
            <p:cNvSpPr/>
            <p:nvPr/>
          </p:nvSpPr>
          <p:spPr>
            <a:xfrm>
              <a:off x="4308153" y="1528800"/>
              <a:ext cx="319500" cy="2718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6;p44">
              <a:extLst>
                <a:ext uri="{FF2B5EF4-FFF2-40B4-BE49-F238E27FC236}">
                  <a16:creationId xmlns:a16="http://schemas.microsoft.com/office/drawing/2014/main" id="{E169EF8A-3DF5-91A5-13D6-6378A3BC6E71}"/>
                </a:ext>
              </a:extLst>
            </p:cNvPr>
            <p:cNvSpPr/>
            <p:nvPr/>
          </p:nvSpPr>
          <p:spPr>
            <a:xfrm>
              <a:off x="4391553" y="1601325"/>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7;p44">
              <a:extLst>
                <a:ext uri="{FF2B5EF4-FFF2-40B4-BE49-F238E27FC236}">
                  <a16:creationId xmlns:a16="http://schemas.microsoft.com/office/drawing/2014/main" id="{2FCAA48F-B48C-7407-CEDF-2E3E6904FBD6}"/>
                </a:ext>
              </a:extLst>
            </p:cNvPr>
            <p:cNvSpPr/>
            <p:nvPr/>
          </p:nvSpPr>
          <p:spPr>
            <a:xfrm rot="-1817918">
              <a:off x="4712071"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8;p44">
              <a:extLst>
                <a:ext uri="{FF2B5EF4-FFF2-40B4-BE49-F238E27FC236}">
                  <a16:creationId xmlns:a16="http://schemas.microsoft.com/office/drawing/2014/main" id="{1A8FA61D-6B7C-A6BD-0D72-41B9E460F2F7}"/>
                </a:ext>
              </a:extLst>
            </p:cNvPr>
            <p:cNvSpPr/>
            <p:nvPr/>
          </p:nvSpPr>
          <p:spPr>
            <a:xfrm rot="-1817989">
              <a:off x="4757511"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20" name="Google Shape;959;p44">
              <a:extLst>
                <a:ext uri="{FF2B5EF4-FFF2-40B4-BE49-F238E27FC236}">
                  <a16:creationId xmlns:a16="http://schemas.microsoft.com/office/drawing/2014/main" id="{8DA44CC4-6D1A-036A-1235-0BCCC7E766DA}"/>
                </a:ext>
              </a:extLst>
            </p:cNvPr>
            <p:cNvSpPr/>
            <p:nvPr/>
          </p:nvSpPr>
          <p:spPr>
            <a:xfrm rot="1817918" flipH="1">
              <a:off x="3873871"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0;p44">
              <a:extLst>
                <a:ext uri="{FF2B5EF4-FFF2-40B4-BE49-F238E27FC236}">
                  <a16:creationId xmlns:a16="http://schemas.microsoft.com/office/drawing/2014/main" id="{94944125-AC15-8961-0C5F-EABC1941B55D}"/>
                </a:ext>
              </a:extLst>
            </p:cNvPr>
            <p:cNvSpPr/>
            <p:nvPr/>
          </p:nvSpPr>
          <p:spPr>
            <a:xfrm rot="1817989" flipH="1">
              <a:off x="3900102"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grpSp>
      <p:grpSp>
        <p:nvGrpSpPr>
          <p:cNvPr id="1100" name="Group 1099">
            <a:extLst>
              <a:ext uri="{FF2B5EF4-FFF2-40B4-BE49-F238E27FC236}">
                <a16:creationId xmlns:a16="http://schemas.microsoft.com/office/drawing/2014/main" id="{4F91E2B8-04DD-C20A-2F27-B58A507D2CC6}"/>
              </a:ext>
            </a:extLst>
          </p:cNvPr>
          <p:cNvGrpSpPr/>
          <p:nvPr/>
        </p:nvGrpSpPr>
        <p:grpSpPr>
          <a:xfrm>
            <a:off x="5881479" y="1342109"/>
            <a:ext cx="2794613" cy="3408685"/>
            <a:chOff x="5571556" y="1441499"/>
            <a:chExt cx="2794613" cy="3408685"/>
          </a:xfrm>
        </p:grpSpPr>
        <p:grpSp>
          <p:nvGrpSpPr>
            <p:cNvPr id="44" name="Group 43">
              <a:extLst>
                <a:ext uri="{FF2B5EF4-FFF2-40B4-BE49-F238E27FC236}">
                  <a16:creationId xmlns:a16="http://schemas.microsoft.com/office/drawing/2014/main" id="{7A164419-6F5D-4C2C-A320-02ED3E473116}"/>
                </a:ext>
              </a:extLst>
            </p:cNvPr>
            <p:cNvGrpSpPr/>
            <p:nvPr/>
          </p:nvGrpSpPr>
          <p:grpSpPr>
            <a:xfrm>
              <a:off x="5571556" y="1441499"/>
              <a:ext cx="2794613" cy="1755435"/>
              <a:chOff x="5288044" y="1443248"/>
              <a:chExt cx="2794613" cy="1755435"/>
            </a:xfrm>
          </p:grpSpPr>
          <p:sp>
            <p:nvSpPr>
              <p:cNvPr id="45" name="Google Shape;1421;p63">
                <a:extLst>
                  <a:ext uri="{FF2B5EF4-FFF2-40B4-BE49-F238E27FC236}">
                    <a16:creationId xmlns:a16="http://schemas.microsoft.com/office/drawing/2014/main" id="{43982F3E-FCD9-0F87-BEF0-AE7D289F9022}"/>
                  </a:ext>
                </a:extLst>
              </p:cNvPr>
              <p:cNvSpPr/>
              <p:nvPr/>
            </p:nvSpPr>
            <p:spPr>
              <a:xfrm>
                <a:off x="5373768" y="1735883"/>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23;p63">
                <a:extLst>
                  <a:ext uri="{FF2B5EF4-FFF2-40B4-BE49-F238E27FC236}">
                    <a16:creationId xmlns:a16="http://schemas.microsoft.com/office/drawing/2014/main" id="{25C78083-E946-9EC6-0F30-C868FD8ADDD2}"/>
                  </a:ext>
                </a:extLst>
              </p:cNvPr>
              <p:cNvSpPr txBox="1"/>
              <p:nvPr/>
            </p:nvSpPr>
            <p:spPr>
              <a:xfrm flipH="1">
                <a:off x="7667457" y="2773113"/>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47" name="Google Shape;1424;p63">
                <a:extLst>
                  <a:ext uri="{FF2B5EF4-FFF2-40B4-BE49-F238E27FC236}">
                    <a16:creationId xmlns:a16="http://schemas.microsoft.com/office/drawing/2014/main" id="{CDF76D3B-AC3D-B468-DB52-4BFE9FA2C902}"/>
                  </a:ext>
                </a:extLst>
              </p:cNvPr>
              <p:cNvSpPr txBox="1"/>
              <p:nvPr/>
            </p:nvSpPr>
            <p:spPr>
              <a:xfrm flipH="1">
                <a:off x="6517223" y="2778033"/>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48" name="Google Shape;1425;p63">
                <a:extLst>
                  <a:ext uri="{FF2B5EF4-FFF2-40B4-BE49-F238E27FC236}">
                    <a16:creationId xmlns:a16="http://schemas.microsoft.com/office/drawing/2014/main" id="{0AAEF2CA-63B6-AC86-C0FC-96A8662DECC8}"/>
                  </a:ext>
                </a:extLst>
              </p:cNvPr>
              <p:cNvCxnSpPr/>
              <p:nvPr/>
            </p:nvCxnSpPr>
            <p:spPr>
              <a:xfrm>
                <a:off x="5632541" y="2266124"/>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49" name="Google Shape;1426;p63">
                <a:extLst>
                  <a:ext uri="{FF2B5EF4-FFF2-40B4-BE49-F238E27FC236}">
                    <a16:creationId xmlns:a16="http://schemas.microsoft.com/office/drawing/2014/main" id="{CA11DC59-0D86-50EA-370C-972D19E57D8E}"/>
                  </a:ext>
                </a:extLst>
              </p:cNvPr>
              <p:cNvSpPr txBox="1"/>
              <p:nvPr/>
            </p:nvSpPr>
            <p:spPr>
              <a:xfrm flipH="1">
                <a:off x="5288044" y="2089457"/>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50" name="Google Shape;1427;p63">
                <a:extLst>
                  <a:ext uri="{FF2B5EF4-FFF2-40B4-BE49-F238E27FC236}">
                    <a16:creationId xmlns:a16="http://schemas.microsoft.com/office/drawing/2014/main" id="{3D350B47-46B4-69CD-CFF1-BF2F9E1BF66B}"/>
                  </a:ext>
                </a:extLst>
              </p:cNvPr>
              <p:cNvSpPr txBox="1"/>
              <p:nvPr/>
            </p:nvSpPr>
            <p:spPr>
              <a:xfrm>
                <a:off x="6269731" y="1443248"/>
                <a:ext cx="907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err="1"/>
                  <a:t>Yesig</a:t>
                </a:r>
                <a:endParaRPr sz="1200" b="1" dirty="0"/>
              </a:p>
            </p:txBody>
          </p:sp>
          <p:sp>
            <p:nvSpPr>
              <p:cNvPr id="51" name="Google Shape;1439;p63">
                <a:extLst>
                  <a:ext uri="{FF2B5EF4-FFF2-40B4-BE49-F238E27FC236}">
                    <a16:creationId xmlns:a16="http://schemas.microsoft.com/office/drawing/2014/main" id="{0D531457-EC72-3C14-9366-D5E327E9B6CC}"/>
                  </a:ext>
                </a:extLst>
              </p:cNvPr>
              <p:cNvSpPr/>
              <p:nvPr/>
            </p:nvSpPr>
            <p:spPr>
              <a:xfrm>
                <a:off x="5968832" y="1931287"/>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40;p63">
                <a:extLst>
                  <a:ext uri="{FF2B5EF4-FFF2-40B4-BE49-F238E27FC236}">
                    <a16:creationId xmlns:a16="http://schemas.microsoft.com/office/drawing/2014/main" id="{C5B522CB-56CD-B4F6-1C2D-16F67AC53F0D}"/>
                  </a:ext>
                </a:extLst>
              </p:cNvPr>
              <p:cNvSpPr/>
              <p:nvPr/>
            </p:nvSpPr>
            <p:spPr>
              <a:xfrm>
                <a:off x="6631873" y="1979887"/>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41;p63">
                <a:extLst>
                  <a:ext uri="{FF2B5EF4-FFF2-40B4-BE49-F238E27FC236}">
                    <a16:creationId xmlns:a16="http://schemas.microsoft.com/office/drawing/2014/main" id="{C0471DE9-4A15-227A-6325-F6140930F8A3}"/>
                  </a:ext>
                </a:extLst>
              </p:cNvPr>
              <p:cNvSpPr/>
              <p:nvPr/>
            </p:nvSpPr>
            <p:spPr>
              <a:xfrm>
                <a:off x="7188032" y="2033237"/>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1442;p63">
                <a:extLst>
                  <a:ext uri="{FF2B5EF4-FFF2-40B4-BE49-F238E27FC236}">
                    <a16:creationId xmlns:a16="http://schemas.microsoft.com/office/drawing/2014/main" id="{7EFF587D-D4FA-3B7B-315E-7EF11F336653}"/>
                  </a:ext>
                </a:extLst>
              </p:cNvPr>
              <p:cNvCxnSpPr/>
              <p:nvPr/>
            </p:nvCxnSpPr>
            <p:spPr>
              <a:xfrm rot="10800000" flipH="1">
                <a:off x="6800238" y="244021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55" name="Google Shape;1443;p63">
                <a:extLst>
                  <a:ext uri="{FF2B5EF4-FFF2-40B4-BE49-F238E27FC236}">
                    <a16:creationId xmlns:a16="http://schemas.microsoft.com/office/drawing/2014/main" id="{760367CD-4BDD-CBA5-635B-CCB7BACEB9B5}"/>
                  </a:ext>
                </a:extLst>
              </p:cNvPr>
              <p:cNvSpPr/>
              <p:nvPr/>
            </p:nvSpPr>
            <p:spPr>
              <a:xfrm>
                <a:off x="5995032" y="2052012"/>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44;p63">
                <a:extLst>
                  <a:ext uri="{FF2B5EF4-FFF2-40B4-BE49-F238E27FC236}">
                    <a16:creationId xmlns:a16="http://schemas.microsoft.com/office/drawing/2014/main" id="{052498B6-17F9-FC07-934F-FEC391CC3FE3}"/>
                  </a:ext>
                </a:extLst>
              </p:cNvPr>
              <p:cNvSpPr/>
              <p:nvPr/>
            </p:nvSpPr>
            <p:spPr>
              <a:xfrm>
                <a:off x="6628832" y="2213890"/>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57" name="Google Shape;1445;p63">
                <a:extLst>
                  <a:ext uri="{FF2B5EF4-FFF2-40B4-BE49-F238E27FC236}">
                    <a16:creationId xmlns:a16="http://schemas.microsoft.com/office/drawing/2014/main" id="{941D418C-74F1-AB1F-BB5D-D8A054B79C49}"/>
                  </a:ext>
                </a:extLst>
              </p:cNvPr>
              <p:cNvSpPr/>
              <p:nvPr/>
            </p:nvSpPr>
            <p:spPr>
              <a:xfrm>
                <a:off x="6723332" y="2094987"/>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1446;p63">
                <a:extLst>
                  <a:ext uri="{FF2B5EF4-FFF2-40B4-BE49-F238E27FC236}">
                    <a16:creationId xmlns:a16="http://schemas.microsoft.com/office/drawing/2014/main" id="{93D9FAB2-BF0C-2138-F623-E0F6E01951E7}"/>
                  </a:ext>
                </a:extLst>
              </p:cNvPr>
              <p:cNvCxnSpPr/>
              <p:nvPr/>
            </p:nvCxnSpPr>
            <p:spPr>
              <a:xfrm rot="10800000" flipH="1">
                <a:off x="7888308" y="2381215"/>
                <a:ext cx="4800" cy="450900"/>
              </a:xfrm>
              <a:prstGeom prst="straightConnector1">
                <a:avLst/>
              </a:prstGeom>
              <a:noFill/>
              <a:ln w="28575" cap="flat" cmpd="sng">
                <a:solidFill>
                  <a:schemeClr val="dk2"/>
                </a:solidFill>
                <a:prstDash val="solid"/>
                <a:round/>
                <a:headEnd type="none" w="med" len="med"/>
                <a:tailEnd type="triangle" w="med" len="med"/>
              </a:ln>
            </p:spPr>
          </p:cxnSp>
        </p:grpSp>
        <p:sp>
          <p:nvSpPr>
            <p:cNvPr id="59" name="Google Shape;1138;p54">
              <a:extLst>
                <a:ext uri="{FF2B5EF4-FFF2-40B4-BE49-F238E27FC236}">
                  <a16:creationId xmlns:a16="http://schemas.microsoft.com/office/drawing/2014/main" id="{1A25F724-E1C1-FEF6-D40E-A47450C0256E}"/>
                </a:ext>
              </a:extLst>
            </p:cNvPr>
            <p:cNvSpPr/>
            <p:nvPr/>
          </p:nvSpPr>
          <p:spPr>
            <a:xfrm>
              <a:off x="6466094" y="3695184"/>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1170;p47">
              <a:extLst>
                <a:ext uri="{FF2B5EF4-FFF2-40B4-BE49-F238E27FC236}">
                  <a16:creationId xmlns:a16="http://schemas.microsoft.com/office/drawing/2014/main" id="{1BEF75DD-D885-714B-A0F9-F88C539AFA85}"/>
                </a:ext>
              </a:extLst>
            </p:cNvPr>
            <p:cNvPicPr preferRelativeResize="0"/>
            <p:nvPr/>
          </p:nvPicPr>
          <p:blipFill>
            <a:blip r:embed="rId3">
              <a:alphaModFix/>
            </a:blip>
            <a:stretch>
              <a:fillRect/>
            </a:stretch>
          </p:blipFill>
          <p:spPr>
            <a:xfrm>
              <a:off x="6684919" y="4012087"/>
              <a:ext cx="276399" cy="350058"/>
            </a:xfrm>
            <a:prstGeom prst="rect">
              <a:avLst/>
            </a:prstGeom>
            <a:noFill/>
            <a:ln>
              <a:noFill/>
            </a:ln>
          </p:spPr>
        </p:pic>
        <p:pic>
          <p:nvPicPr>
            <p:cNvPr id="61" name="Google Shape;1171;p47">
              <a:extLst>
                <a:ext uri="{FF2B5EF4-FFF2-40B4-BE49-F238E27FC236}">
                  <a16:creationId xmlns:a16="http://schemas.microsoft.com/office/drawing/2014/main" id="{CCD992AF-B443-0FBF-2EAF-7CA7C21A860D}"/>
                </a:ext>
              </a:extLst>
            </p:cNvPr>
            <p:cNvPicPr preferRelativeResize="0"/>
            <p:nvPr/>
          </p:nvPicPr>
          <p:blipFill>
            <a:blip r:embed="rId3">
              <a:alphaModFix/>
            </a:blip>
            <a:stretch>
              <a:fillRect/>
            </a:stretch>
          </p:blipFill>
          <p:spPr>
            <a:xfrm>
              <a:off x="6868644" y="4246830"/>
              <a:ext cx="276399" cy="350058"/>
            </a:xfrm>
            <a:prstGeom prst="rect">
              <a:avLst/>
            </a:prstGeom>
            <a:noFill/>
            <a:ln>
              <a:noFill/>
            </a:ln>
          </p:spPr>
        </p:pic>
        <p:pic>
          <p:nvPicPr>
            <p:cNvPr id="62" name="Google Shape;1172;p47">
              <a:extLst>
                <a:ext uri="{FF2B5EF4-FFF2-40B4-BE49-F238E27FC236}">
                  <a16:creationId xmlns:a16="http://schemas.microsoft.com/office/drawing/2014/main" id="{599B5B5F-58B2-AA58-2D76-E77931E7DBED}"/>
                </a:ext>
              </a:extLst>
            </p:cNvPr>
            <p:cNvPicPr preferRelativeResize="0"/>
            <p:nvPr/>
          </p:nvPicPr>
          <p:blipFill>
            <a:blip r:embed="rId3">
              <a:alphaModFix/>
            </a:blip>
            <a:stretch>
              <a:fillRect/>
            </a:stretch>
          </p:blipFill>
          <p:spPr>
            <a:xfrm>
              <a:off x="7080220" y="4043604"/>
              <a:ext cx="276399" cy="350058"/>
            </a:xfrm>
            <a:prstGeom prst="rect">
              <a:avLst/>
            </a:prstGeom>
            <a:noFill/>
            <a:ln>
              <a:noFill/>
            </a:ln>
          </p:spPr>
        </p:pic>
        <p:sp>
          <p:nvSpPr>
            <p:cNvPr id="63" name="Google Shape;766;p45">
              <a:extLst>
                <a:ext uri="{FF2B5EF4-FFF2-40B4-BE49-F238E27FC236}">
                  <a16:creationId xmlns:a16="http://schemas.microsoft.com/office/drawing/2014/main" id="{EC1CA505-D905-11FB-0FC9-8EC50D3333F5}"/>
                </a:ext>
              </a:extLst>
            </p:cNvPr>
            <p:cNvSpPr/>
            <p:nvPr/>
          </p:nvSpPr>
          <p:spPr>
            <a:xfrm rot="10800000" flipH="1">
              <a:off x="6820969" y="3186291"/>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769;p45">
              <a:extLst>
                <a:ext uri="{FF2B5EF4-FFF2-40B4-BE49-F238E27FC236}">
                  <a16:creationId xmlns:a16="http://schemas.microsoft.com/office/drawing/2014/main" id="{CD297B21-39DD-F839-9350-70D45054E33B}"/>
                </a:ext>
              </a:extLst>
            </p:cNvPr>
            <p:cNvSpPr txBox="1"/>
            <p:nvPr/>
          </p:nvSpPr>
          <p:spPr>
            <a:xfrm>
              <a:off x="6055481" y="3385653"/>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Purifies Yellow Water</a:t>
              </a:r>
              <a:endParaRPr sz="1200" b="1" dirty="0"/>
            </a:p>
          </p:txBody>
        </p:sp>
      </p:grpSp>
      <p:grpSp>
        <p:nvGrpSpPr>
          <p:cNvPr id="1099" name="Group 1098">
            <a:extLst>
              <a:ext uri="{FF2B5EF4-FFF2-40B4-BE49-F238E27FC236}">
                <a16:creationId xmlns:a16="http://schemas.microsoft.com/office/drawing/2014/main" id="{780B6271-9B4B-DABC-AAE4-B2189F90EB4F}"/>
              </a:ext>
            </a:extLst>
          </p:cNvPr>
          <p:cNvGrpSpPr/>
          <p:nvPr/>
        </p:nvGrpSpPr>
        <p:grpSpPr>
          <a:xfrm>
            <a:off x="467908" y="1337983"/>
            <a:ext cx="2794613" cy="3422867"/>
            <a:chOff x="569605" y="1437373"/>
            <a:chExt cx="2794613" cy="3422867"/>
          </a:xfrm>
        </p:grpSpPr>
        <p:grpSp>
          <p:nvGrpSpPr>
            <p:cNvPr id="23" name="Group 22">
              <a:extLst>
                <a:ext uri="{FF2B5EF4-FFF2-40B4-BE49-F238E27FC236}">
                  <a16:creationId xmlns:a16="http://schemas.microsoft.com/office/drawing/2014/main" id="{90F25BDF-D666-F320-E462-AEE9CFEB269C}"/>
                </a:ext>
              </a:extLst>
            </p:cNvPr>
            <p:cNvGrpSpPr/>
            <p:nvPr/>
          </p:nvGrpSpPr>
          <p:grpSpPr>
            <a:xfrm>
              <a:off x="569605" y="1437373"/>
              <a:ext cx="2794613" cy="1759561"/>
              <a:chOff x="569605" y="1437373"/>
              <a:chExt cx="2794613" cy="1759561"/>
            </a:xfrm>
          </p:grpSpPr>
          <p:sp>
            <p:nvSpPr>
              <p:cNvPr id="24" name="Google Shape;1109;p54">
                <a:extLst>
                  <a:ext uri="{FF2B5EF4-FFF2-40B4-BE49-F238E27FC236}">
                    <a16:creationId xmlns:a16="http://schemas.microsoft.com/office/drawing/2014/main" id="{4557CF7E-1D7F-1BC2-0288-004DA7ADD80E}"/>
                  </a:ext>
                </a:extLst>
              </p:cNvPr>
              <p:cNvSpPr/>
              <p:nvPr/>
            </p:nvSpPr>
            <p:spPr>
              <a:xfrm>
                <a:off x="655329" y="1734134"/>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0;p54">
                <a:extLst>
                  <a:ext uri="{FF2B5EF4-FFF2-40B4-BE49-F238E27FC236}">
                    <a16:creationId xmlns:a16="http://schemas.microsoft.com/office/drawing/2014/main" id="{703BBF8B-F8A1-390E-9A73-5000C084966D}"/>
                  </a:ext>
                </a:extLst>
              </p:cNvPr>
              <p:cNvSpPr/>
              <p:nvPr/>
            </p:nvSpPr>
            <p:spPr>
              <a:xfrm>
                <a:off x="914093" y="1793688"/>
                <a:ext cx="2173176" cy="1095660"/>
              </a:xfrm>
              <a:prstGeom prst="cloud">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1112;p54">
                <a:extLst>
                  <a:ext uri="{FF2B5EF4-FFF2-40B4-BE49-F238E27FC236}">
                    <a16:creationId xmlns:a16="http://schemas.microsoft.com/office/drawing/2014/main" id="{94CA727F-C85F-4324-B1EC-27DC9C4BE18C}"/>
                  </a:ext>
                </a:extLst>
              </p:cNvPr>
              <p:cNvCxnSpPr/>
              <p:nvPr/>
            </p:nvCxnSpPr>
            <p:spPr>
              <a:xfrm rot="10800000" flipH="1">
                <a:off x="3169869" y="237946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27" name="Google Shape;1113;p54">
                <a:extLst>
                  <a:ext uri="{FF2B5EF4-FFF2-40B4-BE49-F238E27FC236}">
                    <a16:creationId xmlns:a16="http://schemas.microsoft.com/office/drawing/2014/main" id="{CD6FF24F-07F7-596D-9CD3-BD4E7CDC0352}"/>
                  </a:ext>
                </a:extLst>
              </p:cNvPr>
              <p:cNvSpPr txBox="1"/>
              <p:nvPr/>
            </p:nvSpPr>
            <p:spPr>
              <a:xfrm flipH="1">
                <a:off x="2949018" y="2771364"/>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Zy</a:t>
                </a:r>
                <a:endParaRPr sz="1000"/>
              </a:p>
            </p:txBody>
          </p:sp>
          <p:sp>
            <p:nvSpPr>
              <p:cNvPr id="28" name="Google Shape;1114;p54">
                <a:extLst>
                  <a:ext uri="{FF2B5EF4-FFF2-40B4-BE49-F238E27FC236}">
                    <a16:creationId xmlns:a16="http://schemas.microsoft.com/office/drawing/2014/main" id="{AEB8C3E9-DBA6-767F-B388-5BB1F95AFCBA}"/>
                  </a:ext>
                </a:extLst>
              </p:cNvPr>
              <p:cNvSpPr txBox="1"/>
              <p:nvPr/>
            </p:nvSpPr>
            <p:spPr>
              <a:xfrm flipH="1">
                <a:off x="1798784" y="2776284"/>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Tup</a:t>
                </a:r>
                <a:endParaRPr sz="1000"/>
              </a:p>
            </p:txBody>
          </p:sp>
          <p:cxnSp>
            <p:nvCxnSpPr>
              <p:cNvPr id="29" name="Google Shape;1115;p54">
                <a:extLst>
                  <a:ext uri="{FF2B5EF4-FFF2-40B4-BE49-F238E27FC236}">
                    <a16:creationId xmlns:a16="http://schemas.microsoft.com/office/drawing/2014/main" id="{EF8C5C16-87CB-44F4-0D9E-12C0A79440E7}"/>
                  </a:ext>
                </a:extLst>
              </p:cNvPr>
              <p:cNvCxnSpPr/>
              <p:nvPr/>
            </p:nvCxnSpPr>
            <p:spPr>
              <a:xfrm>
                <a:off x="914102" y="2264375"/>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30" name="Google Shape;1116;p54">
                <a:extLst>
                  <a:ext uri="{FF2B5EF4-FFF2-40B4-BE49-F238E27FC236}">
                    <a16:creationId xmlns:a16="http://schemas.microsoft.com/office/drawing/2014/main" id="{DB2773A9-B7C4-189C-CEA2-547384DCF2D3}"/>
                  </a:ext>
                </a:extLst>
              </p:cNvPr>
              <p:cNvSpPr txBox="1"/>
              <p:nvPr/>
            </p:nvSpPr>
            <p:spPr>
              <a:xfrm flipH="1">
                <a:off x="569605" y="2087708"/>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Lo</a:t>
                </a:r>
                <a:endParaRPr sz="1000"/>
              </a:p>
            </p:txBody>
          </p:sp>
          <p:sp>
            <p:nvSpPr>
              <p:cNvPr id="31" name="Google Shape;1117;p54">
                <a:extLst>
                  <a:ext uri="{FF2B5EF4-FFF2-40B4-BE49-F238E27FC236}">
                    <a16:creationId xmlns:a16="http://schemas.microsoft.com/office/drawing/2014/main" id="{CFDD6954-06BD-9DB3-AFB6-F3E189A81A25}"/>
                  </a:ext>
                </a:extLst>
              </p:cNvPr>
              <p:cNvSpPr txBox="1"/>
              <p:nvPr/>
            </p:nvSpPr>
            <p:spPr>
              <a:xfrm>
                <a:off x="1628198" y="1437373"/>
                <a:ext cx="907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err="1"/>
                  <a:t>Revmo</a:t>
                </a:r>
                <a:endParaRPr sz="1200" b="1" dirty="0"/>
              </a:p>
            </p:txBody>
          </p:sp>
          <p:cxnSp>
            <p:nvCxnSpPr>
              <p:cNvPr id="32" name="Google Shape;1118;p54">
                <a:extLst>
                  <a:ext uri="{FF2B5EF4-FFF2-40B4-BE49-F238E27FC236}">
                    <a16:creationId xmlns:a16="http://schemas.microsoft.com/office/drawing/2014/main" id="{222A93A2-13B4-A0FE-AC46-1E0E64503FD0}"/>
                  </a:ext>
                </a:extLst>
              </p:cNvPr>
              <p:cNvCxnSpPr/>
              <p:nvPr/>
            </p:nvCxnSpPr>
            <p:spPr>
              <a:xfrm rot="10800000" flipH="1">
                <a:off x="2081799" y="2438469"/>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3" name="Google Shape;1119;p54">
                <a:extLst>
                  <a:ext uri="{FF2B5EF4-FFF2-40B4-BE49-F238E27FC236}">
                    <a16:creationId xmlns:a16="http://schemas.microsoft.com/office/drawing/2014/main" id="{B3251262-D32B-24F8-FBF5-2442DBF79FEC}"/>
                  </a:ext>
                </a:extLst>
              </p:cNvPr>
              <p:cNvSpPr/>
              <p:nvPr/>
            </p:nvSpPr>
            <p:spPr>
              <a:xfrm>
                <a:off x="1717718" y="1934088"/>
                <a:ext cx="827100" cy="537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0;p54">
                <a:extLst>
                  <a:ext uri="{FF2B5EF4-FFF2-40B4-BE49-F238E27FC236}">
                    <a16:creationId xmlns:a16="http://schemas.microsoft.com/office/drawing/2014/main" id="{DD5BDD2F-5744-5A33-50BC-EEE8461EDB4A}"/>
                  </a:ext>
                </a:extLst>
              </p:cNvPr>
              <p:cNvSpPr/>
              <p:nvPr/>
            </p:nvSpPr>
            <p:spPr>
              <a:xfrm>
                <a:off x="1177268" y="257706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21;p54">
                <a:extLst>
                  <a:ext uri="{FF2B5EF4-FFF2-40B4-BE49-F238E27FC236}">
                    <a16:creationId xmlns:a16="http://schemas.microsoft.com/office/drawing/2014/main" id="{81C541C4-174F-5AD8-3DC5-7DC651B2D6F3}"/>
                  </a:ext>
                </a:extLst>
              </p:cNvPr>
              <p:cNvSpPr/>
              <p:nvPr/>
            </p:nvSpPr>
            <p:spPr>
              <a:xfrm>
                <a:off x="1115093" y="249428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22;p54">
                <a:extLst>
                  <a:ext uri="{FF2B5EF4-FFF2-40B4-BE49-F238E27FC236}">
                    <a16:creationId xmlns:a16="http://schemas.microsoft.com/office/drawing/2014/main" id="{4124BB49-67D9-102F-4DC9-DB9084FC0326}"/>
                  </a:ext>
                </a:extLst>
              </p:cNvPr>
              <p:cNvSpPr/>
              <p:nvPr/>
            </p:nvSpPr>
            <p:spPr>
              <a:xfrm>
                <a:off x="1115093" y="2393001"/>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3;p54">
                <a:extLst>
                  <a:ext uri="{FF2B5EF4-FFF2-40B4-BE49-F238E27FC236}">
                    <a16:creationId xmlns:a16="http://schemas.microsoft.com/office/drawing/2014/main" id="{E2A15F0F-4EBC-6767-C5A9-3916C34FB0E2}"/>
                  </a:ext>
                </a:extLst>
              </p:cNvPr>
              <p:cNvSpPr/>
              <p:nvPr/>
            </p:nvSpPr>
            <p:spPr>
              <a:xfrm>
                <a:off x="1177268" y="233896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4;p54">
                <a:extLst>
                  <a:ext uri="{FF2B5EF4-FFF2-40B4-BE49-F238E27FC236}">
                    <a16:creationId xmlns:a16="http://schemas.microsoft.com/office/drawing/2014/main" id="{7393F888-0881-BEA4-A30C-79821722D354}"/>
                  </a:ext>
                </a:extLst>
              </p:cNvPr>
              <p:cNvSpPr/>
              <p:nvPr/>
            </p:nvSpPr>
            <p:spPr>
              <a:xfrm>
                <a:off x="1255256" y="230343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5;p54">
                <a:extLst>
                  <a:ext uri="{FF2B5EF4-FFF2-40B4-BE49-F238E27FC236}">
                    <a16:creationId xmlns:a16="http://schemas.microsoft.com/office/drawing/2014/main" id="{0A1C7097-9E7A-BEEA-FDEB-1386CD6C9787}"/>
                  </a:ext>
                </a:extLst>
              </p:cNvPr>
              <p:cNvSpPr/>
              <p:nvPr/>
            </p:nvSpPr>
            <p:spPr>
              <a:xfrm>
                <a:off x="1369268" y="224351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6;p54">
                <a:extLst>
                  <a:ext uri="{FF2B5EF4-FFF2-40B4-BE49-F238E27FC236}">
                    <a16:creationId xmlns:a16="http://schemas.microsoft.com/office/drawing/2014/main" id="{7E065BC6-8007-6819-A549-18D09974B5F5}"/>
                  </a:ext>
                </a:extLst>
              </p:cNvPr>
              <p:cNvSpPr/>
              <p:nvPr/>
            </p:nvSpPr>
            <p:spPr>
              <a:xfrm>
                <a:off x="1447493" y="224351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7;p54">
                <a:extLst>
                  <a:ext uri="{FF2B5EF4-FFF2-40B4-BE49-F238E27FC236}">
                    <a16:creationId xmlns:a16="http://schemas.microsoft.com/office/drawing/2014/main" id="{D1ACCDBC-3C6C-E64D-C4F6-282FDEE14225}"/>
                  </a:ext>
                </a:extLst>
              </p:cNvPr>
              <p:cNvSpPr/>
              <p:nvPr/>
            </p:nvSpPr>
            <p:spPr>
              <a:xfrm>
                <a:off x="1561743" y="220893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8;p54">
                <a:extLst>
                  <a:ext uri="{FF2B5EF4-FFF2-40B4-BE49-F238E27FC236}">
                    <a16:creationId xmlns:a16="http://schemas.microsoft.com/office/drawing/2014/main" id="{A49E604A-EBF4-6A86-AB19-89A7ADC5F2F8}"/>
                  </a:ext>
                </a:extLst>
              </p:cNvPr>
              <p:cNvSpPr/>
              <p:nvPr/>
            </p:nvSpPr>
            <p:spPr>
              <a:xfrm>
                <a:off x="1639718" y="2210026"/>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9;p54">
                <a:extLst>
                  <a:ext uri="{FF2B5EF4-FFF2-40B4-BE49-F238E27FC236}">
                    <a16:creationId xmlns:a16="http://schemas.microsoft.com/office/drawing/2014/main" id="{6BAAE605-34EF-F29A-1567-FEAA62B8AF5B}"/>
                  </a:ext>
                </a:extLst>
              </p:cNvPr>
              <p:cNvSpPr/>
              <p:nvPr/>
            </p:nvSpPr>
            <p:spPr>
              <a:xfrm>
                <a:off x="2375593" y="2156713"/>
                <a:ext cx="907200" cy="173700"/>
              </a:xfrm>
              <a:prstGeom prst="ellipseRibbon">
                <a:avLst>
                  <a:gd name="adj1" fmla="val 25000"/>
                  <a:gd name="adj2" fmla="val 50000"/>
                  <a:gd name="adj3" fmla="val 125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138;p54">
              <a:extLst>
                <a:ext uri="{FF2B5EF4-FFF2-40B4-BE49-F238E27FC236}">
                  <a16:creationId xmlns:a16="http://schemas.microsoft.com/office/drawing/2014/main" id="{15C1F0E0-51F4-954E-7808-15DE13641B4D}"/>
                </a:ext>
              </a:extLst>
            </p:cNvPr>
            <p:cNvSpPr/>
            <p:nvPr/>
          </p:nvSpPr>
          <p:spPr>
            <a:xfrm>
              <a:off x="1561268" y="3705240"/>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766;p45">
              <a:extLst>
                <a:ext uri="{FF2B5EF4-FFF2-40B4-BE49-F238E27FC236}">
                  <a16:creationId xmlns:a16="http://schemas.microsoft.com/office/drawing/2014/main" id="{9F08933C-BB7D-EE16-640C-C03DA5A299A6}"/>
                </a:ext>
              </a:extLst>
            </p:cNvPr>
            <p:cNvSpPr/>
            <p:nvPr/>
          </p:nvSpPr>
          <p:spPr>
            <a:xfrm rot="10800000" flipH="1">
              <a:off x="1916143" y="3196347"/>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769;p45">
              <a:extLst>
                <a:ext uri="{FF2B5EF4-FFF2-40B4-BE49-F238E27FC236}">
                  <a16:creationId xmlns:a16="http://schemas.microsoft.com/office/drawing/2014/main" id="{B85B6C04-C634-EC77-1BEE-EED3A1452FE6}"/>
                </a:ext>
              </a:extLst>
            </p:cNvPr>
            <p:cNvSpPr txBox="1"/>
            <p:nvPr/>
          </p:nvSpPr>
          <p:spPr>
            <a:xfrm>
              <a:off x="1130777" y="3395709"/>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chemeClr val="dk1"/>
                  </a:solidFill>
                </a:rPr>
                <a:t>Orange Antennae</a:t>
              </a:r>
              <a:endParaRPr sz="1200" b="1" dirty="0"/>
            </a:p>
          </p:txBody>
        </p:sp>
        <p:sp>
          <p:nvSpPr>
            <p:cNvPr id="1094" name="Google Shape;957;p44">
              <a:extLst>
                <a:ext uri="{FF2B5EF4-FFF2-40B4-BE49-F238E27FC236}">
                  <a16:creationId xmlns:a16="http://schemas.microsoft.com/office/drawing/2014/main" id="{553CB4D5-09FF-B524-E672-5BC4BA6209D6}"/>
                </a:ext>
              </a:extLst>
            </p:cNvPr>
            <p:cNvSpPr/>
            <p:nvPr/>
          </p:nvSpPr>
          <p:spPr>
            <a:xfrm rot="19782082">
              <a:off x="2170920" y="4165347"/>
              <a:ext cx="412032" cy="185409"/>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958;p44">
              <a:extLst>
                <a:ext uri="{FF2B5EF4-FFF2-40B4-BE49-F238E27FC236}">
                  <a16:creationId xmlns:a16="http://schemas.microsoft.com/office/drawing/2014/main" id="{859F479D-F03B-0E2F-7EA1-76B0EDCF89C7}"/>
                </a:ext>
              </a:extLst>
            </p:cNvPr>
            <p:cNvSpPr/>
            <p:nvPr/>
          </p:nvSpPr>
          <p:spPr>
            <a:xfrm rot="19782011">
              <a:off x="2216348" y="4181243"/>
              <a:ext cx="334557" cy="180683"/>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097" name="Google Shape;959;p44">
              <a:extLst>
                <a:ext uri="{FF2B5EF4-FFF2-40B4-BE49-F238E27FC236}">
                  <a16:creationId xmlns:a16="http://schemas.microsoft.com/office/drawing/2014/main" id="{D5F9C87E-5FE6-8773-1FE6-EFDBDBF2ECE0}"/>
                </a:ext>
              </a:extLst>
            </p:cNvPr>
            <p:cNvSpPr/>
            <p:nvPr/>
          </p:nvSpPr>
          <p:spPr>
            <a:xfrm rot="1817918" flipH="1">
              <a:off x="1565249" y="4192213"/>
              <a:ext cx="580167" cy="131677"/>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960;p44">
              <a:extLst>
                <a:ext uri="{FF2B5EF4-FFF2-40B4-BE49-F238E27FC236}">
                  <a16:creationId xmlns:a16="http://schemas.microsoft.com/office/drawing/2014/main" id="{B23D0F1A-4D52-FE23-4A3D-63BB86E37594}"/>
                </a:ext>
              </a:extLst>
            </p:cNvPr>
            <p:cNvSpPr/>
            <p:nvPr/>
          </p:nvSpPr>
          <p:spPr>
            <a:xfrm rot="1817989" flipH="1">
              <a:off x="1654458" y="4219500"/>
              <a:ext cx="471077" cy="128320"/>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grpSp>
      <p:sp>
        <p:nvSpPr>
          <p:cNvPr id="1101" name="Google Shape;751;p45">
            <a:extLst>
              <a:ext uri="{FF2B5EF4-FFF2-40B4-BE49-F238E27FC236}">
                <a16:creationId xmlns:a16="http://schemas.microsoft.com/office/drawing/2014/main" id="{AE17A2CB-DB5E-7733-0721-0C72A16041B5}"/>
              </a:ext>
            </a:extLst>
          </p:cNvPr>
          <p:cNvSpPr txBox="1"/>
          <p:nvPr/>
        </p:nvSpPr>
        <p:spPr>
          <a:xfrm>
            <a:off x="428550" y="93275"/>
            <a:ext cx="82869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err="1"/>
              <a:t>Zerps</a:t>
            </a:r>
            <a:r>
              <a:rPr lang="en" sz="1800" dirty="0"/>
              <a:t> have relatively simple insides that consist of two independent biological mechanisms, </a:t>
            </a:r>
            <a:r>
              <a:rPr lang="en" sz="1800" dirty="0" err="1"/>
              <a:t>revmo</a:t>
            </a:r>
            <a:r>
              <a:rPr lang="en" sz="1800" dirty="0"/>
              <a:t> and </a:t>
            </a:r>
            <a:r>
              <a:rPr lang="en" sz="1800" dirty="0" err="1"/>
              <a:t>yesig</a:t>
            </a:r>
            <a:r>
              <a:rPr lang="en" sz="1800" dirty="0"/>
              <a:t>. </a:t>
            </a:r>
            <a:r>
              <a:rPr lang="en" sz="1800" dirty="0" err="1"/>
              <a:t>Revmo</a:t>
            </a:r>
            <a:r>
              <a:rPr lang="en" sz="1800" dirty="0"/>
              <a:t> (left) generates orange antennae and </a:t>
            </a:r>
            <a:r>
              <a:rPr lang="en" sz="1800" dirty="0" err="1"/>
              <a:t>yesig</a:t>
            </a:r>
            <a:r>
              <a:rPr lang="en" sz="1800" dirty="0"/>
              <a:t> (right) purifies yellow water.</a:t>
            </a:r>
            <a:endParaRPr sz="1800" dirty="0"/>
          </a:p>
        </p:txBody>
      </p:sp>
    </p:spTree>
    <p:extLst>
      <p:ext uri="{BB962C8B-B14F-4D97-AF65-F5344CB8AC3E}">
        <p14:creationId xmlns:p14="http://schemas.microsoft.com/office/powerpoint/2010/main" val="1756655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grpSp>
        <p:nvGrpSpPr>
          <p:cNvPr id="1100" name="Group 1099">
            <a:extLst>
              <a:ext uri="{FF2B5EF4-FFF2-40B4-BE49-F238E27FC236}">
                <a16:creationId xmlns:a16="http://schemas.microsoft.com/office/drawing/2014/main" id="{4F91E2B8-04DD-C20A-2F27-B58A507D2CC6}"/>
              </a:ext>
            </a:extLst>
          </p:cNvPr>
          <p:cNvGrpSpPr/>
          <p:nvPr/>
        </p:nvGrpSpPr>
        <p:grpSpPr>
          <a:xfrm>
            <a:off x="5881479" y="1342109"/>
            <a:ext cx="2794613" cy="3408685"/>
            <a:chOff x="5571556" y="1441499"/>
            <a:chExt cx="2794613" cy="3408685"/>
          </a:xfrm>
        </p:grpSpPr>
        <p:grpSp>
          <p:nvGrpSpPr>
            <p:cNvPr id="44" name="Group 43">
              <a:extLst>
                <a:ext uri="{FF2B5EF4-FFF2-40B4-BE49-F238E27FC236}">
                  <a16:creationId xmlns:a16="http://schemas.microsoft.com/office/drawing/2014/main" id="{7A164419-6F5D-4C2C-A320-02ED3E473116}"/>
                </a:ext>
              </a:extLst>
            </p:cNvPr>
            <p:cNvGrpSpPr/>
            <p:nvPr/>
          </p:nvGrpSpPr>
          <p:grpSpPr>
            <a:xfrm>
              <a:off x="5571556" y="1441499"/>
              <a:ext cx="2794613" cy="1755435"/>
              <a:chOff x="5288044" y="1443248"/>
              <a:chExt cx="2794613" cy="1755435"/>
            </a:xfrm>
          </p:grpSpPr>
          <p:sp>
            <p:nvSpPr>
              <p:cNvPr id="45" name="Google Shape;1421;p63">
                <a:extLst>
                  <a:ext uri="{FF2B5EF4-FFF2-40B4-BE49-F238E27FC236}">
                    <a16:creationId xmlns:a16="http://schemas.microsoft.com/office/drawing/2014/main" id="{43982F3E-FCD9-0F87-BEF0-AE7D289F9022}"/>
                  </a:ext>
                </a:extLst>
              </p:cNvPr>
              <p:cNvSpPr/>
              <p:nvPr/>
            </p:nvSpPr>
            <p:spPr>
              <a:xfrm>
                <a:off x="5373768" y="1735883"/>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23;p63">
                <a:extLst>
                  <a:ext uri="{FF2B5EF4-FFF2-40B4-BE49-F238E27FC236}">
                    <a16:creationId xmlns:a16="http://schemas.microsoft.com/office/drawing/2014/main" id="{25C78083-E946-9EC6-0F30-C868FD8ADDD2}"/>
                  </a:ext>
                </a:extLst>
              </p:cNvPr>
              <p:cNvSpPr txBox="1"/>
              <p:nvPr/>
            </p:nvSpPr>
            <p:spPr>
              <a:xfrm flipH="1">
                <a:off x="7667457" y="2773113"/>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47" name="Google Shape;1424;p63">
                <a:extLst>
                  <a:ext uri="{FF2B5EF4-FFF2-40B4-BE49-F238E27FC236}">
                    <a16:creationId xmlns:a16="http://schemas.microsoft.com/office/drawing/2014/main" id="{CDF76D3B-AC3D-B468-DB52-4BFE9FA2C902}"/>
                  </a:ext>
                </a:extLst>
              </p:cNvPr>
              <p:cNvSpPr txBox="1"/>
              <p:nvPr/>
            </p:nvSpPr>
            <p:spPr>
              <a:xfrm flipH="1">
                <a:off x="6517223" y="2778033"/>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48" name="Google Shape;1425;p63">
                <a:extLst>
                  <a:ext uri="{FF2B5EF4-FFF2-40B4-BE49-F238E27FC236}">
                    <a16:creationId xmlns:a16="http://schemas.microsoft.com/office/drawing/2014/main" id="{0AAEF2CA-63B6-AC86-C0FC-96A8662DECC8}"/>
                  </a:ext>
                </a:extLst>
              </p:cNvPr>
              <p:cNvCxnSpPr/>
              <p:nvPr/>
            </p:nvCxnSpPr>
            <p:spPr>
              <a:xfrm>
                <a:off x="5632541" y="2266124"/>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49" name="Google Shape;1426;p63">
                <a:extLst>
                  <a:ext uri="{FF2B5EF4-FFF2-40B4-BE49-F238E27FC236}">
                    <a16:creationId xmlns:a16="http://schemas.microsoft.com/office/drawing/2014/main" id="{CA11DC59-0D86-50EA-370C-972D19E57D8E}"/>
                  </a:ext>
                </a:extLst>
              </p:cNvPr>
              <p:cNvSpPr txBox="1"/>
              <p:nvPr/>
            </p:nvSpPr>
            <p:spPr>
              <a:xfrm flipH="1">
                <a:off x="5288044" y="2089457"/>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50" name="Google Shape;1427;p63">
                <a:extLst>
                  <a:ext uri="{FF2B5EF4-FFF2-40B4-BE49-F238E27FC236}">
                    <a16:creationId xmlns:a16="http://schemas.microsoft.com/office/drawing/2014/main" id="{3D350B47-46B4-69CD-CFF1-BF2F9E1BF66B}"/>
                  </a:ext>
                </a:extLst>
              </p:cNvPr>
              <p:cNvSpPr txBox="1"/>
              <p:nvPr/>
            </p:nvSpPr>
            <p:spPr>
              <a:xfrm>
                <a:off x="6269731" y="1443248"/>
                <a:ext cx="907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err="1"/>
                  <a:t>Yesig</a:t>
                </a:r>
                <a:endParaRPr sz="1200" b="1" dirty="0"/>
              </a:p>
            </p:txBody>
          </p:sp>
          <p:sp>
            <p:nvSpPr>
              <p:cNvPr id="51" name="Google Shape;1439;p63">
                <a:extLst>
                  <a:ext uri="{FF2B5EF4-FFF2-40B4-BE49-F238E27FC236}">
                    <a16:creationId xmlns:a16="http://schemas.microsoft.com/office/drawing/2014/main" id="{0D531457-EC72-3C14-9366-D5E327E9B6CC}"/>
                  </a:ext>
                </a:extLst>
              </p:cNvPr>
              <p:cNvSpPr/>
              <p:nvPr/>
            </p:nvSpPr>
            <p:spPr>
              <a:xfrm>
                <a:off x="5968832" y="1931287"/>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40;p63">
                <a:extLst>
                  <a:ext uri="{FF2B5EF4-FFF2-40B4-BE49-F238E27FC236}">
                    <a16:creationId xmlns:a16="http://schemas.microsoft.com/office/drawing/2014/main" id="{C5B522CB-56CD-B4F6-1C2D-16F67AC53F0D}"/>
                  </a:ext>
                </a:extLst>
              </p:cNvPr>
              <p:cNvSpPr/>
              <p:nvPr/>
            </p:nvSpPr>
            <p:spPr>
              <a:xfrm>
                <a:off x="6631873" y="1979887"/>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41;p63">
                <a:extLst>
                  <a:ext uri="{FF2B5EF4-FFF2-40B4-BE49-F238E27FC236}">
                    <a16:creationId xmlns:a16="http://schemas.microsoft.com/office/drawing/2014/main" id="{C0471DE9-4A15-227A-6325-F6140930F8A3}"/>
                  </a:ext>
                </a:extLst>
              </p:cNvPr>
              <p:cNvSpPr/>
              <p:nvPr/>
            </p:nvSpPr>
            <p:spPr>
              <a:xfrm>
                <a:off x="7188032" y="2033237"/>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1442;p63">
                <a:extLst>
                  <a:ext uri="{FF2B5EF4-FFF2-40B4-BE49-F238E27FC236}">
                    <a16:creationId xmlns:a16="http://schemas.microsoft.com/office/drawing/2014/main" id="{7EFF587D-D4FA-3B7B-315E-7EF11F336653}"/>
                  </a:ext>
                </a:extLst>
              </p:cNvPr>
              <p:cNvCxnSpPr/>
              <p:nvPr/>
            </p:nvCxnSpPr>
            <p:spPr>
              <a:xfrm rot="10800000" flipH="1">
                <a:off x="6800238" y="244021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55" name="Google Shape;1443;p63">
                <a:extLst>
                  <a:ext uri="{FF2B5EF4-FFF2-40B4-BE49-F238E27FC236}">
                    <a16:creationId xmlns:a16="http://schemas.microsoft.com/office/drawing/2014/main" id="{760367CD-4BDD-CBA5-635B-CCB7BACEB9B5}"/>
                  </a:ext>
                </a:extLst>
              </p:cNvPr>
              <p:cNvSpPr/>
              <p:nvPr/>
            </p:nvSpPr>
            <p:spPr>
              <a:xfrm>
                <a:off x="5995032" y="2052012"/>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44;p63">
                <a:extLst>
                  <a:ext uri="{FF2B5EF4-FFF2-40B4-BE49-F238E27FC236}">
                    <a16:creationId xmlns:a16="http://schemas.microsoft.com/office/drawing/2014/main" id="{052498B6-17F9-FC07-934F-FEC391CC3FE3}"/>
                  </a:ext>
                </a:extLst>
              </p:cNvPr>
              <p:cNvSpPr/>
              <p:nvPr/>
            </p:nvSpPr>
            <p:spPr>
              <a:xfrm>
                <a:off x="6628832" y="2213890"/>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57" name="Google Shape;1445;p63">
                <a:extLst>
                  <a:ext uri="{FF2B5EF4-FFF2-40B4-BE49-F238E27FC236}">
                    <a16:creationId xmlns:a16="http://schemas.microsoft.com/office/drawing/2014/main" id="{941D418C-74F1-AB1F-BB5D-D8A054B79C49}"/>
                  </a:ext>
                </a:extLst>
              </p:cNvPr>
              <p:cNvSpPr/>
              <p:nvPr/>
            </p:nvSpPr>
            <p:spPr>
              <a:xfrm>
                <a:off x="6723332" y="2094987"/>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1446;p63">
                <a:extLst>
                  <a:ext uri="{FF2B5EF4-FFF2-40B4-BE49-F238E27FC236}">
                    <a16:creationId xmlns:a16="http://schemas.microsoft.com/office/drawing/2014/main" id="{93D9FAB2-BF0C-2138-F623-E0F6E01951E7}"/>
                  </a:ext>
                </a:extLst>
              </p:cNvPr>
              <p:cNvCxnSpPr/>
              <p:nvPr/>
            </p:nvCxnSpPr>
            <p:spPr>
              <a:xfrm rot="10800000" flipH="1">
                <a:off x="7888308" y="2381215"/>
                <a:ext cx="4800" cy="450900"/>
              </a:xfrm>
              <a:prstGeom prst="straightConnector1">
                <a:avLst/>
              </a:prstGeom>
              <a:noFill/>
              <a:ln w="28575" cap="flat" cmpd="sng">
                <a:solidFill>
                  <a:schemeClr val="dk2"/>
                </a:solidFill>
                <a:prstDash val="solid"/>
                <a:round/>
                <a:headEnd type="none" w="med" len="med"/>
                <a:tailEnd type="triangle" w="med" len="med"/>
              </a:ln>
            </p:spPr>
          </p:cxnSp>
        </p:grpSp>
        <p:sp>
          <p:nvSpPr>
            <p:cNvPr id="59" name="Google Shape;1138;p54">
              <a:extLst>
                <a:ext uri="{FF2B5EF4-FFF2-40B4-BE49-F238E27FC236}">
                  <a16:creationId xmlns:a16="http://schemas.microsoft.com/office/drawing/2014/main" id="{1A25F724-E1C1-FEF6-D40E-A47450C0256E}"/>
                </a:ext>
              </a:extLst>
            </p:cNvPr>
            <p:cNvSpPr/>
            <p:nvPr/>
          </p:nvSpPr>
          <p:spPr>
            <a:xfrm>
              <a:off x="6466094" y="3695184"/>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1170;p47">
              <a:extLst>
                <a:ext uri="{FF2B5EF4-FFF2-40B4-BE49-F238E27FC236}">
                  <a16:creationId xmlns:a16="http://schemas.microsoft.com/office/drawing/2014/main" id="{1BEF75DD-D885-714B-A0F9-F88C539AFA85}"/>
                </a:ext>
              </a:extLst>
            </p:cNvPr>
            <p:cNvPicPr preferRelativeResize="0"/>
            <p:nvPr/>
          </p:nvPicPr>
          <p:blipFill>
            <a:blip r:embed="rId3">
              <a:alphaModFix/>
            </a:blip>
            <a:stretch>
              <a:fillRect/>
            </a:stretch>
          </p:blipFill>
          <p:spPr>
            <a:xfrm>
              <a:off x="6684919" y="4012087"/>
              <a:ext cx="276399" cy="350058"/>
            </a:xfrm>
            <a:prstGeom prst="rect">
              <a:avLst/>
            </a:prstGeom>
            <a:noFill/>
            <a:ln>
              <a:noFill/>
            </a:ln>
          </p:spPr>
        </p:pic>
        <p:pic>
          <p:nvPicPr>
            <p:cNvPr id="61" name="Google Shape;1171;p47">
              <a:extLst>
                <a:ext uri="{FF2B5EF4-FFF2-40B4-BE49-F238E27FC236}">
                  <a16:creationId xmlns:a16="http://schemas.microsoft.com/office/drawing/2014/main" id="{CCD992AF-B443-0FBF-2EAF-7CA7C21A860D}"/>
                </a:ext>
              </a:extLst>
            </p:cNvPr>
            <p:cNvPicPr preferRelativeResize="0"/>
            <p:nvPr/>
          </p:nvPicPr>
          <p:blipFill>
            <a:blip r:embed="rId3">
              <a:alphaModFix/>
            </a:blip>
            <a:stretch>
              <a:fillRect/>
            </a:stretch>
          </p:blipFill>
          <p:spPr>
            <a:xfrm>
              <a:off x="6868644" y="4246830"/>
              <a:ext cx="276399" cy="350058"/>
            </a:xfrm>
            <a:prstGeom prst="rect">
              <a:avLst/>
            </a:prstGeom>
            <a:noFill/>
            <a:ln>
              <a:noFill/>
            </a:ln>
          </p:spPr>
        </p:pic>
        <p:pic>
          <p:nvPicPr>
            <p:cNvPr id="62" name="Google Shape;1172;p47">
              <a:extLst>
                <a:ext uri="{FF2B5EF4-FFF2-40B4-BE49-F238E27FC236}">
                  <a16:creationId xmlns:a16="http://schemas.microsoft.com/office/drawing/2014/main" id="{599B5B5F-58B2-AA58-2D76-E77931E7DBED}"/>
                </a:ext>
              </a:extLst>
            </p:cNvPr>
            <p:cNvPicPr preferRelativeResize="0"/>
            <p:nvPr/>
          </p:nvPicPr>
          <p:blipFill>
            <a:blip r:embed="rId3">
              <a:alphaModFix/>
            </a:blip>
            <a:stretch>
              <a:fillRect/>
            </a:stretch>
          </p:blipFill>
          <p:spPr>
            <a:xfrm>
              <a:off x="7080220" y="4043604"/>
              <a:ext cx="276399" cy="350058"/>
            </a:xfrm>
            <a:prstGeom prst="rect">
              <a:avLst/>
            </a:prstGeom>
            <a:noFill/>
            <a:ln>
              <a:noFill/>
            </a:ln>
          </p:spPr>
        </p:pic>
        <p:sp>
          <p:nvSpPr>
            <p:cNvPr id="63" name="Google Shape;766;p45">
              <a:extLst>
                <a:ext uri="{FF2B5EF4-FFF2-40B4-BE49-F238E27FC236}">
                  <a16:creationId xmlns:a16="http://schemas.microsoft.com/office/drawing/2014/main" id="{EC1CA505-D905-11FB-0FC9-8EC50D3333F5}"/>
                </a:ext>
              </a:extLst>
            </p:cNvPr>
            <p:cNvSpPr/>
            <p:nvPr/>
          </p:nvSpPr>
          <p:spPr>
            <a:xfrm rot="10800000" flipH="1">
              <a:off x="6820969" y="3186291"/>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769;p45">
              <a:extLst>
                <a:ext uri="{FF2B5EF4-FFF2-40B4-BE49-F238E27FC236}">
                  <a16:creationId xmlns:a16="http://schemas.microsoft.com/office/drawing/2014/main" id="{CD297B21-39DD-F839-9350-70D45054E33B}"/>
                </a:ext>
              </a:extLst>
            </p:cNvPr>
            <p:cNvSpPr txBox="1"/>
            <p:nvPr/>
          </p:nvSpPr>
          <p:spPr>
            <a:xfrm>
              <a:off x="6055481" y="3385653"/>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Purifies Yellow Water</a:t>
              </a:r>
              <a:endParaRPr sz="1200" b="1" dirty="0"/>
            </a:p>
          </p:txBody>
        </p:sp>
      </p:grpSp>
      <p:grpSp>
        <p:nvGrpSpPr>
          <p:cNvPr id="1099" name="Group 1098">
            <a:extLst>
              <a:ext uri="{FF2B5EF4-FFF2-40B4-BE49-F238E27FC236}">
                <a16:creationId xmlns:a16="http://schemas.microsoft.com/office/drawing/2014/main" id="{780B6271-9B4B-DABC-AAE4-B2189F90EB4F}"/>
              </a:ext>
            </a:extLst>
          </p:cNvPr>
          <p:cNvGrpSpPr/>
          <p:nvPr/>
        </p:nvGrpSpPr>
        <p:grpSpPr>
          <a:xfrm>
            <a:off x="467908" y="1337983"/>
            <a:ext cx="2794613" cy="3422867"/>
            <a:chOff x="569605" y="1437373"/>
            <a:chExt cx="2794613" cy="3422867"/>
          </a:xfrm>
        </p:grpSpPr>
        <p:grpSp>
          <p:nvGrpSpPr>
            <p:cNvPr id="23" name="Group 22">
              <a:extLst>
                <a:ext uri="{FF2B5EF4-FFF2-40B4-BE49-F238E27FC236}">
                  <a16:creationId xmlns:a16="http://schemas.microsoft.com/office/drawing/2014/main" id="{90F25BDF-D666-F320-E462-AEE9CFEB269C}"/>
                </a:ext>
              </a:extLst>
            </p:cNvPr>
            <p:cNvGrpSpPr/>
            <p:nvPr/>
          </p:nvGrpSpPr>
          <p:grpSpPr>
            <a:xfrm>
              <a:off x="569605" y="1437373"/>
              <a:ext cx="2794613" cy="1759561"/>
              <a:chOff x="569605" y="1437373"/>
              <a:chExt cx="2794613" cy="1759561"/>
            </a:xfrm>
          </p:grpSpPr>
          <p:sp>
            <p:nvSpPr>
              <p:cNvPr id="24" name="Google Shape;1109;p54">
                <a:extLst>
                  <a:ext uri="{FF2B5EF4-FFF2-40B4-BE49-F238E27FC236}">
                    <a16:creationId xmlns:a16="http://schemas.microsoft.com/office/drawing/2014/main" id="{4557CF7E-1D7F-1BC2-0288-004DA7ADD80E}"/>
                  </a:ext>
                </a:extLst>
              </p:cNvPr>
              <p:cNvSpPr/>
              <p:nvPr/>
            </p:nvSpPr>
            <p:spPr>
              <a:xfrm>
                <a:off x="655329" y="1734134"/>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0;p54">
                <a:extLst>
                  <a:ext uri="{FF2B5EF4-FFF2-40B4-BE49-F238E27FC236}">
                    <a16:creationId xmlns:a16="http://schemas.microsoft.com/office/drawing/2014/main" id="{703BBF8B-F8A1-390E-9A73-5000C084966D}"/>
                  </a:ext>
                </a:extLst>
              </p:cNvPr>
              <p:cNvSpPr/>
              <p:nvPr/>
            </p:nvSpPr>
            <p:spPr>
              <a:xfrm>
                <a:off x="914093" y="1793688"/>
                <a:ext cx="2173176" cy="1095660"/>
              </a:xfrm>
              <a:prstGeom prst="cloud">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1112;p54">
                <a:extLst>
                  <a:ext uri="{FF2B5EF4-FFF2-40B4-BE49-F238E27FC236}">
                    <a16:creationId xmlns:a16="http://schemas.microsoft.com/office/drawing/2014/main" id="{94CA727F-C85F-4324-B1EC-27DC9C4BE18C}"/>
                  </a:ext>
                </a:extLst>
              </p:cNvPr>
              <p:cNvCxnSpPr/>
              <p:nvPr/>
            </p:nvCxnSpPr>
            <p:spPr>
              <a:xfrm rot="10800000" flipH="1">
                <a:off x="3169869" y="237946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27" name="Google Shape;1113;p54">
                <a:extLst>
                  <a:ext uri="{FF2B5EF4-FFF2-40B4-BE49-F238E27FC236}">
                    <a16:creationId xmlns:a16="http://schemas.microsoft.com/office/drawing/2014/main" id="{CD6FF24F-07F7-596D-9CD3-BD4E7CDC0352}"/>
                  </a:ext>
                </a:extLst>
              </p:cNvPr>
              <p:cNvSpPr txBox="1"/>
              <p:nvPr/>
            </p:nvSpPr>
            <p:spPr>
              <a:xfrm flipH="1">
                <a:off x="2949018" y="2771364"/>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Zy</a:t>
                </a:r>
                <a:endParaRPr sz="1000"/>
              </a:p>
            </p:txBody>
          </p:sp>
          <p:sp>
            <p:nvSpPr>
              <p:cNvPr id="28" name="Google Shape;1114;p54">
                <a:extLst>
                  <a:ext uri="{FF2B5EF4-FFF2-40B4-BE49-F238E27FC236}">
                    <a16:creationId xmlns:a16="http://schemas.microsoft.com/office/drawing/2014/main" id="{AEB8C3E9-DBA6-767F-B388-5BB1F95AFCBA}"/>
                  </a:ext>
                </a:extLst>
              </p:cNvPr>
              <p:cNvSpPr txBox="1"/>
              <p:nvPr/>
            </p:nvSpPr>
            <p:spPr>
              <a:xfrm flipH="1">
                <a:off x="1798784" y="2776284"/>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Tup</a:t>
                </a:r>
                <a:endParaRPr sz="1000"/>
              </a:p>
            </p:txBody>
          </p:sp>
          <p:cxnSp>
            <p:nvCxnSpPr>
              <p:cNvPr id="29" name="Google Shape;1115;p54">
                <a:extLst>
                  <a:ext uri="{FF2B5EF4-FFF2-40B4-BE49-F238E27FC236}">
                    <a16:creationId xmlns:a16="http://schemas.microsoft.com/office/drawing/2014/main" id="{EF8C5C16-87CB-44F4-0D9E-12C0A79440E7}"/>
                  </a:ext>
                </a:extLst>
              </p:cNvPr>
              <p:cNvCxnSpPr/>
              <p:nvPr/>
            </p:nvCxnSpPr>
            <p:spPr>
              <a:xfrm>
                <a:off x="914102" y="2264375"/>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30" name="Google Shape;1116;p54">
                <a:extLst>
                  <a:ext uri="{FF2B5EF4-FFF2-40B4-BE49-F238E27FC236}">
                    <a16:creationId xmlns:a16="http://schemas.microsoft.com/office/drawing/2014/main" id="{DB2773A9-B7C4-189C-CEA2-547384DCF2D3}"/>
                  </a:ext>
                </a:extLst>
              </p:cNvPr>
              <p:cNvSpPr txBox="1"/>
              <p:nvPr/>
            </p:nvSpPr>
            <p:spPr>
              <a:xfrm flipH="1">
                <a:off x="569605" y="2087708"/>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Lo</a:t>
                </a:r>
                <a:endParaRPr sz="1000"/>
              </a:p>
            </p:txBody>
          </p:sp>
          <p:sp>
            <p:nvSpPr>
              <p:cNvPr id="31" name="Google Shape;1117;p54">
                <a:extLst>
                  <a:ext uri="{FF2B5EF4-FFF2-40B4-BE49-F238E27FC236}">
                    <a16:creationId xmlns:a16="http://schemas.microsoft.com/office/drawing/2014/main" id="{CFDD6954-06BD-9DB3-AFB6-F3E189A81A25}"/>
                  </a:ext>
                </a:extLst>
              </p:cNvPr>
              <p:cNvSpPr txBox="1"/>
              <p:nvPr/>
            </p:nvSpPr>
            <p:spPr>
              <a:xfrm>
                <a:off x="1628198" y="1437373"/>
                <a:ext cx="907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err="1"/>
                  <a:t>Revmo</a:t>
                </a:r>
                <a:endParaRPr sz="1200" b="1" dirty="0"/>
              </a:p>
            </p:txBody>
          </p:sp>
          <p:cxnSp>
            <p:nvCxnSpPr>
              <p:cNvPr id="32" name="Google Shape;1118;p54">
                <a:extLst>
                  <a:ext uri="{FF2B5EF4-FFF2-40B4-BE49-F238E27FC236}">
                    <a16:creationId xmlns:a16="http://schemas.microsoft.com/office/drawing/2014/main" id="{222A93A2-13B4-A0FE-AC46-1E0E64503FD0}"/>
                  </a:ext>
                </a:extLst>
              </p:cNvPr>
              <p:cNvCxnSpPr/>
              <p:nvPr/>
            </p:nvCxnSpPr>
            <p:spPr>
              <a:xfrm rot="10800000" flipH="1">
                <a:off x="2081799" y="2438469"/>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3" name="Google Shape;1119;p54">
                <a:extLst>
                  <a:ext uri="{FF2B5EF4-FFF2-40B4-BE49-F238E27FC236}">
                    <a16:creationId xmlns:a16="http://schemas.microsoft.com/office/drawing/2014/main" id="{B3251262-D32B-24F8-FBF5-2442DBF79FEC}"/>
                  </a:ext>
                </a:extLst>
              </p:cNvPr>
              <p:cNvSpPr/>
              <p:nvPr/>
            </p:nvSpPr>
            <p:spPr>
              <a:xfrm>
                <a:off x="1717718" y="1934088"/>
                <a:ext cx="827100" cy="537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0;p54">
                <a:extLst>
                  <a:ext uri="{FF2B5EF4-FFF2-40B4-BE49-F238E27FC236}">
                    <a16:creationId xmlns:a16="http://schemas.microsoft.com/office/drawing/2014/main" id="{DD5BDD2F-5744-5A33-50BC-EEE8461EDB4A}"/>
                  </a:ext>
                </a:extLst>
              </p:cNvPr>
              <p:cNvSpPr/>
              <p:nvPr/>
            </p:nvSpPr>
            <p:spPr>
              <a:xfrm>
                <a:off x="1177268" y="257706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21;p54">
                <a:extLst>
                  <a:ext uri="{FF2B5EF4-FFF2-40B4-BE49-F238E27FC236}">
                    <a16:creationId xmlns:a16="http://schemas.microsoft.com/office/drawing/2014/main" id="{81C541C4-174F-5AD8-3DC5-7DC651B2D6F3}"/>
                  </a:ext>
                </a:extLst>
              </p:cNvPr>
              <p:cNvSpPr/>
              <p:nvPr/>
            </p:nvSpPr>
            <p:spPr>
              <a:xfrm>
                <a:off x="1115093" y="249428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22;p54">
                <a:extLst>
                  <a:ext uri="{FF2B5EF4-FFF2-40B4-BE49-F238E27FC236}">
                    <a16:creationId xmlns:a16="http://schemas.microsoft.com/office/drawing/2014/main" id="{4124BB49-67D9-102F-4DC9-DB9084FC0326}"/>
                  </a:ext>
                </a:extLst>
              </p:cNvPr>
              <p:cNvSpPr/>
              <p:nvPr/>
            </p:nvSpPr>
            <p:spPr>
              <a:xfrm>
                <a:off x="1115093" y="2393001"/>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3;p54">
                <a:extLst>
                  <a:ext uri="{FF2B5EF4-FFF2-40B4-BE49-F238E27FC236}">
                    <a16:creationId xmlns:a16="http://schemas.microsoft.com/office/drawing/2014/main" id="{E2A15F0F-4EBC-6767-C5A9-3916C34FB0E2}"/>
                  </a:ext>
                </a:extLst>
              </p:cNvPr>
              <p:cNvSpPr/>
              <p:nvPr/>
            </p:nvSpPr>
            <p:spPr>
              <a:xfrm>
                <a:off x="1177268" y="233896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4;p54">
                <a:extLst>
                  <a:ext uri="{FF2B5EF4-FFF2-40B4-BE49-F238E27FC236}">
                    <a16:creationId xmlns:a16="http://schemas.microsoft.com/office/drawing/2014/main" id="{7393F888-0881-BEA4-A30C-79821722D354}"/>
                  </a:ext>
                </a:extLst>
              </p:cNvPr>
              <p:cNvSpPr/>
              <p:nvPr/>
            </p:nvSpPr>
            <p:spPr>
              <a:xfrm>
                <a:off x="1255256" y="230343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5;p54">
                <a:extLst>
                  <a:ext uri="{FF2B5EF4-FFF2-40B4-BE49-F238E27FC236}">
                    <a16:creationId xmlns:a16="http://schemas.microsoft.com/office/drawing/2014/main" id="{0A1C7097-9E7A-BEEA-FDEB-1386CD6C9787}"/>
                  </a:ext>
                </a:extLst>
              </p:cNvPr>
              <p:cNvSpPr/>
              <p:nvPr/>
            </p:nvSpPr>
            <p:spPr>
              <a:xfrm>
                <a:off x="1369268" y="224351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6;p54">
                <a:extLst>
                  <a:ext uri="{FF2B5EF4-FFF2-40B4-BE49-F238E27FC236}">
                    <a16:creationId xmlns:a16="http://schemas.microsoft.com/office/drawing/2014/main" id="{7E065BC6-8007-6819-A549-18D09974B5F5}"/>
                  </a:ext>
                </a:extLst>
              </p:cNvPr>
              <p:cNvSpPr/>
              <p:nvPr/>
            </p:nvSpPr>
            <p:spPr>
              <a:xfrm>
                <a:off x="1447493" y="224351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7;p54">
                <a:extLst>
                  <a:ext uri="{FF2B5EF4-FFF2-40B4-BE49-F238E27FC236}">
                    <a16:creationId xmlns:a16="http://schemas.microsoft.com/office/drawing/2014/main" id="{D1ACCDBC-3C6C-E64D-C4F6-282FDEE14225}"/>
                  </a:ext>
                </a:extLst>
              </p:cNvPr>
              <p:cNvSpPr/>
              <p:nvPr/>
            </p:nvSpPr>
            <p:spPr>
              <a:xfrm>
                <a:off x="1561743" y="220893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8;p54">
                <a:extLst>
                  <a:ext uri="{FF2B5EF4-FFF2-40B4-BE49-F238E27FC236}">
                    <a16:creationId xmlns:a16="http://schemas.microsoft.com/office/drawing/2014/main" id="{A49E604A-EBF4-6A86-AB19-89A7ADC5F2F8}"/>
                  </a:ext>
                </a:extLst>
              </p:cNvPr>
              <p:cNvSpPr/>
              <p:nvPr/>
            </p:nvSpPr>
            <p:spPr>
              <a:xfrm>
                <a:off x="1639718" y="2210026"/>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9;p54">
                <a:extLst>
                  <a:ext uri="{FF2B5EF4-FFF2-40B4-BE49-F238E27FC236}">
                    <a16:creationId xmlns:a16="http://schemas.microsoft.com/office/drawing/2014/main" id="{6BAAE605-34EF-F29A-1567-FEAA62B8AF5B}"/>
                  </a:ext>
                </a:extLst>
              </p:cNvPr>
              <p:cNvSpPr/>
              <p:nvPr/>
            </p:nvSpPr>
            <p:spPr>
              <a:xfrm>
                <a:off x="2375593" y="2156713"/>
                <a:ext cx="907200" cy="173700"/>
              </a:xfrm>
              <a:prstGeom prst="ellipseRibbon">
                <a:avLst>
                  <a:gd name="adj1" fmla="val 25000"/>
                  <a:gd name="adj2" fmla="val 50000"/>
                  <a:gd name="adj3" fmla="val 125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138;p54">
              <a:extLst>
                <a:ext uri="{FF2B5EF4-FFF2-40B4-BE49-F238E27FC236}">
                  <a16:creationId xmlns:a16="http://schemas.microsoft.com/office/drawing/2014/main" id="{15C1F0E0-51F4-954E-7808-15DE13641B4D}"/>
                </a:ext>
              </a:extLst>
            </p:cNvPr>
            <p:cNvSpPr/>
            <p:nvPr/>
          </p:nvSpPr>
          <p:spPr>
            <a:xfrm>
              <a:off x="1561268" y="3705240"/>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766;p45">
              <a:extLst>
                <a:ext uri="{FF2B5EF4-FFF2-40B4-BE49-F238E27FC236}">
                  <a16:creationId xmlns:a16="http://schemas.microsoft.com/office/drawing/2014/main" id="{9F08933C-BB7D-EE16-640C-C03DA5A299A6}"/>
                </a:ext>
              </a:extLst>
            </p:cNvPr>
            <p:cNvSpPr/>
            <p:nvPr/>
          </p:nvSpPr>
          <p:spPr>
            <a:xfrm rot="10800000" flipH="1">
              <a:off x="1916143" y="3196347"/>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769;p45">
              <a:extLst>
                <a:ext uri="{FF2B5EF4-FFF2-40B4-BE49-F238E27FC236}">
                  <a16:creationId xmlns:a16="http://schemas.microsoft.com/office/drawing/2014/main" id="{B85B6C04-C634-EC77-1BEE-EED3A1452FE6}"/>
                </a:ext>
              </a:extLst>
            </p:cNvPr>
            <p:cNvSpPr txBox="1"/>
            <p:nvPr/>
          </p:nvSpPr>
          <p:spPr>
            <a:xfrm>
              <a:off x="1130777" y="3395709"/>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chemeClr val="dk1"/>
                  </a:solidFill>
                </a:rPr>
                <a:t>Orange Antennae</a:t>
              </a:r>
              <a:endParaRPr sz="1200" b="1" dirty="0"/>
            </a:p>
          </p:txBody>
        </p:sp>
        <p:sp>
          <p:nvSpPr>
            <p:cNvPr id="1094" name="Google Shape;957;p44">
              <a:extLst>
                <a:ext uri="{FF2B5EF4-FFF2-40B4-BE49-F238E27FC236}">
                  <a16:creationId xmlns:a16="http://schemas.microsoft.com/office/drawing/2014/main" id="{553CB4D5-09FF-B524-E672-5BC4BA6209D6}"/>
                </a:ext>
              </a:extLst>
            </p:cNvPr>
            <p:cNvSpPr/>
            <p:nvPr/>
          </p:nvSpPr>
          <p:spPr>
            <a:xfrm rot="19782082">
              <a:off x="2170920" y="4165347"/>
              <a:ext cx="412032" cy="185409"/>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958;p44">
              <a:extLst>
                <a:ext uri="{FF2B5EF4-FFF2-40B4-BE49-F238E27FC236}">
                  <a16:creationId xmlns:a16="http://schemas.microsoft.com/office/drawing/2014/main" id="{859F479D-F03B-0E2F-7EA1-76B0EDCF89C7}"/>
                </a:ext>
              </a:extLst>
            </p:cNvPr>
            <p:cNvSpPr/>
            <p:nvPr/>
          </p:nvSpPr>
          <p:spPr>
            <a:xfrm rot="19782011">
              <a:off x="2216348" y="4181243"/>
              <a:ext cx="334557" cy="180683"/>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097" name="Google Shape;959;p44">
              <a:extLst>
                <a:ext uri="{FF2B5EF4-FFF2-40B4-BE49-F238E27FC236}">
                  <a16:creationId xmlns:a16="http://schemas.microsoft.com/office/drawing/2014/main" id="{D5F9C87E-5FE6-8773-1FE6-EFDBDBF2ECE0}"/>
                </a:ext>
              </a:extLst>
            </p:cNvPr>
            <p:cNvSpPr/>
            <p:nvPr/>
          </p:nvSpPr>
          <p:spPr>
            <a:xfrm rot="1817918" flipH="1">
              <a:off x="1565249" y="4192213"/>
              <a:ext cx="580167" cy="131677"/>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960;p44">
              <a:extLst>
                <a:ext uri="{FF2B5EF4-FFF2-40B4-BE49-F238E27FC236}">
                  <a16:creationId xmlns:a16="http://schemas.microsoft.com/office/drawing/2014/main" id="{B23D0F1A-4D52-FE23-4A3D-63BB86E37594}"/>
                </a:ext>
              </a:extLst>
            </p:cNvPr>
            <p:cNvSpPr/>
            <p:nvPr/>
          </p:nvSpPr>
          <p:spPr>
            <a:xfrm rot="1817989" flipH="1">
              <a:off x="1654458" y="4219500"/>
              <a:ext cx="471077" cy="128320"/>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grpSp>
      <p:sp>
        <p:nvSpPr>
          <p:cNvPr id="1092" name="Google Shape;832;p46">
            <a:extLst>
              <a:ext uri="{FF2B5EF4-FFF2-40B4-BE49-F238E27FC236}">
                <a16:creationId xmlns:a16="http://schemas.microsoft.com/office/drawing/2014/main" id="{18200DBE-01C6-E79B-0F8A-36074DEA8041}"/>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1"/>
                </a:solidFill>
              </a:rPr>
              <a:t>To what extent do you think the thing after the procedure is a </a:t>
            </a:r>
            <a:r>
              <a:rPr lang="en" sz="1800" dirty="0" err="1">
                <a:solidFill>
                  <a:schemeClr val="dk1"/>
                </a:solidFill>
              </a:rPr>
              <a:t>Zerp</a:t>
            </a:r>
            <a:r>
              <a:rPr lang="en" sz="1800" dirty="0">
                <a:solidFill>
                  <a:schemeClr val="dk1"/>
                </a:solidFill>
              </a:rPr>
              <a:t>? </a:t>
            </a:r>
            <a:endParaRPr sz="1800" dirty="0"/>
          </a:p>
        </p:txBody>
      </p:sp>
      <p:sp>
        <p:nvSpPr>
          <p:cNvPr id="1093" name="Google Shape;430;p37">
            <a:extLst>
              <a:ext uri="{FF2B5EF4-FFF2-40B4-BE49-F238E27FC236}">
                <a16:creationId xmlns:a16="http://schemas.microsoft.com/office/drawing/2014/main" id="{8F31C8F7-C222-078B-B703-76645C56CC01}"/>
              </a:ext>
            </a:extLst>
          </p:cNvPr>
          <p:cNvSpPr txBox="1"/>
          <p:nvPr/>
        </p:nvSpPr>
        <p:spPr>
          <a:xfrm>
            <a:off x="121350" y="17075"/>
            <a:ext cx="8901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a:t>
            </a:r>
            <a:r>
              <a:rPr lang="en" sz="1800" dirty="0" err="1"/>
              <a:t>Zerp</a:t>
            </a:r>
            <a:r>
              <a:rPr lang="en" sz="1800" dirty="0"/>
              <a:t>. They changed         its </a:t>
            </a:r>
            <a:r>
              <a:rPr lang="en" sz="1800" dirty="0" err="1"/>
              <a:t>Revmo</a:t>
            </a:r>
            <a:r>
              <a:rPr lang="en" sz="1800" dirty="0"/>
              <a:t> so that it no longer produces orange antennae. </a:t>
            </a:r>
            <a:endParaRPr sz="1800" dirty="0"/>
          </a:p>
        </p:txBody>
      </p:sp>
      <p:pic>
        <p:nvPicPr>
          <p:cNvPr id="1096" name="Google Shape;431;p37">
            <a:extLst>
              <a:ext uri="{FF2B5EF4-FFF2-40B4-BE49-F238E27FC236}">
                <a16:creationId xmlns:a16="http://schemas.microsoft.com/office/drawing/2014/main" id="{053056A9-B368-D671-EAF4-38260898D269}"/>
              </a:ext>
            </a:extLst>
          </p:cNvPr>
          <p:cNvPicPr preferRelativeResize="0"/>
          <p:nvPr/>
        </p:nvPicPr>
        <p:blipFill>
          <a:blip r:embed="rId4">
            <a:alphaModFix/>
          </a:blip>
          <a:stretch>
            <a:fillRect/>
          </a:stretch>
        </p:blipFill>
        <p:spPr>
          <a:xfrm rot="6242415" flipH="1">
            <a:off x="7382129" y="142303"/>
            <a:ext cx="222084" cy="206583"/>
          </a:xfrm>
          <a:prstGeom prst="rect">
            <a:avLst/>
          </a:prstGeom>
          <a:noFill/>
          <a:ln>
            <a:noFill/>
          </a:ln>
        </p:spPr>
      </p:pic>
      <p:pic>
        <p:nvPicPr>
          <p:cNvPr id="1102" name="Google Shape;432;p37">
            <a:extLst>
              <a:ext uri="{FF2B5EF4-FFF2-40B4-BE49-F238E27FC236}">
                <a16:creationId xmlns:a16="http://schemas.microsoft.com/office/drawing/2014/main" id="{C1474E8B-EA16-DAE2-B3C4-34320B3629C0}"/>
              </a:ext>
            </a:extLst>
          </p:cNvPr>
          <p:cNvPicPr preferRelativeResize="0"/>
          <p:nvPr/>
        </p:nvPicPr>
        <p:blipFill rotWithShape="1">
          <a:blip r:embed="rId5">
            <a:alphaModFix/>
          </a:blip>
          <a:srcRect l="30410" t="4345" r="24597" b="21744"/>
          <a:stretch/>
        </p:blipFill>
        <p:spPr>
          <a:xfrm rot="-844745">
            <a:off x="7592465" y="106847"/>
            <a:ext cx="260836" cy="254707"/>
          </a:xfrm>
          <a:prstGeom prst="rect">
            <a:avLst/>
          </a:prstGeom>
          <a:noFill/>
          <a:ln>
            <a:noFill/>
          </a:ln>
        </p:spPr>
      </p:pic>
      <p:pic>
        <p:nvPicPr>
          <p:cNvPr id="1103" name="Google Shape;429;p37">
            <a:extLst>
              <a:ext uri="{FF2B5EF4-FFF2-40B4-BE49-F238E27FC236}">
                <a16:creationId xmlns:a16="http://schemas.microsoft.com/office/drawing/2014/main" id="{60B437D5-0DBB-1386-7157-B7C6D99377D2}"/>
              </a:ext>
            </a:extLst>
          </p:cNvPr>
          <p:cNvPicPr preferRelativeResize="0"/>
          <p:nvPr/>
        </p:nvPicPr>
        <p:blipFill>
          <a:blip r:embed="rId6">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pic>
        <p:nvPicPr>
          <p:cNvPr id="1104" name="Google Shape;433;p37">
            <a:extLst>
              <a:ext uri="{FF2B5EF4-FFF2-40B4-BE49-F238E27FC236}">
                <a16:creationId xmlns:a16="http://schemas.microsoft.com/office/drawing/2014/main" id="{588FC9FF-9746-270D-E173-FD370EB2C73D}"/>
              </a:ext>
            </a:extLst>
          </p:cNvPr>
          <p:cNvPicPr preferRelativeResize="0"/>
          <p:nvPr/>
        </p:nvPicPr>
        <p:blipFill>
          <a:blip r:embed="rId4">
            <a:alphaModFix/>
          </a:blip>
          <a:stretch>
            <a:fillRect/>
          </a:stretch>
        </p:blipFill>
        <p:spPr>
          <a:xfrm rot="6032734" flipH="1">
            <a:off x="1148061" y="2042889"/>
            <a:ext cx="910059" cy="643436"/>
          </a:xfrm>
          <a:prstGeom prst="rect">
            <a:avLst/>
          </a:prstGeom>
          <a:noFill/>
          <a:ln>
            <a:noFill/>
          </a:ln>
        </p:spPr>
      </p:pic>
      <p:pic>
        <p:nvPicPr>
          <p:cNvPr id="1105" name="Google Shape;434;p37">
            <a:extLst>
              <a:ext uri="{FF2B5EF4-FFF2-40B4-BE49-F238E27FC236}">
                <a16:creationId xmlns:a16="http://schemas.microsoft.com/office/drawing/2014/main" id="{EFCCE39D-60E9-AEC5-3AAE-AB12F722640F}"/>
              </a:ext>
            </a:extLst>
          </p:cNvPr>
          <p:cNvPicPr preferRelativeResize="0"/>
          <p:nvPr/>
        </p:nvPicPr>
        <p:blipFill rotWithShape="1">
          <a:blip r:embed="rId5">
            <a:alphaModFix/>
          </a:blip>
          <a:srcRect l="30410" t="4345" r="24597" b="21744"/>
          <a:stretch/>
        </p:blipFill>
        <p:spPr>
          <a:xfrm rot="-1117140">
            <a:off x="1900554" y="1808878"/>
            <a:ext cx="825299" cy="1016831"/>
          </a:xfrm>
          <a:prstGeom prst="rect">
            <a:avLst/>
          </a:prstGeom>
          <a:noFill/>
          <a:ln>
            <a:noFill/>
          </a:ln>
        </p:spPr>
      </p:pic>
      <p:pic>
        <p:nvPicPr>
          <p:cNvPr id="1106" name="Google Shape;435;p37">
            <a:extLst>
              <a:ext uri="{FF2B5EF4-FFF2-40B4-BE49-F238E27FC236}">
                <a16:creationId xmlns:a16="http://schemas.microsoft.com/office/drawing/2014/main" id="{A50E2520-63D0-3DE5-9B05-63B00D2A6910}"/>
              </a:ext>
            </a:extLst>
          </p:cNvPr>
          <p:cNvPicPr preferRelativeResize="0"/>
          <p:nvPr/>
        </p:nvPicPr>
        <p:blipFill>
          <a:blip r:embed="rId7">
            <a:alphaModFix/>
          </a:blip>
          <a:stretch>
            <a:fillRect/>
          </a:stretch>
        </p:blipFill>
        <p:spPr>
          <a:xfrm>
            <a:off x="1409740" y="3621916"/>
            <a:ext cx="1128325" cy="1043530"/>
          </a:xfrm>
          <a:prstGeom prst="rect">
            <a:avLst/>
          </a:prstGeom>
          <a:noFill/>
          <a:ln>
            <a:noFill/>
          </a:ln>
        </p:spPr>
      </p:pic>
    </p:spTree>
    <p:extLst>
      <p:ext uri="{BB962C8B-B14F-4D97-AF65-F5344CB8AC3E}">
        <p14:creationId xmlns:p14="http://schemas.microsoft.com/office/powerpoint/2010/main" val="9414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p:nvPr/>
        </p:nvSpPr>
        <p:spPr>
          <a:xfrm>
            <a:off x="1970850" y="3092450"/>
            <a:ext cx="5202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800" dirty="0">
                <a:solidFill>
                  <a:schemeClr val="dk1"/>
                </a:solidFill>
              </a:rPr>
              <a:t>This is a Jig. Jigs have red horns and their purpose is to make purple honey.</a:t>
            </a:r>
            <a:endParaRPr sz="1800" dirty="0"/>
          </a:p>
        </p:txBody>
      </p:sp>
      <p:pic>
        <p:nvPicPr>
          <p:cNvPr id="29" name="Picture 28">
            <a:extLst>
              <a:ext uri="{FF2B5EF4-FFF2-40B4-BE49-F238E27FC236}">
                <a16:creationId xmlns:a16="http://schemas.microsoft.com/office/drawing/2014/main" id="{B0108748-439F-C402-7299-A9AF5C169DA6}"/>
              </a:ext>
            </a:extLst>
          </p:cNvPr>
          <p:cNvPicPr>
            <a:picLocks noChangeAspect="1"/>
          </p:cNvPicPr>
          <p:nvPr/>
        </p:nvPicPr>
        <p:blipFill>
          <a:blip r:embed="rId3"/>
          <a:stretch>
            <a:fillRect/>
          </a:stretch>
        </p:blipFill>
        <p:spPr>
          <a:xfrm>
            <a:off x="3860800" y="2051050"/>
            <a:ext cx="1422400" cy="1041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grpSp>
        <p:nvGrpSpPr>
          <p:cNvPr id="1100" name="Group 1099">
            <a:extLst>
              <a:ext uri="{FF2B5EF4-FFF2-40B4-BE49-F238E27FC236}">
                <a16:creationId xmlns:a16="http://schemas.microsoft.com/office/drawing/2014/main" id="{4F91E2B8-04DD-C20A-2F27-B58A507D2CC6}"/>
              </a:ext>
            </a:extLst>
          </p:cNvPr>
          <p:cNvGrpSpPr/>
          <p:nvPr/>
        </p:nvGrpSpPr>
        <p:grpSpPr>
          <a:xfrm>
            <a:off x="5881479" y="1342109"/>
            <a:ext cx="2794613" cy="3408685"/>
            <a:chOff x="5571556" y="1441499"/>
            <a:chExt cx="2794613" cy="3408685"/>
          </a:xfrm>
        </p:grpSpPr>
        <p:grpSp>
          <p:nvGrpSpPr>
            <p:cNvPr id="44" name="Group 43">
              <a:extLst>
                <a:ext uri="{FF2B5EF4-FFF2-40B4-BE49-F238E27FC236}">
                  <a16:creationId xmlns:a16="http://schemas.microsoft.com/office/drawing/2014/main" id="{7A164419-6F5D-4C2C-A320-02ED3E473116}"/>
                </a:ext>
              </a:extLst>
            </p:cNvPr>
            <p:cNvGrpSpPr/>
            <p:nvPr/>
          </p:nvGrpSpPr>
          <p:grpSpPr>
            <a:xfrm>
              <a:off x="5571556" y="1441499"/>
              <a:ext cx="2794613" cy="1755435"/>
              <a:chOff x="5288044" y="1443248"/>
              <a:chExt cx="2794613" cy="1755435"/>
            </a:xfrm>
          </p:grpSpPr>
          <p:sp>
            <p:nvSpPr>
              <p:cNvPr id="45" name="Google Shape;1421;p63">
                <a:extLst>
                  <a:ext uri="{FF2B5EF4-FFF2-40B4-BE49-F238E27FC236}">
                    <a16:creationId xmlns:a16="http://schemas.microsoft.com/office/drawing/2014/main" id="{43982F3E-FCD9-0F87-BEF0-AE7D289F9022}"/>
                  </a:ext>
                </a:extLst>
              </p:cNvPr>
              <p:cNvSpPr/>
              <p:nvPr/>
            </p:nvSpPr>
            <p:spPr>
              <a:xfrm>
                <a:off x="5373768" y="1735883"/>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23;p63">
                <a:extLst>
                  <a:ext uri="{FF2B5EF4-FFF2-40B4-BE49-F238E27FC236}">
                    <a16:creationId xmlns:a16="http://schemas.microsoft.com/office/drawing/2014/main" id="{25C78083-E946-9EC6-0F30-C868FD8ADDD2}"/>
                  </a:ext>
                </a:extLst>
              </p:cNvPr>
              <p:cNvSpPr txBox="1"/>
              <p:nvPr/>
            </p:nvSpPr>
            <p:spPr>
              <a:xfrm flipH="1">
                <a:off x="7667457" y="2773113"/>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47" name="Google Shape;1424;p63">
                <a:extLst>
                  <a:ext uri="{FF2B5EF4-FFF2-40B4-BE49-F238E27FC236}">
                    <a16:creationId xmlns:a16="http://schemas.microsoft.com/office/drawing/2014/main" id="{CDF76D3B-AC3D-B468-DB52-4BFE9FA2C902}"/>
                  </a:ext>
                </a:extLst>
              </p:cNvPr>
              <p:cNvSpPr txBox="1"/>
              <p:nvPr/>
            </p:nvSpPr>
            <p:spPr>
              <a:xfrm flipH="1">
                <a:off x="6517223" y="2778033"/>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48" name="Google Shape;1425;p63">
                <a:extLst>
                  <a:ext uri="{FF2B5EF4-FFF2-40B4-BE49-F238E27FC236}">
                    <a16:creationId xmlns:a16="http://schemas.microsoft.com/office/drawing/2014/main" id="{0AAEF2CA-63B6-AC86-C0FC-96A8662DECC8}"/>
                  </a:ext>
                </a:extLst>
              </p:cNvPr>
              <p:cNvCxnSpPr/>
              <p:nvPr/>
            </p:nvCxnSpPr>
            <p:spPr>
              <a:xfrm>
                <a:off x="5632541" y="2266124"/>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49" name="Google Shape;1426;p63">
                <a:extLst>
                  <a:ext uri="{FF2B5EF4-FFF2-40B4-BE49-F238E27FC236}">
                    <a16:creationId xmlns:a16="http://schemas.microsoft.com/office/drawing/2014/main" id="{CA11DC59-0D86-50EA-370C-972D19E57D8E}"/>
                  </a:ext>
                </a:extLst>
              </p:cNvPr>
              <p:cNvSpPr txBox="1"/>
              <p:nvPr/>
            </p:nvSpPr>
            <p:spPr>
              <a:xfrm flipH="1">
                <a:off x="5288044" y="2089457"/>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50" name="Google Shape;1427;p63">
                <a:extLst>
                  <a:ext uri="{FF2B5EF4-FFF2-40B4-BE49-F238E27FC236}">
                    <a16:creationId xmlns:a16="http://schemas.microsoft.com/office/drawing/2014/main" id="{3D350B47-46B4-69CD-CFF1-BF2F9E1BF66B}"/>
                  </a:ext>
                </a:extLst>
              </p:cNvPr>
              <p:cNvSpPr txBox="1"/>
              <p:nvPr/>
            </p:nvSpPr>
            <p:spPr>
              <a:xfrm>
                <a:off x="6269731" y="1443248"/>
                <a:ext cx="907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err="1"/>
                  <a:t>Yesig</a:t>
                </a:r>
                <a:endParaRPr sz="1200" b="1" dirty="0"/>
              </a:p>
            </p:txBody>
          </p:sp>
          <p:sp>
            <p:nvSpPr>
              <p:cNvPr id="51" name="Google Shape;1439;p63">
                <a:extLst>
                  <a:ext uri="{FF2B5EF4-FFF2-40B4-BE49-F238E27FC236}">
                    <a16:creationId xmlns:a16="http://schemas.microsoft.com/office/drawing/2014/main" id="{0D531457-EC72-3C14-9366-D5E327E9B6CC}"/>
                  </a:ext>
                </a:extLst>
              </p:cNvPr>
              <p:cNvSpPr/>
              <p:nvPr/>
            </p:nvSpPr>
            <p:spPr>
              <a:xfrm>
                <a:off x="5968832" y="1931287"/>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40;p63">
                <a:extLst>
                  <a:ext uri="{FF2B5EF4-FFF2-40B4-BE49-F238E27FC236}">
                    <a16:creationId xmlns:a16="http://schemas.microsoft.com/office/drawing/2014/main" id="{C5B522CB-56CD-B4F6-1C2D-16F67AC53F0D}"/>
                  </a:ext>
                </a:extLst>
              </p:cNvPr>
              <p:cNvSpPr/>
              <p:nvPr/>
            </p:nvSpPr>
            <p:spPr>
              <a:xfrm>
                <a:off x="6631873" y="1979887"/>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41;p63">
                <a:extLst>
                  <a:ext uri="{FF2B5EF4-FFF2-40B4-BE49-F238E27FC236}">
                    <a16:creationId xmlns:a16="http://schemas.microsoft.com/office/drawing/2014/main" id="{C0471DE9-4A15-227A-6325-F6140930F8A3}"/>
                  </a:ext>
                </a:extLst>
              </p:cNvPr>
              <p:cNvSpPr/>
              <p:nvPr/>
            </p:nvSpPr>
            <p:spPr>
              <a:xfrm>
                <a:off x="7188032" y="2033237"/>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1442;p63">
                <a:extLst>
                  <a:ext uri="{FF2B5EF4-FFF2-40B4-BE49-F238E27FC236}">
                    <a16:creationId xmlns:a16="http://schemas.microsoft.com/office/drawing/2014/main" id="{7EFF587D-D4FA-3B7B-315E-7EF11F336653}"/>
                  </a:ext>
                </a:extLst>
              </p:cNvPr>
              <p:cNvCxnSpPr/>
              <p:nvPr/>
            </p:nvCxnSpPr>
            <p:spPr>
              <a:xfrm rot="10800000" flipH="1">
                <a:off x="6800238" y="244021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55" name="Google Shape;1443;p63">
                <a:extLst>
                  <a:ext uri="{FF2B5EF4-FFF2-40B4-BE49-F238E27FC236}">
                    <a16:creationId xmlns:a16="http://schemas.microsoft.com/office/drawing/2014/main" id="{760367CD-4BDD-CBA5-635B-CCB7BACEB9B5}"/>
                  </a:ext>
                </a:extLst>
              </p:cNvPr>
              <p:cNvSpPr/>
              <p:nvPr/>
            </p:nvSpPr>
            <p:spPr>
              <a:xfrm>
                <a:off x="5995032" y="2052012"/>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44;p63">
                <a:extLst>
                  <a:ext uri="{FF2B5EF4-FFF2-40B4-BE49-F238E27FC236}">
                    <a16:creationId xmlns:a16="http://schemas.microsoft.com/office/drawing/2014/main" id="{052498B6-17F9-FC07-934F-FEC391CC3FE3}"/>
                  </a:ext>
                </a:extLst>
              </p:cNvPr>
              <p:cNvSpPr/>
              <p:nvPr/>
            </p:nvSpPr>
            <p:spPr>
              <a:xfrm>
                <a:off x="6628832" y="2213890"/>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57" name="Google Shape;1445;p63">
                <a:extLst>
                  <a:ext uri="{FF2B5EF4-FFF2-40B4-BE49-F238E27FC236}">
                    <a16:creationId xmlns:a16="http://schemas.microsoft.com/office/drawing/2014/main" id="{941D418C-74F1-AB1F-BB5D-D8A054B79C49}"/>
                  </a:ext>
                </a:extLst>
              </p:cNvPr>
              <p:cNvSpPr/>
              <p:nvPr/>
            </p:nvSpPr>
            <p:spPr>
              <a:xfrm>
                <a:off x="6723332" y="2094987"/>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1446;p63">
                <a:extLst>
                  <a:ext uri="{FF2B5EF4-FFF2-40B4-BE49-F238E27FC236}">
                    <a16:creationId xmlns:a16="http://schemas.microsoft.com/office/drawing/2014/main" id="{93D9FAB2-BF0C-2138-F623-E0F6E01951E7}"/>
                  </a:ext>
                </a:extLst>
              </p:cNvPr>
              <p:cNvCxnSpPr/>
              <p:nvPr/>
            </p:nvCxnSpPr>
            <p:spPr>
              <a:xfrm rot="10800000" flipH="1">
                <a:off x="7888308" y="2381215"/>
                <a:ext cx="4800" cy="450900"/>
              </a:xfrm>
              <a:prstGeom prst="straightConnector1">
                <a:avLst/>
              </a:prstGeom>
              <a:noFill/>
              <a:ln w="28575" cap="flat" cmpd="sng">
                <a:solidFill>
                  <a:schemeClr val="dk2"/>
                </a:solidFill>
                <a:prstDash val="solid"/>
                <a:round/>
                <a:headEnd type="none" w="med" len="med"/>
                <a:tailEnd type="triangle" w="med" len="med"/>
              </a:ln>
            </p:spPr>
          </p:cxnSp>
        </p:grpSp>
        <p:sp>
          <p:nvSpPr>
            <p:cNvPr id="59" name="Google Shape;1138;p54">
              <a:extLst>
                <a:ext uri="{FF2B5EF4-FFF2-40B4-BE49-F238E27FC236}">
                  <a16:creationId xmlns:a16="http://schemas.microsoft.com/office/drawing/2014/main" id="{1A25F724-E1C1-FEF6-D40E-A47450C0256E}"/>
                </a:ext>
              </a:extLst>
            </p:cNvPr>
            <p:cNvSpPr/>
            <p:nvPr/>
          </p:nvSpPr>
          <p:spPr>
            <a:xfrm>
              <a:off x="6466094" y="3695184"/>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1170;p47">
              <a:extLst>
                <a:ext uri="{FF2B5EF4-FFF2-40B4-BE49-F238E27FC236}">
                  <a16:creationId xmlns:a16="http://schemas.microsoft.com/office/drawing/2014/main" id="{1BEF75DD-D885-714B-A0F9-F88C539AFA85}"/>
                </a:ext>
              </a:extLst>
            </p:cNvPr>
            <p:cNvPicPr preferRelativeResize="0"/>
            <p:nvPr/>
          </p:nvPicPr>
          <p:blipFill>
            <a:blip r:embed="rId3">
              <a:alphaModFix/>
            </a:blip>
            <a:stretch>
              <a:fillRect/>
            </a:stretch>
          </p:blipFill>
          <p:spPr>
            <a:xfrm>
              <a:off x="6684919" y="4012087"/>
              <a:ext cx="276399" cy="350058"/>
            </a:xfrm>
            <a:prstGeom prst="rect">
              <a:avLst/>
            </a:prstGeom>
            <a:noFill/>
            <a:ln>
              <a:noFill/>
            </a:ln>
          </p:spPr>
        </p:pic>
        <p:pic>
          <p:nvPicPr>
            <p:cNvPr id="61" name="Google Shape;1171;p47">
              <a:extLst>
                <a:ext uri="{FF2B5EF4-FFF2-40B4-BE49-F238E27FC236}">
                  <a16:creationId xmlns:a16="http://schemas.microsoft.com/office/drawing/2014/main" id="{CCD992AF-B443-0FBF-2EAF-7CA7C21A860D}"/>
                </a:ext>
              </a:extLst>
            </p:cNvPr>
            <p:cNvPicPr preferRelativeResize="0"/>
            <p:nvPr/>
          </p:nvPicPr>
          <p:blipFill>
            <a:blip r:embed="rId3">
              <a:alphaModFix/>
            </a:blip>
            <a:stretch>
              <a:fillRect/>
            </a:stretch>
          </p:blipFill>
          <p:spPr>
            <a:xfrm>
              <a:off x="6868644" y="4246830"/>
              <a:ext cx="276399" cy="350058"/>
            </a:xfrm>
            <a:prstGeom prst="rect">
              <a:avLst/>
            </a:prstGeom>
            <a:noFill/>
            <a:ln>
              <a:noFill/>
            </a:ln>
          </p:spPr>
        </p:pic>
        <p:pic>
          <p:nvPicPr>
            <p:cNvPr id="62" name="Google Shape;1172;p47">
              <a:extLst>
                <a:ext uri="{FF2B5EF4-FFF2-40B4-BE49-F238E27FC236}">
                  <a16:creationId xmlns:a16="http://schemas.microsoft.com/office/drawing/2014/main" id="{599B5B5F-58B2-AA58-2D76-E77931E7DBED}"/>
                </a:ext>
              </a:extLst>
            </p:cNvPr>
            <p:cNvPicPr preferRelativeResize="0"/>
            <p:nvPr/>
          </p:nvPicPr>
          <p:blipFill>
            <a:blip r:embed="rId3">
              <a:alphaModFix/>
            </a:blip>
            <a:stretch>
              <a:fillRect/>
            </a:stretch>
          </p:blipFill>
          <p:spPr>
            <a:xfrm>
              <a:off x="7080220" y="4043604"/>
              <a:ext cx="276399" cy="350058"/>
            </a:xfrm>
            <a:prstGeom prst="rect">
              <a:avLst/>
            </a:prstGeom>
            <a:noFill/>
            <a:ln>
              <a:noFill/>
            </a:ln>
          </p:spPr>
        </p:pic>
        <p:sp>
          <p:nvSpPr>
            <p:cNvPr id="63" name="Google Shape;766;p45">
              <a:extLst>
                <a:ext uri="{FF2B5EF4-FFF2-40B4-BE49-F238E27FC236}">
                  <a16:creationId xmlns:a16="http://schemas.microsoft.com/office/drawing/2014/main" id="{EC1CA505-D905-11FB-0FC9-8EC50D3333F5}"/>
                </a:ext>
              </a:extLst>
            </p:cNvPr>
            <p:cNvSpPr/>
            <p:nvPr/>
          </p:nvSpPr>
          <p:spPr>
            <a:xfrm rot="10800000" flipH="1">
              <a:off x="6820969" y="3186291"/>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769;p45">
              <a:extLst>
                <a:ext uri="{FF2B5EF4-FFF2-40B4-BE49-F238E27FC236}">
                  <a16:creationId xmlns:a16="http://schemas.microsoft.com/office/drawing/2014/main" id="{CD297B21-39DD-F839-9350-70D45054E33B}"/>
                </a:ext>
              </a:extLst>
            </p:cNvPr>
            <p:cNvSpPr txBox="1"/>
            <p:nvPr/>
          </p:nvSpPr>
          <p:spPr>
            <a:xfrm>
              <a:off x="6055481" y="3385653"/>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Purifies Yellow Water</a:t>
              </a:r>
              <a:endParaRPr sz="1200" b="1" dirty="0"/>
            </a:p>
          </p:txBody>
        </p:sp>
      </p:grpSp>
      <p:grpSp>
        <p:nvGrpSpPr>
          <p:cNvPr id="1099" name="Group 1098">
            <a:extLst>
              <a:ext uri="{FF2B5EF4-FFF2-40B4-BE49-F238E27FC236}">
                <a16:creationId xmlns:a16="http://schemas.microsoft.com/office/drawing/2014/main" id="{780B6271-9B4B-DABC-AAE4-B2189F90EB4F}"/>
              </a:ext>
            </a:extLst>
          </p:cNvPr>
          <p:cNvGrpSpPr/>
          <p:nvPr/>
        </p:nvGrpSpPr>
        <p:grpSpPr>
          <a:xfrm>
            <a:off x="467908" y="1337983"/>
            <a:ext cx="2794613" cy="3422867"/>
            <a:chOff x="569605" y="1437373"/>
            <a:chExt cx="2794613" cy="3422867"/>
          </a:xfrm>
        </p:grpSpPr>
        <p:grpSp>
          <p:nvGrpSpPr>
            <p:cNvPr id="23" name="Group 22">
              <a:extLst>
                <a:ext uri="{FF2B5EF4-FFF2-40B4-BE49-F238E27FC236}">
                  <a16:creationId xmlns:a16="http://schemas.microsoft.com/office/drawing/2014/main" id="{90F25BDF-D666-F320-E462-AEE9CFEB269C}"/>
                </a:ext>
              </a:extLst>
            </p:cNvPr>
            <p:cNvGrpSpPr/>
            <p:nvPr/>
          </p:nvGrpSpPr>
          <p:grpSpPr>
            <a:xfrm>
              <a:off x="569605" y="1437373"/>
              <a:ext cx="2794613" cy="1759561"/>
              <a:chOff x="569605" y="1437373"/>
              <a:chExt cx="2794613" cy="1759561"/>
            </a:xfrm>
          </p:grpSpPr>
          <p:sp>
            <p:nvSpPr>
              <p:cNvPr id="24" name="Google Shape;1109;p54">
                <a:extLst>
                  <a:ext uri="{FF2B5EF4-FFF2-40B4-BE49-F238E27FC236}">
                    <a16:creationId xmlns:a16="http://schemas.microsoft.com/office/drawing/2014/main" id="{4557CF7E-1D7F-1BC2-0288-004DA7ADD80E}"/>
                  </a:ext>
                </a:extLst>
              </p:cNvPr>
              <p:cNvSpPr/>
              <p:nvPr/>
            </p:nvSpPr>
            <p:spPr>
              <a:xfrm>
                <a:off x="655329" y="1734134"/>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0;p54">
                <a:extLst>
                  <a:ext uri="{FF2B5EF4-FFF2-40B4-BE49-F238E27FC236}">
                    <a16:creationId xmlns:a16="http://schemas.microsoft.com/office/drawing/2014/main" id="{703BBF8B-F8A1-390E-9A73-5000C084966D}"/>
                  </a:ext>
                </a:extLst>
              </p:cNvPr>
              <p:cNvSpPr/>
              <p:nvPr/>
            </p:nvSpPr>
            <p:spPr>
              <a:xfrm>
                <a:off x="914093" y="1793688"/>
                <a:ext cx="2173176" cy="1095660"/>
              </a:xfrm>
              <a:prstGeom prst="cloud">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1112;p54">
                <a:extLst>
                  <a:ext uri="{FF2B5EF4-FFF2-40B4-BE49-F238E27FC236}">
                    <a16:creationId xmlns:a16="http://schemas.microsoft.com/office/drawing/2014/main" id="{94CA727F-C85F-4324-B1EC-27DC9C4BE18C}"/>
                  </a:ext>
                </a:extLst>
              </p:cNvPr>
              <p:cNvCxnSpPr/>
              <p:nvPr/>
            </p:nvCxnSpPr>
            <p:spPr>
              <a:xfrm rot="10800000" flipH="1">
                <a:off x="3169869" y="237946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27" name="Google Shape;1113;p54">
                <a:extLst>
                  <a:ext uri="{FF2B5EF4-FFF2-40B4-BE49-F238E27FC236}">
                    <a16:creationId xmlns:a16="http://schemas.microsoft.com/office/drawing/2014/main" id="{CD6FF24F-07F7-596D-9CD3-BD4E7CDC0352}"/>
                  </a:ext>
                </a:extLst>
              </p:cNvPr>
              <p:cNvSpPr txBox="1"/>
              <p:nvPr/>
            </p:nvSpPr>
            <p:spPr>
              <a:xfrm flipH="1">
                <a:off x="2949018" y="2771364"/>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Zy</a:t>
                </a:r>
                <a:endParaRPr sz="1000"/>
              </a:p>
            </p:txBody>
          </p:sp>
          <p:sp>
            <p:nvSpPr>
              <p:cNvPr id="28" name="Google Shape;1114;p54">
                <a:extLst>
                  <a:ext uri="{FF2B5EF4-FFF2-40B4-BE49-F238E27FC236}">
                    <a16:creationId xmlns:a16="http://schemas.microsoft.com/office/drawing/2014/main" id="{AEB8C3E9-DBA6-767F-B388-5BB1F95AFCBA}"/>
                  </a:ext>
                </a:extLst>
              </p:cNvPr>
              <p:cNvSpPr txBox="1"/>
              <p:nvPr/>
            </p:nvSpPr>
            <p:spPr>
              <a:xfrm flipH="1">
                <a:off x="1798784" y="2776284"/>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Tup</a:t>
                </a:r>
                <a:endParaRPr sz="1000"/>
              </a:p>
            </p:txBody>
          </p:sp>
          <p:cxnSp>
            <p:nvCxnSpPr>
              <p:cNvPr id="29" name="Google Shape;1115;p54">
                <a:extLst>
                  <a:ext uri="{FF2B5EF4-FFF2-40B4-BE49-F238E27FC236}">
                    <a16:creationId xmlns:a16="http://schemas.microsoft.com/office/drawing/2014/main" id="{EF8C5C16-87CB-44F4-0D9E-12C0A79440E7}"/>
                  </a:ext>
                </a:extLst>
              </p:cNvPr>
              <p:cNvCxnSpPr/>
              <p:nvPr/>
            </p:nvCxnSpPr>
            <p:spPr>
              <a:xfrm>
                <a:off x="914102" y="2264375"/>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30" name="Google Shape;1116;p54">
                <a:extLst>
                  <a:ext uri="{FF2B5EF4-FFF2-40B4-BE49-F238E27FC236}">
                    <a16:creationId xmlns:a16="http://schemas.microsoft.com/office/drawing/2014/main" id="{DB2773A9-B7C4-189C-CEA2-547384DCF2D3}"/>
                  </a:ext>
                </a:extLst>
              </p:cNvPr>
              <p:cNvSpPr txBox="1"/>
              <p:nvPr/>
            </p:nvSpPr>
            <p:spPr>
              <a:xfrm flipH="1">
                <a:off x="569605" y="2087708"/>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Lo</a:t>
                </a:r>
                <a:endParaRPr sz="1000"/>
              </a:p>
            </p:txBody>
          </p:sp>
          <p:sp>
            <p:nvSpPr>
              <p:cNvPr id="31" name="Google Shape;1117;p54">
                <a:extLst>
                  <a:ext uri="{FF2B5EF4-FFF2-40B4-BE49-F238E27FC236}">
                    <a16:creationId xmlns:a16="http://schemas.microsoft.com/office/drawing/2014/main" id="{CFDD6954-06BD-9DB3-AFB6-F3E189A81A25}"/>
                  </a:ext>
                </a:extLst>
              </p:cNvPr>
              <p:cNvSpPr txBox="1"/>
              <p:nvPr/>
            </p:nvSpPr>
            <p:spPr>
              <a:xfrm>
                <a:off x="1628198" y="1437373"/>
                <a:ext cx="907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err="1"/>
                  <a:t>Revmo</a:t>
                </a:r>
                <a:endParaRPr sz="1200" b="1" dirty="0"/>
              </a:p>
            </p:txBody>
          </p:sp>
          <p:cxnSp>
            <p:nvCxnSpPr>
              <p:cNvPr id="32" name="Google Shape;1118;p54">
                <a:extLst>
                  <a:ext uri="{FF2B5EF4-FFF2-40B4-BE49-F238E27FC236}">
                    <a16:creationId xmlns:a16="http://schemas.microsoft.com/office/drawing/2014/main" id="{222A93A2-13B4-A0FE-AC46-1E0E64503FD0}"/>
                  </a:ext>
                </a:extLst>
              </p:cNvPr>
              <p:cNvCxnSpPr/>
              <p:nvPr/>
            </p:nvCxnSpPr>
            <p:spPr>
              <a:xfrm rot="10800000" flipH="1">
                <a:off x="2081799" y="2438469"/>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3" name="Google Shape;1119;p54">
                <a:extLst>
                  <a:ext uri="{FF2B5EF4-FFF2-40B4-BE49-F238E27FC236}">
                    <a16:creationId xmlns:a16="http://schemas.microsoft.com/office/drawing/2014/main" id="{B3251262-D32B-24F8-FBF5-2442DBF79FEC}"/>
                  </a:ext>
                </a:extLst>
              </p:cNvPr>
              <p:cNvSpPr/>
              <p:nvPr/>
            </p:nvSpPr>
            <p:spPr>
              <a:xfrm>
                <a:off x="1717718" y="1934088"/>
                <a:ext cx="827100" cy="537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0;p54">
                <a:extLst>
                  <a:ext uri="{FF2B5EF4-FFF2-40B4-BE49-F238E27FC236}">
                    <a16:creationId xmlns:a16="http://schemas.microsoft.com/office/drawing/2014/main" id="{DD5BDD2F-5744-5A33-50BC-EEE8461EDB4A}"/>
                  </a:ext>
                </a:extLst>
              </p:cNvPr>
              <p:cNvSpPr/>
              <p:nvPr/>
            </p:nvSpPr>
            <p:spPr>
              <a:xfrm>
                <a:off x="1177268" y="257706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21;p54">
                <a:extLst>
                  <a:ext uri="{FF2B5EF4-FFF2-40B4-BE49-F238E27FC236}">
                    <a16:creationId xmlns:a16="http://schemas.microsoft.com/office/drawing/2014/main" id="{81C541C4-174F-5AD8-3DC5-7DC651B2D6F3}"/>
                  </a:ext>
                </a:extLst>
              </p:cNvPr>
              <p:cNvSpPr/>
              <p:nvPr/>
            </p:nvSpPr>
            <p:spPr>
              <a:xfrm>
                <a:off x="1115093" y="249428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22;p54">
                <a:extLst>
                  <a:ext uri="{FF2B5EF4-FFF2-40B4-BE49-F238E27FC236}">
                    <a16:creationId xmlns:a16="http://schemas.microsoft.com/office/drawing/2014/main" id="{4124BB49-67D9-102F-4DC9-DB9084FC0326}"/>
                  </a:ext>
                </a:extLst>
              </p:cNvPr>
              <p:cNvSpPr/>
              <p:nvPr/>
            </p:nvSpPr>
            <p:spPr>
              <a:xfrm>
                <a:off x="1115093" y="2393001"/>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3;p54">
                <a:extLst>
                  <a:ext uri="{FF2B5EF4-FFF2-40B4-BE49-F238E27FC236}">
                    <a16:creationId xmlns:a16="http://schemas.microsoft.com/office/drawing/2014/main" id="{E2A15F0F-4EBC-6767-C5A9-3916C34FB0E2}"/>
                  </a:ext>
                </a:extLst>
              </p:cNvPr>
              <p:cNvSpPr/>
              <p:nvPr/>
            </p:nvSpPr>
            <p:spPr>
              <a:xfrm>
                <a:off x="1177268" y="233896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4;p54">
                <a:extLst>
                  <a:ext uri="{FF2B5EF4-FFF2-40B4-BE49-F238E27FC236}">
                    <a16:creationId xmlns:a16="http://schemas.microsoft.com/office/drawing/2014/main" id="{7393F888-0881-BEA4-A30C-79821722D354}"/>
                  </a:ext>
                </a:extLst>
              </p:cNvPr>
              <p:cNvSpPr/>
              <p:nvPr/>
            </p:nvSpPr>
            <p:spPr>
              <a:xfrm>
                <a:off x="1255256" y="230343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5;p54">
                <a:extLst>
                  <a:ext uri="{FF2B5EF4-FFF2-40B4-BE49-F238E27FC236}">
                    <a16:creationId xmlns:a16="http://schemas.microsoft.com/office/drawing/2014/main" id="{0A1C7097-9E7A-BEEA-FDEB-1386CD6C9787}"/>
                  </a:ext>
                </a:extLst>
              </p:cNvPr>
              <p:cNvSpPr/>
              <p:nvPr/>
            </p:nvSpPr>
            <p:spPr>
              <a:xfrm>
                <a:off x="1369268" y="224351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6;p54">
                <a:extLst>
                  <a:ext uri="{FF2B5EF4-FFF2-40B4-BE49-F238E27FC236}">
                    <a16:creationId xmlns:a16="http://schemas.microsoft.com/office/drawing/2014/main" id="{7E065BC6-8007-6819-A549-18D09974B5F5}"/>
                  </a:ext>
                </a:extLst>
              </p:cNvPr>
              <p:cNvSpPr/>
              <p:nvPr/>
            </p:nvSpPr>
            <p:spPr>
              <a:xfrm>
                <a:off x="1447493" y="224351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7;p54">
                <a:extLst>
                  <a:ext uri="{FF2B5EF4-FFF2-40B4-BE49-F238E27FC236}">
                    <a16:creationId xmlns:a16="http://schemas.microsoft.com/office/drawing/2014/main" id="{D1ACCDBC-3C6C-E64D-C4F6-282FDEE14225}"/>
                  </a:ext>
                </a:extLst>
              </p:cNvPr>
              <p:cNvSpPr/>
              <p:nvPr/>
            </p:nvSpPr>
            <p:spPr>
              <a:xfrm>
                <a:off x="1561743" y="220893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8;p54">
                <a:extLst>
                  <a:ext uri="{FF2B5EF4-FFF2-40B4-BE49-F238E27FC236}">
                    <a16:creationId xmlns:a16="http://schemas.microsoft.com/office/drawing/2014/main" id="{A49E604A-EBF4-6A86-AB19-89A7ADC5F2F8}"/>
                  </a:ext>
                </a:extLst>
              </p:cNvPr>
              <p:cNvSpPr/>
              <p:nvPr/>
            </p:nvSpPr>
            <p:spPr>
              <a:xfrm>
                <a:off x="1639718" y="2210026"/>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9;p54">
                <a:extLst>
                  <a:ext uri="{FF2B5EF4-FFF2-40B4-BE49-F238E27FC236}">
                    <a16:creationId xmlns:a16="http://schemas.microsoft.com/office/drawing/2014/main" id="{6BAAE605-34EF-F29A-1567-FEAA62B8AF5B}"/>
                  </a:ext>
                </a:extLst>
              </p:cNvPr>
              <p:cNvSpPr/>
              <p:nvPr/>
            </p:nvSpPr>
            <p:spPr>
              <a:xfrm>
                <a:off x="2375593" y="2156713"/>
                <a:ext cx="907200" cy="173700"/>
              </a:xfrm>
              <a:prstGeom prst="ellipseRibbon">
                <a:avLst>
                  <a:gd name="adj1" fmla="val 25000"/>
                  <a:gd name="adj2" fmla="val 50000"/>
                  <a:gd name="adj3" fmla="val 125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138;p54">
              <a:extLst>
                <a:ext uri="{FF2B5EF4-FFF2-40B4-BE49-F238E27FC236}">
                  <a16:creationId xmlns:a16="http://schemas.microsoft.com/office/drawing/2014/main" id="{15C1F0E0-51F4-954E-7808-15DE13641B4D}"/>
                </a:ext>
              </a:extLst>
            </p:cNvPr>
            <p:cNvSpPr/>
            <p:nvPr/>
          </p:nvSpPr>
          <p:spPr>
            <a:xfrm>
              <a:off x="1561268" y="3705240"/>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766;p45">
              <a:extLst>
                <a:ext uri="{FF2B5EF4-FFF2-40B4-BE49-F238E27FC236}">
                  <a16:creationId xmlns:a16="http://schemas.microsoft.com/office/drawing/2014/main" id="{9F08933C-BB7D-EE16-640C-C03DA5A299A6}"/>
                </a:ext>
              </a:extLst>
            </p:cNvPr>
            <p:cNvSpPr/>
            <p:nvPr/>
          </p:nvSpPr>
          <p:spPr>
            <a:xfrm rot="10800000" flipH="1">
              <a:off x="1916143" y="3196347"/>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769;p45">
              <a:extLst>
                <a:ext uri="{FF2B5EF4-FFF2-40B4-BE49-F238E27FC236}">
                  <a16:creationId xmlns:a16="http://schemas.microsoft.com/office/drawing/2014/main" id="{B85B6C04-C634-EC77-1BEE-EED3A1452FE6}"/>
                </a:ext>
              </a:extLst>
            </p:cNvPr>
            <p:cNvSpPr txBox="1"/>
            <p:nvPr/>
          </p:nvSpPr>
          <p:spPr>
            <a:xfrm>
              <a:off x="1130777" y="3395709"/>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chemeClr val="dk1"/>
                  </a:solidFill>
                </a:rPr>
                <a:t>Orange Antennae</a:t>
              </a:r>
              <a:endParaRPr sz="1200" b="1" dirty="0"/>
            </a:p>
          </p:txBody>
        </p:sp>
        <p:sp>
          <p:nvSpPr>
            <p:cNvPr id="1094" name="Google Shape;957;p44">
              <a:extLst>
                <a:ext uri="{FF2B5EF4-FFF2-40B4-BE49-F238E27FC236}">
                  <a16:creationId xmlns:a16="http://schemas.microsoft.com/office/drawing/2014/main" id="{553CB4D5-09FF-B524-E672-5BC4BA6209D6}"/>
                </a:ext>
              </a:extLst>
            </p:cNvPr>
            <p:cNvSpPr/>
            <p:nvPr/>
          </p:nvSpPr>
          <p:spPr>
            <a:xfrm rot="19782082">
              <a:off x="2170920" y="4165347"/>
              <a:ext cx="412032" cy="185409"/>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958;p44">
              <a:extLst>
                <a:ext uri="{FF2B5EF4-FFF2-40B4-BE49-F238E27FC236}">
                  <a16:creationId xmlns:a16="http://schemas.microsoft.com/office/drawing/2014/main" id="{859F479D-F03B-0E2F-7EA1-76B0EDCF89C7}"/>
                </a:ext>
              </a:extLst>
            </p:cNvPr>
            <p:cNvSpPr/>
            <p:nvPr/>
          </p:nvSpPr>
          <p:spPr>
            <a:xfrm rot="19782011">
              <a:off x="2216348" y="4181243"/>
              <a:ext cx="334557" cy="180683"/>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097" name="Google Shape;959;p44">
              <a:extLst>
                <a:ext uri="{FF2B5EF4-FFF2-40B4-BE49-F238E27FC236}">
                  <a16:creationId xmlns:a16="http://schemas.microsoft.com/office/drawing/2014/main" id="{D5F9C87E-5FE6-8773-1FE6-EFDBDBF2ECE0}"/>
                </a:ext>
              </a:extLst>
            </p:cNvPr>
            <p:cNvSpPr/>
            <p:nvPr/>
          </p:nvSpPr>
          <p:spPr>
            <a:xfrm rot="1817918" flipH="1">
              <a:off x="1565249" y="4192213"/>
              <a:ext cx="580167" cy="131677"/>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960;p44">
              <a:extLst>
                <a:ext uri="{FF2B5EF4-FFF2-40B4-BE49-F238E27FC236}">
                  <a16:creationId xmlns:a16="http://schemas.microsoft.com/office/drawing/2014/main" id="{B23D0F1A-4D52-FE23-4A3D-63BB86E37594}"/>
                </a:ext>
              </a:extLst>
            </p:cNvPr>
            <p:cNvSpPr/>
            <p:nvPr/>
          </p:nvSpPr>
          <p:spPr>
            <a:xfrm rot="1817989" flipH="1">
              <a:off x="1654458" y="4219500"/>
              <a:ext cx="471077" cy="128320"/>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grpSp>
      <p:sp>
        <p:nvSpPr>
          <p:cNvPr id="1092" name="Google Shape;832;p46">
            <a:extLst>
              <a:ext uri="{FF2B5EF4-FFF2-40B4-BE49-F238E27FC236}">
                <a16:creationId xmlns:a16="http://schemas.microsoft.com/office/drawing/2014/main" id="{18200DBE-01C6-E79B-0F8A-36074DEA8041}"/>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1"/>
                </a:solidFill>
              </a:rPr>
              <a:t>To what extent do you think the thing after the procedure is a </a:t>
            </a:r>
            <a:r>
              <a:rPr lang="en" sz="1800" dirty="0" err="1">
                <a:solidFill>
                  <a:schemeClr val="dk1"/>
                </a:solidFill>
              </a:rPr>
              <a:t>Zerp</a:t>
            </a:r>
            <a:r>
              <a:rPr lang="en" sz="1800" dirty="0">
                <a:solidFill>
                  <a:schemeClr val="dk1"/>
                </a:solidFill>
              </a:rPr>
              <a:t>? </a:t>
            </a:r>
            <a:endParaRPr sz="1800" dirty="0"/>
          </a:p>
        </p:txBody>
      </p:sp>
      <p:sp>
        <p:nvSpPr>
          <p:cNvPr id="1093" name="Google Shape;430;p37">
            <a:extLst>
              <a:ext uri="{FF2B5EF4-FFF2-40B4-BE49-F238E27FC236}">
                <a16:creationId xmlns:a16="http://schemas.microsoft.com/office/drawing/2014/main" id="{8F31C8F7-C222-078B-B703-76645C56CC01}"/>
              </a:ext>
            </a:extLst>
          </p:cNvPr>
          <p:cNvSpPr txBox="1"/>
          <p:nvPr/>
        </p:nvSpPr>
        <p:spPr>
          <a:xfrm>
            <a:off x="121350" y="17075"/>
            <a:ext cx="8901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a:t>
            </a:r>
            <a:r>
              <a:rPr lang="en" sz="1800" dirty="0" err="1"/>
              <a:t>Zerp</a:t>
            </a:r>
            <a:r>
              <a:rPr lang="en" sz="1800" dirty="0"/>
              <a:t>. They changed         its </a:t>
            </a:r>
            <a:r>
              <a:rPr lang="en" sz="1800" dirty="0" err="1"/>
              <a:t>Yesig</a:t>
            </a:r>
            <a:r>
              <a:rPr lang="en" sz="1800" dirty="0"/>
              <a:t> so that it no longer purifies yellow water. </a:t>
            </a:r>
            <a:endParaRPr sz="1800" dirty="0"/>
          </a:p>
        </p:txBody>
      </p:sp>
      <p:pic>
        <p:nvPicPr>
          <p:cNvPr id="1096" name="Google Shape;431;p37">
            <a:extLst>
              <a:ext uri="{FF2B5EF4-FFF2-40B4-BE49-F238E27FC236}">
                <a16:creationId xmlns:a16="http://schemas.microsoft.com/office/drawing/2014/main" id="{053056A9-B368-D671-EAF4-38260898D269}"/>
              </a:ext>
            </a:extLst>
          </p:cNvPr>
          <p:cNvPicPr preferRelativeResize="0"/>
          <p:nvPr/>
        </p:nvPicPr>
        <p:blipFill>
          <a:blip r:embed="rId4">
            <a:alphaModFix/>
          </a:blip>
          <a:stretch>
            <a:fillRect/>
          </a:stretch>
        </p:blipFill>
        <p:spPr>
          <a:xfrm rot="6242415" flipH="1">
            <a:off x="7461641" y="142303"/>
            <a:ext cx="222084" cy="206583"/>
          </a:xfrm>
          <a:prstGeom prst="rect">
            <a:avLst/>
          </a:prstGeom>
          <a:noFill/>
          <a:ln>
            <a:noFill/>
          </a:ln>
        </p:spPr>
      </p:pic>
      <p:pic>
        <p:nvPicPr>
          <p:cNvPr id="1102" name="Google Shape;432;p37">
            <a:extLst>
              <a:ext uri="{FF2B5EF4-FFF2-40B4-BE49-F238E27FC236}">
                <a16:creationId xmlns:a16="http://schemas.microsoft.com/office/drawing/2014/main" id="{C1474E8B-EA16-DAE2-B3C4-34320B3629C0}"/>
              </a:ext>
            </a:extLst>
          </p:cNvPr>
          <p:cNvPicPr preferRelativeResize="0"/>
          <p:nvPr/>
        </p:nvPicPr>
        <p:blipFill rotWithShape="1">
          <a:blip r:embed="rId5">
            <a:alphaModFix/>
          </a:blip>
          <a:srcRect l="30410" t="4345" r="24597" b="21744"/>
          <a:stretch/>
        </p:blipFill>
        <p:spPr>
          <a:xfrm rot="-844745">
            <a:off x="7671977" y="106847"/>
            <a:ext cx="260836" cy="254707"/>
          </a:xfrm>
          <a:prstGeom prst="rect">
            <a:avLst/>
          </a:prstGeom>
          <a:noFill/>
          <a:ln>
            <a:noFill/>
          </a:ln>
        </p:spPr>
      </p:pic>
      <p:pic>
        <p:nvPicPr>
          <p:cNvPr id="1101" name="Google Shape;429;p37">
            <a:extLst>
              <a:ext uri="{FF2B5EF4-FFF2-40B4-BE49-F238E27FC236}">
                <a16:creationId xmlns:a16="http://schemas.microsoft.com/office/drawing/2014/main" id="{FDEDCC0C-2CD2-8F99-21FE-7E3A74E233D3}"/>
              </a:ext>
            </a:extLst>
          </p:cNvPr>
          <p:cNvPicPr preferRelativeResize="0"/>
          <p:nvPr/>
        </p:nvPicPr>
        <p:blipFill>
          <a:blip r:embed="rId6">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pic>
        <p:nvPicPr>
          <p:cNvPr id="1103" name="Google Shape;433;p37">
            <a:extLst>
              <a:ext uri="{FF2B5EF4-FFF2-40B4-BE49-F238E27FC236}">
                <a16:creationId xmlns:a16="http://schemas.microsoft.com/office/drawing/2014/main" id="{A229265C-E435-3C90-E240-B272370851AB}"/>
              </a:ext>
            </a:extLst>
          </p:cNvPr>
          <p:cNvPicPr preferRelativeResize="0"/>
          <p:nvPr/>
        </p:nvPicPr>
        <p:blipFill>
          <a:blip r:embed="rId4">
            <a:alphaModFix/>
          </a:blip>
          <a:stretch>
            <a:fillRect/>
          </a:stretch>
        </p:blipFill>
        <p:spPr>
          <a:xfrm rot="6032734" flipH="1">
            <a:off x="6506072" y="2021931"/>
            <a:ext cx="910059" cy="643436"/>
          </a:xfrm>
          <a:prstGeom prst="rect">
            <a:avLst/>
          </a:prstGeom>
          <a:noFill/>
          <a:ln>
            <a:noFill/>
          </a:ln>
        </p:spPr>
      </p:pic>
      <p:pic>
        <p:nvPicPr>
          <p:cNvPr id="1104" name="Google Shape;434;p37">
            <a:extLst>
              <a:ext uri="{FF2B5EF4-FFF2-40B4-BE49-F238E27FC236}">
                <a16:creationId xmlns:a16="http://schemas.microsoft.com/office/drawing/2014/main" id="{DA407BED-6E16-F75D-B2E7-EE5ACAFE672C}"/>
              </a:ext>
            </a:extLst>
          </p:cNvPr>
          <p:cNvPicPr preferRelativeResize="0"/>
          <p:nvPr/>
        </p:nvPicPr>
        <p:blipFill rotWithShape="1">
          <a:blip r:embed="rId5">
            <a:alphaModFix/>
          </a:blip>
          <a:srcRect l="30410" t="4345" r="24597" b="21744"/>
          <a:stretch/>
        </p:blipFill>
        <p:spPr>
          <a:xfrm rot="-1117140">
            <a:off x="7258565" y="1787920"/>
            <a:ext cx="825299" cy="1016831"/>
          </a:xfrm>
          <a:prstGeom prst="rect">
            <a:avLst/>
          </a:prstGeom>
          <a:noFill/>
          <a:ln>
            <a:noFill/>
          </a:ln>
        </p:spPr>
      </p:pic>
      <p:pic>
        <p:nvPicPr>
          <p:cNvPr id="1105" name="Google Shape;435;p37">
            <a:extLst>
              <a:ext uri="{FF2B5EF4-FFF2-40B4-BE49-F238E27FC236}">
                <a16:creationId xmlns:a16="http://schemas.microsoft.com/office/drawing/2014/main" id="{20E41646-B9B8-09E0-8861-649FB18CFEE4}"/>
              </a:ext>
            </a:extLst>
          </p:cNvPr>
          <p:cNvPicPr preferRelativeResize="0"/>
          <p:nvPr/>
        </p:nvPicPr>
        <p:blipFill>
          <a:blip r:embed="rId7">
            <a:alphaModFix/>
          </a:blip>
          <a:stretch>
            <a:fillRect/>
          </a:stretch>
        </p:blipFill>
        <p:spPr>
          <a:xfrm>
            <a:off x="6767751" y="3600958"/>
            <a:ext cx="1128325" cy="1043530"/>
          </a:xfrm>
          <a:prstGeom prst="rect">
            <a:avLst/>
          </a:prstGeom>
          <a:noFill/>
          <a:ln>
            <a:noFill/>
          </a:ln>
        </p:spPr>
      </p:pic>
    </p:spTree>
    <p:extLst>
      <p:ext uri="{BB962C8B-B14F-4D97-AF65-F5344CB8AC3E}">
        <p14:creationId xmlns:p14="http://schemas.microsoft.com/office/powerpoint/2010/main" val="186438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grpSp>
        <p:nvGrpSpPr>
          <p:cNvPr id="1100" name="Group 1099">
            <a:extLst>
              <a:ext uri="{FF2B5EF4-FFF2-40B4-BE49-F238E27FC236}">
                <a16:creationId xmlns:a16="http://schemas.microsoft.com/office/drawing/2014/main" id="{4F91E2B8-04DD-C20A-2F27-B58A507D2CC6}"/>
              </a:ext>
            </a:extLst>
          </p:cNvPr>
          <p:cNvGrpSpPr/>
          <p:nvPr/>
        </p:nvGrpSpPr>
        <p:grpSpPr>
          <a:xfrm>
            <a:off x="5881479" y="1342109"/>
            <a:ext cx="2794613" cy="3408685"/>
            <a:chOff x="5571556" y="1441499"/>
            <a:chExt cx="2794613" cy="3408685"/>
          </a:xfrm>
        </p:grpSpPr>
        <p:grpSp>
          <p:nvGrpSpPr>
            <p:cNvPr id="44" name="Group 43">
              <a:extLst>
                <a:ext uri="{FF2B5EF4-FFF2-40B4-BE49-F238E27FC236}">
                  <a16:creationId xmlns:a16="http://schemas.microsoft.com/office/drawing/2014/main" id="{7A164419-6F5D-4C2C-A320-02ED3E473116}"/>
                </a:ext>
              </a:extLst>
            </p:cNvPr>
            <p:cNvGrpSpPr/>
            <p:nvPr/>
          </p:nvGrpSpPr>
          <p:grpSpPr>
            <a:xfrm>
              <a:off x="5571556" y="1441499"/>
              <a:ext cx="2794613" cy="1755435"/>
              <a:chOff x="5288044" y="1443248"/>
              <a:chExt cx="2794613" cy="1755435"/>
            </a:xfrm>
          </p:grpSpPr>
          <p:sp>
            <p:nvSpPr>
              <p:cNvPr id="45" name="Google Shape;1421;p63">
                <a:extLst>
                  <a:ext uri="{FF2B5EF4-FFF2-40B4-BE49-F238E27FC236}">
                    <a16:creationId xmlns:a16="http://schemas.microsoft.com/office/drawing/2014/main" id="{43982F3E-FCD9-0F87-BEF0-AE7D289F9022}"/>
                  </a:ext>
                </a:extLst>
              </p:cNvPr>
              <p:cNvSpPr/>
              <p:nvPr/>
            </p:nvSpPr>
            <p:spPr>
              <a:xfrm>
                <a:off x="5373768" y="1735883"/>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23;p63">
                <a:extLst>
                  <a:ext uri="{FF2B5EF4-FFF2-40B4-BE49-F238E27FC236}">
                    <a16:creationId xmlns:a16="http://schemas.microsoft.com/office/drawing/2014/main" id="{25C78083-E946-9EC6-0F30-C868FD8ADDD2}"/>
                  </a:ext>
                </a:extLst>
              </p:cNvPr>
              <p:cNvSpPr txBox="1"/>
              <p:nvPr/>
            </p:nvSpPr>
            <p:spPr>
              <a:xfrm flipH="1">
                <a:off x="7667457" y="2773113"/>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47" name="Google Shape;1424;p63">
                <a:extLst>
                  <a:ext uri="{FF2B5EF4-FFF2-40B4-BE49-F238E27FC236}">
                    <a16:creationId xmlns:a16="http://schemas.microsoft.com/office/drawing/2014/main" id="{CDF76D3B-AC3D-B468-DB52-4BFE9FA2C902}"/>
                  </a:ext>
                </a:extLst>
              </p:cNvPr>
              <p:cNvSpPr txBox="1"/>
              <p:nvPr/>
            </p:nvSpPr>
            <p:spPr>
              <a:xfrm flipH="1">
                <a:off x="6517223" y="2778033"/>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48" name="Google Shape;1425;p63">
                <a:extLst>
                  <a:ext uri="{FF2B5EF4-FFF2-40B4-BE49-F238E27FC236}">
                    <a16:creationId xmlns:a16="http://schemas.microsoft.com/office/drawing/2014/main" id="{0AAEF2CA-63B6-AC86-C0FC-96A8662DECC8}"/>
                  </a:ext>
                </a:extLst>
              </p:cNvPr>
              <p:cNvCxnSpPr/>
              <p:nvPr/>
            </p:nvCxnSpPr>
            <p:spPr>
              <a:xfrm>
                <a:off x="5632541" y="2266124"/>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49" name="Google Shape;1426;p63">
                <a:extLst>
                  <a:ext uri="{FF2B5EF4-FFF2-40B4-BE49-F238E27FC236}">
                    <a16:creationId xmlns:a16="http://schemas.microsoft.com/office/drawing/2014/main" id="{CA11DC59-0D86-50EA-370C-972D19E57D8E}"/>
                  </a:ext>
                </a:extLst>
              </p:cNvPr>
              <p:cNvSpPr txBox="1"/>
              <p:nvPr/>
            </p:nvSpPr>
            <p:spPr>
              <a:xfrm flipH="1">
                <a:off x="5288044" y="2089457"/>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50" name="Google Shape;1427;p63">
                <a:extLst>
                  <a:ext uri="{FF2B5EF4-FFF2-40B4-BE49-F238E27FC236}">
                    <a16:creationId xmlns:a16="http://schemas.microsoft.com/office/drawing/2014/main" id="{3D350B47-46B4-69CD-CFF1-BF2F9E1BF66B}"/>
                  </a:ext>
                </a:extLst>
              </p:cNvPr>
              <p:cNvSpPr txBox="1"/>
              <p:nvPr/>
            </p:nvSpPr>
            <p:spPr>
              <a:xfrm>
                <a:off x="6269731" y="1443248"/>
                <a:ext cx="907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err="1"/>
                  <a:t>Yesig</a:t>
                </a:r>
                <a:endParaRPr sz="1200" b="1" dirty="0"/>
              </a:p>
            </p:txBody>
          </p:sp>
          <p:sp>
            <p:nvSpPr>
              <p:cNvPr id="51" name="Google Shape;1439;p63">
                <a:extLst>
                  <a:ext uri="{FF2B5EF4-FFF2-40B4-BE49-F238E27FC236}">
                    <a16:creationId xmlns:a16="http://schemas.microsoft.com/office/drawing/2014/main" id="{0D531457-EC72-3C14-9366-D5E327E9B6CC}"/>
                  </a:ext>
                </a:extLst>
              </p:cNvPr>
              <p:cNvSpPr/>
              <p:nvPr/>
            </p:nvSpPr>
            <p:spPr>
              <a:xfrm>
                <a:off x="5968832" y="1931287"/>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40;p63">
                <a:extLst>
                  <a:ext uri="{FF2B5EF4-FFF2-40B4-BE49-F238E27FC236}">
                    <a16:creationId xmlns:a16="http://schemas.microsoft.com/office/drawing/2014/main" id="{C5B522CB-56CD-B4F6-1C2D-16F67AC53F0D}"/>
                  </a:ext>
                </a:extLst>
              </p:cNvPr>
              <p:cNvSpPr/>
              <p:nvPr/>
            </p:nvSpPr>
            <p:spPr>
              <a:xfrm>
                <a:off x="6631873" y="1979887"/>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41;p63">
                <a:extLst>
                  <a:ext uri="{FF2B5EF4-FFF2-40B4-BE49-F238E27FC236}">
                    <a16:creationId xmlns:a16="http://schemas.microsoft.com/office/drawing/2014/main" id="{C0471DE9-4A15-227A-6325-F6140930F8A3}"/>
                  </a:ext>
                </a:extLst>
              </p:cNvPr>
              <p:cNvSpPr/>
              <p:nvPr/>
            </p:nvSpPr>
            <p:spPr>
              <a:xfrm>
                <a:off x="7188032" y="2033237"/>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1442;p63">
                <a:extLst>
                  <a:ext uri="{FF2B5EF4-FFF2-40B4-BE49-F238E27FC236}">
                    <a16:creationId xmlns:a16="http://schemas.microsoft.com/office/drawing/2014/main" id="{7EFF587D-D4FA-3B7B-315E-7EF11F336653}"/>
                  </a:ext>
                </a:extLst>
              </p:cNvPr>
              <p:cNvCxnSpPr/>
              <p:nvPr/>
            </p:nvCxnSpPr>
            <p:spPr>
              <a:xfrm rot="10800000" flipH="1">
                <a:off x="6800238" y="244021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55" name="Google Shape;1443;p63">
                <a:extLst>
                  <a:ext uri="{FF2B5EF4-FFF2-40B4-BE49-F238E27FC236}">
                    <a16:creationId xmlns:a16="http://schemas.microsoft.com/office/drawing/2014/main" id="{760367CD-4BDD-CBA5-635B-CCB7BACEB9B5}"/>
                  </a:ext>
                </a:extLst>
              </p:cNvPr>
              <p:cNvSpPr/>
              <p:nvPr/>
            </p:nvSpPr>
            <p:spPr>
              <a:xfrm>
                <a:off x="5995032" y="2052012"/>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44;p63">
                <a:extLst>
                  <a:ext uri="{FF2B5EF4-FFF2-40B4-BE49-F238E27FC236}">
                    <a16:creationId xmlns:a16="http://schemas.microsoft.com/office/drawing/2014/main" id="{052498B6-17F9-FC07-934F-FEC391CC3FE3}"/>
                  </a:ext>
                </a:extLst>
              </p:cNvPr>
              <p:cNvSpPr/>
              <p:nvPr/>
            </p:nvSpPr>
            <p:spPr>
              <a:xfrm>
                <a:off x="6628832" y="2213890"/>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57" name="Google Shape;1445;p63">
                <a:extLst>
                  <a:ext uri="{FF2B5EF4-FFF2-40B4-BE49-F238E27FC236}">
                    <a16:creationId xmlns:a16="http://schemas.microsoft.com/office/drawing/2014/main" id="{941D418C-74F1-AB1F-BB5D-D8A054B79C49}"/>
                  </a:ext>
                </a:extLst>
              </p:cNvPr>
              <p:cNvSpPr/>
              <p:nvPr/>
            </p:nvSpPr>
            <p:spPr>
              <a:xfrm>
                <a:off x="6723332" y="2094987"/>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1446;p63">
                <a:extLst>
                  <a:ext uri="{FF2B5EF4-FFF2-40B4-BE49-F238E27FC236}">
                    <a16:creationId xmlns:a16="http://schemas.microsoft.com/office/drawing/2014/main" id="{93D9FAB2-BF0C-2138-F623-E0F6E01951E7}"/>
                  </a:ext>
                </a:extLst>
              </p:cNvPr>
              <p:cNvCxnSpPr/>
              <p:nvPr/>
            </p:nvCxnSpPr>
            <p:spPr>
              <a:xfrm rot="10800000" flipH="1">
                <a:off x="7888308" y="2381215"/>
                <a:ext cx="4800" cy="450900"/>
              </a:xfrm>
              <a:prstGeom prst="straightConnector1">
                <a:avLst/>
              </a:prstGeom>
              <a:noFill/>
              <a:ln w="28575" cap="flat" cmpd="sng">
                <a:solidFill>
                  <a:schemeClr val="dk2"/>
                </a:solidFill>
                <a:prstDash val="solid"/>
                <a:round/>
                <a:headEnd type="none" w="med" len="med"/>
                <a:tailEnd type="triangle" w="med" len="med"/>
              </a:ln>
            </p:spPr>
          </p:cxnSp>
        </p:grpSp>
        <p:sp>
          <p:nvSpPr>
            <p:cNvPr id="59" name="Google Shape;1138;p54">
              <a:extLst>
                <a:ext uri="{FF2B5EF4-FFF2-40B4-BE49-F238E27FC236}">
                  <a16:creationId xmlns:a16="http://schemas.microsoft.com/office/drawing/2014/main" id="{1A25F724-E1C1-FEF6-D40E-A47450C0256E}"/>
                </a:ext>
              </a:extLst>
            </p:cNvPr>
            <p:cNvSpPr/>
            <p:nvPr/>
          </p:nvSpPr>
          <p:spPr>
            <a:xfrm>
              <a:off x="6466094" y="3695184"/>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1170;p47">
              <a:extLst>
                <a:ext uri="{FF2B5EF4-FFF2-40B4-BE49-F238E27FC236}">
                  <a16:creationId xmlns:a16="http://schemas.microsoft.com/office/drawing/2014/main" id="{1BEF75DD-D885-714B-A0F9-F88C539AFA85}"/>
                </a:ext>
              </a:extLst>
            </p:cNvPr>
            <p:cNvPicPr preferRelativeResize="0"/>
            <p:nvPr/>
          </p:nvPicPr>
          <p:blipFill>
            <a:blip r:embed="rId3">
              <a:alphaModFix/>
            </a:blip>
            <a:stretch>
              <a:fillRect/>
            </a:stretch>
          </p:blipFill>
          <p:spPr>
            <a:xfrm>
              <a:off x="6684919" y="4012087"/>
              <a:ext cx="276399" cy="350058"/>
            </a:xfrm>
            <a:prstGeom prst="rect">
              <a:avLst/>
            </a:prstGeom>
            <a:noFill/>
            <a:ln>
              <a:noFill/>
            </a:ln>
          </p:spPr>
        </p:pic>
        <p:pic>
          <p:nvPicPr>
            <p:cNvPr id="61" name="Google Shape;1171;p47">
              <a:extLst>
                <a:ext uri="{FF2B5EF4-FFF2-40B4-BE49-F238E27FC236}">
                  <a16:creationId xmlns:a16="http://schemas.microsoft.com/office/drawing/2014/main" id="{CCD992AF-B443-0FBF-2EAF-7CA7C21A860D}"/>
                </a:ext>
              </a:extLst>
            </p:cNvPr>
            <p:cNvPicPr preferRelativeResize="0"/>
            <p:nvPr/>
          </p:nvPicPr>
          <p:blipFill>
            <a:blip r:embed="rId3">
              <a:alphaModFix/>
            </a:blip>
            <a:stretch>
              <a:fillRect/>
            </a:stretch>
          </p:blipFill>
          <p:spPr>
            <a:xfrm>
              <a:off x="6868644" y="4246830"/>
              <a:ext cx="276399" cy="350058"/>
            </a:xfrm>
            <a:prstGeom prst="rect">
              <a:avLst/>
            </a:prstGeom>
            <a:noFill/>
            <a:ln>
              <a:noFill/>
            </a:ln>
          </p:spPr>
        </p:pic>
        <p:pic>
          <p:nvPicPr>
            <p:cNvPr id="62" name="Google Shape;1172;p47">
              <a:extLst>
                <a:ext uri="{FF2B5EF4-FFF2-40B4-BE49-F238E27FC236}">
                  <a16:creationId xmlns:a16="http://schemas.microsoft.com/office/drawing/2014/main" id="{599B5B5F-58B2-AA58-2D76-E77931E7DBED}"/>
                </a:ext>
              </a:extLst>
            </p:cNvPr>
            <p:cNvPicPr preferRelativeResize="0"/>
            <p:nvPr/>
          </p:nvPicPr>
          <p:blipFill>
            <a:blip r:embed="rId3">
              <a:alphaModFix/>
            </a:blip>
            <a:stretch>
              <a:fillRect/>
            </a:stretch>
          </p:blipFill>
          <p:spPr>
            <a:xfrm>
              <a:off x="7080220" y="4043604"/>
              <a:ext cx="276399" cy="350058"/>
            </a:xfrm>
            <a:prstGeom prst="rect">
              <a:avLst/>
            </a:prstGeom>
            <a:noFill/>
            <a:ln>
              <a:noFill/>
            </a:ln>
          </p:spPr>
        </p:pic>
        <p:sp>
          <p:nvSpPr>
            <p:cNvPr id="63" name="Google Shape;766;p45">
              <a:extLst>
                <a:ext uri="{FF2B5EF4-FFF2-40B4-BE49-F238E27FC236}">
                  <a16:creationId xmlns:a16="http://schemas.microsoft.com/office/drawing/2014/main" id="{EC1CA505-D905-11FB-0FC9-8EC50D3333F5}"/>
                </a:ext>
              </a:extLst>
            </p:cNvPr>
            <p:cNvSpPr/>
            <p:nvPr/>
          </p:nvSpPr>
          <p:spPr>
            <a:xfrm rot="10800000" flipH="1">
              <a:off x="6820969" y="3186291"/>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769;p45">
              <a:extLst>
                <a:ext uri="{FF2B5EF4-FFF2-40B4-BE49-F238E27FC236}">
                  <a16:creationId xmlns:a16="http://schemas.microsoft.com/office/drawing/2014/main" id="{CD297B21-39DD-F839-9350-70D45054E33B}"/>
                </a:ext>
              </a:extLst>
            </p:cNvPr>
            <p:cNvSpPr txBox="1"/>
            <p:nvPr/>
          </p:nvSpPr>
          <p:spPr>
            <a:xfrm>
              <a:off x="6055481" y="3385653"/>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Purifies Yellow Water</a:t>
              </a:r>
              <a:endParaRPr sz="1200" b="1" dirty="0"/>
            </a:p>
          </p:txBody>
        </p:sp>
      </p:grpSp>
      <p:grpSp>
        <p:nvGrpSpPr>
          <p:cNvPr id="1099" name="Group 1098">
            <a:extLst>
              <a:ext uri="{FF2B5EF4-FFF2-40B4-BE49-F238E27FC236}">
                <a16:creationId xmlns:a16="http://schemas.microsoft.com/office/drawing/2014/main" id="{780B6271-9B4B-DABC-AAE4-B2189F90EB4F}"/>
              </a:ext>
            </a:extLst>
          </p:cNvPr>
          <p:cNvGrpSpPr/>
          <p:nvPr/>
        </p:nvGrpSpPr>
        <p:grpSpPr>
          <a:xfrm>
            <a:off x="467908" y="1337983"/>
            <a:ext cx="2794613" cy="3422867"/>
            <a:chOff x="569605" y="1437373"/>
            <a:chExt cx="2794613" cy="3422867"/>
          </a:xfrm>
        </p:grpSpPr>
        <p:grpSp>
          <p:nvGrpSpPr>
            <p:cNvPr id="23" name="Group 22">
              <a:extLst>
                <a:ext uri="{FF2B5EF4-FFF2-40B4-BE49-F238E27FC236}">
                  <a16:creationId xmlns:a16="http://schemas.microsoft.com/office/drawing/2014/main" id="{90F25BDF-D666-F320-E462-AEE9CFEB269C}"/>
                </a:ext>
              </a:extLst>
            </p:cNvPr>
            <p:cNvGrpSpPr/>
            <p:nvPr/>
          </p:nvGrpSpPr>
          <p:grpSpPr>
            <a:xfrm>
              <a:off x="569605" y="1437373"/>
              <a:ext cx="2794613" cy="1759561"/>
              <a:chOff x="569605" y="1437373"/>
              <a:chExt cx="2794613" cy="1759561"/>
            </a:xfrm>
          </p:grpSpPr>
          <p:sp>
            <p:nvSpPr>
              <p:cNvPr id="24" name="Google Shape;1109;p54">
                <a:extLst>
                  <a:ext uri="{FF2B5EF4-FFF2-40B4-BE49-F238E27FC236}">
                    <a16:creationId xmlns:a16="http://schemas.microsoft.com/office/drawing/2014/main" id="{4557CF7E-1D7F-1BC2-0288-004DA7ADD80E}"/>
                  </a:ext>
                </a:extLst>
              </p:cNvPr>
              <p:cNvSpPr/>
              <p:nvPr/>
            </p:nvSpPr>
            <p:spPr>
              <a:xfrm>
                <a:off x="655329" y="1734134"/>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0;p54">
                <a:extLst>
                  <a:ext uri="{FF2B5EF4-FFF2-40B4-BE49-F238E27FC236}">
                    <a16:creationId xmlns:a16="http://schemas.microsoft.com/office/drawing/2014/main" id="{703BBF8B-F8A1-390E-9A73-5000C084966D}"/>
                  </a:ext>
                </a:extLst>
              </p:cNvPr>
              <p:cNvSpPr/>
              <p:nvPr/>
            </p:nvSpPr>
            <p:spPr>
              <a:xfrm>
                <a:off x="914093" y="1793688"/>
                <a:ext cx="2173176" cy="1095660"/>
              </a:xfrm>
              <a:prstGeom prst="cloud">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1112;p54">
                <a:extLst>
                  <a:ext uri="{FF2B5EF4-FFF2-40B4-BE49-F238E27FC236}">
                    <a16:creationId xmlns:a16="http://schemas.microsoft.com/office/drawing/2014/main" id="{94CA727F-C85F-4324-B1EC-27DC9C4BE18C}"/>
                  </a:ext>
                </a:extLst>
              </p:cNvPr>
              <p:cNvCxnSpPr/>
              <p:nvPr/>
            </p:nvCxnSpPr>
            <p:spPr>
              <a:xfrm rot="10800000" flipH="1">
                <a:off x="3169869" y="237946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27" name="Google Shape;1113;p54">
                <a:extLst>
                  <a:ext uri="{FF2B5EF4-FFF2-40B4-BE49-F238E27FC236}">
                    <a16:creationId xmlns:a16="http://schemas.microsoft.com/office/drawing/2014/main" id="{CD6FF24F-07F7-596D-9CD3-BD4E7CDC0352}"/>
                  </a:ext>
                </a:extLst>
              </p:cNvPr>
              <p:cNvSpPr txBox="1"/>
              <p:nvPr/>
            </p:nvSpPr>
            <p:spPr>
              <a:xfrm flipH="1">
                <a:off x="2949018" y="2771364"/>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Zy</a:t>
                </a:r>
                <a:endParaRPr sz="1000"/>
              </a:p>
            </p:txBody>
          </p:sp>
          <p:sp>
            <p:nvSpPr>
              <p:cNvPr id="28" name="Google Shape;1114;p54">
                <a:extLst>
                  <a:ext uri="{FF2B5EF4-FFF2-40B4-BE49-F238E27FC236}">
                    <a16:creationId xmlns:a16="http://schemas.microsoft.com/office/drawing/2014/main" id="{AEB8C3E9-DBA6-767F-B388-5BB1F95AFCBA}"/>
                  </a:ext>
                </a:extLst>
              </p:cNvPr>
              <p:cNvSpPr txBox="1"/>
              <p:nvPr/>
            </p:nvSpPr>
            <p:spPr>
              <a:xfrm flipH="1">
                <a:off x="1798784" y="2776284"/>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Tup</a:t>
                </a:r>
                <a:endParaRPr sz="1000"/>
              </a:p>
            </p:txBody>
          </p:sp>
          <p:cxnSp>
            <p:nvCxnSpPr>
              <p:cNvPr id="29" name="Google Shape;1115;p54">
                <a:extLst>
                  <a:ext uri="{FF2B5EF4-FFF2-40B4-BE49-F238E27FC236}">
                    <a16:creationId xmlns:a16="http://schemas.microsoft.com/office/drawing/2014/main" id="{EF8C5C16-87CB-44F4-0D9E-12C0A79440E7}"/>
                  </a:ext>
                </a:extLst>
              </p:cNvPr>
              <p:cNvCxnSpPr/>
              <p:nvPr/>
            </p:nvCxnSpPr>
            <p:spPr>
              <a:xfrm>
                <a:off x="914102" y="2264375"/>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30" name="Google Shape;1116;p54">
                <a:extLst>
                  <a:ext uri="{FF2B5EF4-FFF2-40B4-BE49-F238E27FC236}">
                    <a16:creationId xmlns:a16="http://schemas.microsoft.com/office/drawing/2014/main" id="{DB2773A9-B7C4-189C-CEA2-547384DCF2D3}"/>
                  </a:ext>
                </a:extLst>
              </p:cNvPr>
              <p:cNvSpPr txBox="1"/>
              <p:nvPr/>
            </p:nvSpPr>
            <p:spPr>
              <a:xfrm flipH="1">
                <a:off x="569605" y="2087708"/>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Lo</a:t>
                </a:r>
                <a:endParaRPr sz="1000"/>
              </a:p>
            </p:txBody>
          </p:sp>
          <p:sp>
            <p:nvSpPr>
              <p:cNvPr id="31" name="Google Shape;1117;p54">
                <a:extLst>
                  <a:ext uri="{FF2B5EF4-FFF2-40B4-BE49-F238E27FC236}">
                    <a16:creationId xmlns:a16="http://schemas.microsoft.com/office/drawing/2014/main" id="{CFDD6954-06BD-9DB3-AFB6-F3E189A81A25}"/>
                  </a:ext>
                </a:extLst>
              </p:cNvPr>
              <p:cNvSpPr txBox="1"/>
              <p:nvPr/>
            </p:nvSpPr>
            <p:spPr>
              <a:xfrm>
                <a:off x="1628198" y="1437373"/>
                <a:ext cx="907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err="1"/>
                  <a:t>Revmo</a:t>
                </a:r>
                <a:endParaRPr sz="1200" b="1" dirty="0"/>
              </a:p>
            </p:txBody>
          </p:sp>
          <p:cxnSp>
            <p:nvCxnSpPr>
              <p:cNvPr id="32" name="Google Shape;1118;p54">
                <a:extLst>
                  <a:ext uri="{FF2B5EF4-FFF2-40B4-BE49-F238E27FC236}">
                    <a16:creationId xmlns:a16="http://schemas.microsoft.com/office/drawing/2014/main" id="{222A93A2-13B4-A0FE-AC46-1E0E64503FD0}"/>
                  </a:ext>
                </a:extLst>
              </p:cNvPr>
              <p:cNvCxnSpPr/>
              <p:nvPr/>
            </p:nvCxnSpPr>
            <p:spPr>
              <a:xfrm rot="10800000" flipH="1">
                <a:off x="2081799" y="2438469"/>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3" name="Google Shape;1119;p54">
                <a:extLst>
                  <a:ext uri="{FF2B5EF4-FFF2-40B4-BE49-F238E27FC236}">
                    <a16:creationId xmlns:a16="http://schemas.microsoft.com/office/drawing/2014/main" id="{B3251262-D32B-24F8-FBF5-2442DBF79FEC}"/>
                  </a:ext>
                </a:extLst>
              </p:cNvPr>
              <p:cNvSpPr/>
              <p:nvPr/>
            </p:nvSpPr>
            <p:spPr>
              <a:xfrm>
                <a:off x="1717718" y="1934088"/>
                <a:ext cx="827100" cy="537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0;p54">
                <a:extLst>
                  <a:ext uri="{FF2B5EF4-FFF2-40B4-BE49-F238E27FC236}">
                    <a16:creationId xmlns:a16="http://schemas.microsoft.com/office/drawing/2014/main" id="{DD5BDD2F-5744-5A33-50BC-EEE8461EDB4A}"/>
                  </a:ext>
                </a:extLst>
              </p:cNvPr>
              <p:cNvSpPr/>
              <p:nvPr/>
            </p:nvSpPr>
            <p:spPr>
              <a:xfrm>
                <a:off x="1177268" y="257706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21;p54">
                <a:extLst>
                  <a:ext uri="{FF2B5EF4-FFF2-40B4-BE49-F238E27FC236}">
                    <a16:creationId xmlns:a16="http://schemas.microsoft.com/office/drawing/2014/main" id="{81C541C4-174F-5AD8-3DC5-7DC651B2D6F3}"/>
                  </a:ext>
                </a:extLst>
              </p:cNvPr>
              <p:cNvSpPr/>
              <p:nvPr/>
            </p:nvSpPr>
            <p:spPr>
              <a:xfrm>
                <a:off x="1115093" y="249428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22;p54">
                <a:extLst>
                  <a:ext uri="{FF2B5EF4-FFF2-40B4-BE49-F238E27FC236}">
                    <a16:creationId xmlns:a16="http://schemas.microsoft.com/office/drawing/2014/main" id="{4124BB49-67D9-102F-4DC9-DB9084FC0326}"/>
                  </a:ext>
                </a:extLst>
              </p:cNvPr>
              <p:cNvSpPr/>
              <p:nvPr/>
            </p:nvSpPr>
            <p:spPr>
              <a:xfrm>
                <a:off x="1115093" y="2393001"/>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3;p54">
                <a:extLst>
                  <a:ext uri="{FF2B5EF4-FFF2-40B4-BE49-F238E27FC236}">
                    <a16:creationId xmlns:a16="http://schemas.microsoft.com/office/drawing/2014/main" id="{E2A15F0F-4EBC-6767-C5A9-3916C34FB0E2}"/>
                  </a:ext>
                </a:extLst>
              </p:cNvPr>
              <p:cNvSpPr/>
              <p:nvPr/>
            </p:nvSpPr>
            <p:spPr>
              <a:xfrm>
                <a:off x="1177268" y="233896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4;p54">
                <a:extLst>
                  <a:ext uri="{FF2B5EF4-FFF2-40B4-BE49-F238E27FC236}">
                    <a16:creationId xmlns:a16="http://schemas.microsoft.com/office/drawing/2014/main" id="{7393F888-0881-BEA4-A30C-79821722D354}"/>
                  </a:ext>
                </a:extLst>
              </p:cNvPr>
              <p:cNvSpPr/>
              <p:nvPr/>
            </p:nvSpPr>
            <p:spPr>
              <a:xfrm>
                <a:off x="1255256" y="230343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5;p54">
                <a:extLst>
                  <a:ext uri="{FF2B5EF4-FFF2-40B4-BE49-F238E27FC236}">
                    <a16:creationId xmlns:a16="http://schemas.microsoft.com/office/drawing/2014/main" id="{0A1C7097-9E7A-BEEA-FDEB-1386CD6C9787}"/>
                  </a:ext>
                </a:extLst>
              </p:cNvPr>
              <p:cNvSpPr/>
              <p:nvPr/>
            </p:nvSpPr>
            <p:spPr>
              <a:xfrm>
                <a:off x="1369268" y="224351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6;p54">
                <a:extLst>
                  <a:ext uri="{FF2B5EF4-FFF2-40B4-BE49-F238E27FC236}">
                    <a16:creationId xmlns:a16="http://schemas.microsoft.com/office/drawing/2014/main" id="{7E065BC6-8007-6819-A549-18D09974B5F5}"/>
                  </a:ext>
                </a:extLst>
              </p:cNvPr>
              <p:cNvSpPr/>
              <p:nvPr/>
            </p:nvSpPr>
            <p:spPr>
              <a:xfrm>
                <a:off x="1447493" y="224351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7;p54">
                <a:extLst>
                  <a:ext uri="{FF2B5EF4-FFF2-40B4-BE49-F238E27FC236}">
                    <a16:creationId xmlns:a16="http://schemas.microsoft.com/office/drawing/2014/main" id="{D1ACCDBC-3C6C-E64D-C4F6-282FDEE14225}"/>
                  </a:ext>
                </a:extLst>
              </p:cNvPr>
              <p:cNvSpPr/>
              <p:nvPr/>
            </p:nvSpPr>
            <p:spPr>
              <a:xfrm>
                <a:off x="1561743" y="220893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8;p54">
                <a:extLst>
                  <a:ext uri="{FF2B5EF4-FFF2-40B4-BE49-F238E27FC236}">
                    <a16:creationId xmlns:a16="http://schemas.microsoft.com/office/drawing/2014/main" id="{A49E604A-EBF4-6A86-AB19-89A7ADC5F2F8}"/>
                  </a:ext>
                </a:extLst>
              </p:cNvPr>
              <p:cNvSpPr/>
              <p:nvPr/>
            </p:nvSpPr>
            <p:spPr>
              <a:xfrm>
                <a:off x="1639718" y="2210026"/>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9;p54">
                <a:extLst>
                  <a:ext uri="{FF2B5EF4-FFF2-40B4-BE49-F238E27FC236}">
                    <a16:creationId xmlns:a16="http://schemas.microsoft.com/office/drawing/2014/main" id="{6BAAE605-34EF-F29A-1567-FEAA62B8AF5B}"/>
                  </a:ext>
                </a:extLst>
              </p:cNvPr>
              <p:cNvSpPr/>
              <p:nvPr/>
            </p:nvSpPr>
            <p:spPr>
              <a:xfrm>
                <a:off x="2375593" y="2156713"/>
                <a:ext cx="907200" cy="173700"/>
              </a:xfrm>
              <a:prstGeom prst="ellipseRibbon">
                <a:avLst>
                  <a:gd name="adj1" fmla="val 25000"/>
                  <a:gd name="adj2" fmla="val 50000"/>
                  <a:gd name="adj3" fmla="val 125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138;p54">
              <a:extLst>
                <a:ext uri="{FF2B5EF4-FFF2-40B4-BE49-F238E27FC236}">
                  <a16:creationId xmlns:a16="http://schemas.microsoft.com/office/drawing/2014/main" id="{15C1F0E0-51F4-954E-7808-15DE13641B4D}"/>
                </a:ext>
              </a:extLst>
            </p:cNvPr>
            <p:cNvSpPr/>
            <p:nvPr/>
          </p:nvSpPr>
          <p:spPr>
            <a:xfrm>
              <a:off x="1561268" y="3705240"/>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766;p45">
              <a:extLst>
                <a:ext uri="{FF2B5EF4-FFF2-40B4-BE49-F238E27FC236}">
                  <a16:creationId xmlns:a16="http://schemas.microsoft.com/office/drawing/2014/main" id="{9F08933C-BB7D-EE16-640C-C03DA5A299A6}"/>
                </a:ext>
              </a:extLst>
            </p:cNvPr>
            <p:cNvSpPr/>
            <p:nvPr/>
          </p:nvSpPr>
          <p:spPr>
            <a:xfrm rot="10800000" flipH="1">
              <a:off x="1916143" y="3196347"/>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769;p45">
              <a:extLst>
                <a:ext uri="{FF2B5EF4-FFF2-40B4-BE49-F238E27FC236}">
                  <a16:creationId xmlns:a16="http://schemas.microsoft.com/office/drawing/2014/main" id="{B85B6C04-C634-EC77-1BEE-EED3A1452FE6}"/>
                </a:ext>
              </a:extLst>
            </p:cNvPr>
            <p:cNvSpPr txBox="1"/>
            <p:nvPr/>
          </p:nvSpPr>
          <p:spPr>
            <a:xfrm>
              <a:off x="1130777" y="3395709"/>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chemeClr val="dk1"/>
                  </a:solidFill>
                </a:rPr>
                <a:t>Orange Antennae</a:t>
              </a:r>
              <a:endParaRPr sz="1200" b="1" dirty="0"/>
            </a:p>
          </p:txBody>
        </p:sp>
        <p:sp>
          <p:nvSpPr>
            <p:cNvPr id="1094" name="Google Shape;957;p44">
              <a:extLst>
                <a:ext uri="{FF2B5EF4-FFF2-40B4-BE49-F238E27FC236}">
                  <a16:creationId xmlns:a16="http://schemas.microsoft.com/office/drawing/2014/main" id="{553CB4D5-09FF-B524-E672-5BC4BA6209D6}"/>
                </a:ext>
              </a:extLst>
            </p:cNvPr>
            <p:cNvSpPr/>
            <p:nvPr/>
          </p:nvSpPr>
          <p:spPr>
            <a:xfrm rot="19782082">
              <a:off x="2170920" y="4165347"/>
              <a:ext cx="412032" cy="185409"/>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958;p44">
              <a:extLst>
                <a:ext uri="{FF2B5EF4-FFF2-40B4-BE49-F238E27FC236}">
                  <a16:creationId xmlns:a16="http://schemas.microsoft.com/office/drawing/2014/main" id="{859F479D-F03B-0E2F-7EA1-76B0EDCF89C7}"/>
                </a:ext>
              </a:extLst>
            </p:cNvPr>
            <p:cNvSpPr/>
            <p:nvPr/>
          </p:nvSpPr>
          <p:spPr>
            <a:xfrm rot="19782011">
              <a:off x="2216348" y="4181243"/>
              <a:ext cx="334557" cy="180683"/>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097" name="Google Shape;959;p44">
              <a:extLst>
                <a:ext uri="{FF2B5EF4-FFF2-40B4-BE49-F238E27FC236}">
                  <a16:creationId xmlns:a16="http://schemas.microsoft.com/office/drawing/2014/main" id="{D5F9C87E-5FE6-8773-1FE6-EFDBDBF2ECE0}"/>
                </a:ext>
              </a:extLst>
            </p:cNvPr>
            <p:cNvSpPr/>
            <p:nvPr/>
          </p:nvSpPr>
          <p:spPr>
            <a:xfrm rot="1817918" flipH="1">
              <a:off x="1565249" y="4192213"/>
              <a:ext cx="580167" cy="131677"/>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960;p44">
              <a:extLst>
                <a:ext uri="{FF2B5EF4-FFF2-40B4-BE49-F238E27FC236}">
                  <a16:creationId xmlns:a16="http://schemas.microsoft.com/office/drawing/2014/main" id="{B23D0F1A-4D52-FE23-4A3D-63BB86E37594}"/>
                </a:ext>
              </a:extLst>
            </p:cNvPr>
            <p:cNvSpPr/>
            <p:nvPr/>
          </p:nvSpPr>
          <p:spPr>
            <a:xfrm rot="1817989" flipH="1">
              <a:off x="1654458" y="4219500"/>
              <a:ext cx="471077" cy="128320"/>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grpSp>
      <p:sp>
        <p:nvSpPr>
          <p:cNvPr id="1092" name="Google Shape;832;p46">
            <a:extLst>
              <a:ext uri="{FF2B5EF4-FFF2-40B4-BE49-F238E27FC236}">
                <a16:creationId xmlns:a16="http://schemas.microsoft.com/office/drawing/2014/main" id="{18200DBE-01C6-E79B-0F8A-36074DEA8041}"/>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1"/>
                </a:solidFill>
              </a:rPr>
              <a:t>To what extent do you think the thing after the procedure is a </a:t>
            </a:r>
            <a:r>
              <a:rPr lang="en" sz="1800" dirty="0" err="1">
                <a:solidFill>
                  <a:schemeClr val="dk1"/>
                </a:solidFill>
              </a:rPr>
              <a:t>Zerp</a:t>
            </a:r>
            <a:r>
              <a:rPr lang="en" sz="1800" dirty="0">
                <a:solidFill>
                  <a:schemeClr val="dk1"/>
                </a:solidFill>
              </a:rPr>
              <a:t>? </a:t>
            </a:r>
            <a:endParaRPr sz="1800" dirty="0"/>
          </a:p>
        </p:txBody>
      </p:sp>
      <p:sp>
        <p:nvSpPr>
          <p:cNvPr id="1093" name="Google Shape;430;p37">
            <a:extLst>
              <a:ext uri="{FF2B5EF4-FFF2-40B4-BE49-F238E27FC236}">
                <a16:creationId xmlns:a16="http://schemas.microsoft.com/office/drawing/2014/main" id="{8F31C8F7-C222-078B-B703-76645C56CC01}"/>
              </a:ext>
            </a:extLst>
          </p:cNvPr>
          <p:cNvSpPr txBox="1"/>
          <p:nvPr/>
        </p:nvSpPr>
        <p:spPr>
          <a:xfrm>
            <a:off x="121350" y="17075"/>
            <a:ext cx="8901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a:t>
            </a:r>
            <a:r>
              <a:rPr lang="en" sz="1800" dirty="0" err="1"/>
              <a:t>Zerp</a:t>
            </a:r>
            <a:r>
              <a:rPr lang="en" sz="1800" dirty="0"/>
              <a:t>. They changed         it by putting a special sealant over part of it so that it no longer produces orange antennae. </a:t>
            </a:r>
            <a:endParaRPr sz="1800" dirty="0"/>
          </a:p>
        </p:txBody>
      </p:sp>
      <p:pic>
        <p:nvPicPr>
          <p:cNvPr id="1096" name="Google Shape;431;p37">
            <a:extLst>
              <a:ext uri="{FF2B5EF4-FFF2-40B4-BE49-F238E27FC236}">
                <a16:creationId xmlns:a16="http://schemas.microsoft.com/office/drawing/2014/main" id="{053056A9-B368-D671-EAF4-38260898D269}"/>
              </a:ext>
            </a:extLst>
          </p:cNvPr>
          <p:cNvPicPr preferRelativeResize="0"/>
          <p:nvPr/>
        </p:nvPicPr>
        <p:blipFill>
          <a:blip r:embed="rId4">
            <a:alphaModFix/>
          </a:blip>
          <a:stretch>
            <a:fillRect/>
          </a:stretch>
        </p:blipFill>
        <p:spPr>
          <a:xfrm rot="6242415" flipH="1">
            <a:off x="7670360" y="142303"/>
            <a:ext cx="222084" cy="206583"/>
          </a:xfrm>
          <a:prstGeom prst="rect">
            <a:avLst/>
          </a:prstGeom>
          <a:noFill/>
          <a:ln>
            <a:noFill/>
          </a:ln>
        </p:spPr>
      </p:pic>
      <p:pic>
        <p:nvPicPr>
          <p:cNvPr id="1102" name="Google Shape;432;p37">
            <a:extLst>
              <a:ext uri="{FF2B5EF4-FFF2-40B4-BE49-F238E27FC236}">
                <a16:creationId xmlns:a16="http://schemas.microsoft.com/office/drawing/2014/main" id="{C1474E8B-EA16-DAE2-B3C4-34320B3629C0}"/>
              </a:ext>
            </a:extLst>
          </p:cNvPr>
          <p:cNvPicPr preferRelativeResize="0"/>
          <p:nvPr/>
        </p:nvPicPr>
        <p:blipFill rotWithShape="1">
          <a:blip r:embed="rId5">
            <a:alphaModFix/>
          </a:blip>
          <a:srcRect l="30410" t="4345" r="24597" b="21744"/>
          <a:stretch/>
        </p:blipFill>
        <p:spPr>
          <a:xfrm rot="-844745">
            <a:off x="7880696" y="106847"/>
            <a:ext cx="260836" cy="254707"/>
          </a:xfrm>
          <a:prstGeom prst="rect">
            <a:avLst/>
          </a:prstGeom>
          <a:noFill/>
          <a:ln>
            <a:noFill/>
          </a:ln>
        </p:spPr>
      </p:pic>
      <p:pic>
        <p:nvPicPr>
          <p:cNvPr id="1101" name="Google Shape;429;p37">
            <a:extLst>
              <a:ext uri="{FF2B5EF4-FFF2-40B4-BE49-F238E27FC236}">
                <a16:creationId xmlns:a16="http://schemas.microsoft.com/office/drawing/2014/main" id="{BB02F681-098B-DBE4-640A-61AC7A66B912}"/>
              </a:ext>
            </a:extLst>
          </p:cNvPr>
          <p:cNvPicPr preferRelativeResize="0"/>
          <p:nvPr/>
        </p:nvPicPr>
        <p:blipFill>
          <a:blip r:embed="rId6">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pic>
        <p:nvPicPr>
          <p:cNvPr id="1103" name="Google Shape;433;p37">
            <a:extLst>
              <a:ext uri="{FF2B5EF4-FFF2-40B4-BE49-F238E27FC236}">
                <a16:creationId xmlns:a16="http://schemas.microsoft.com/office/drawing/2014/main" id="{94F8DCDB-E19D-4E4A-557D-F474BB7AFC01}"/>
              </a:ext>
            </a:extLst>
          </p:cNvPr>
          <p:cNvPicPr preferRelativeResize="0"/>
          <p:nvPr/>
        </p:nvPicPr>
        <p:blipFill>
          <a:blip r:embed="rId4">
            <a:alphaModFix/>
          </a:blip>
          <a:stretch>
            <a:fillRect/>
          </a:stretch>
        </p:blipFill>
        <p:spPr>
          <a:xfrm rot="6032734" flipH="1">
            <a:off x="1180678" y="3842960"/>
            <a:ext cx="910059" cy="643436"/>
          </a:xfrm>
          <a:prstGeom prst="rect">
            <a:avLst/>
          </a:prstGeom>
          <a:noFill/>
          <a:ln>
            <a:noFill/>
          </a:ln>
        </p:spPr>
      </p:pic>
      <p:pic>
        <p:nvPicPr>
          <p:cNvPr id="1104" name="Google Shape;434;p37">
            <a:extLst>
              <a:ext uri="{FF2B5EF4-FFF2-40B4-BE49-F238E27FC236}">
                <a16:creationId xmlns:a16="http://schemas.microsoft.com/office/drawing/2014/main" id="{A075DEB7-BBFC-8BA5-A59C-F13B046379EB}"/>
              </a:ext>
            </a:extLst>
          </p:cNvPr>
          <p:cNvPicPr preferRelativeResize="0"/>
          <p:nvPr/>
        </p:nvPicPr>
        <p:blipFill rotWithShape="1">
          <a:blip r:embed="rId5">
            <a:alphaModFix/>
          </a:blip>
          <a:srcRect l="30410" t="4345" r="24597" b="21744"/>
          <a:stretch/>
        </p:blipFill>
        <p:spPr>
          <a:xfrm rot="-1117140">
            <a:off x="1933171" y="3608949"/>
            <a:ext cx="825299" cy="1016831"/>
          </a:xfrm>
          <a:prstGeom prst="rect">
            <a:avLst/>
          </a:prstGeom>
          <a:noFill/>
          <a:ln>
            <a:noFill/>
          </a:ln>
        </p:spPr>
      </p:pic>
    </p:spTree>
    <p:extLst>
      <p:ext uri="{BB962C8B-B14F-4D97-AF65-F5344CB8AC3E}">
        <p14:creationId xmlns:p14="http://schemas.microsoft.com/office/powerpoint/2010/main" val="3204743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grpSp>
        <p:nvGrpSpPr>
          <p:cNvPr id="1100" name="Group 1099">
            <a:extLst>
              <a:ext uri="{FF2B5EF4-FFF2-40B4-BE49-F238E27FC236}">
                <a16:creationId xmlns:a16="http://schemas.microsoft.com/office/drawing/2014/main" id="{4F91E2B8-04DD-C20A-2F27-B58A507D2CC6}"/>
              </a:ext>
            </a:extLst>
          </p:cNvPr>
          <p:cNvGrpSpPr/>
          <p:nvPr/>
        </p:nvGrpSpPr>
        <p:grpSpPr>
          <a:xfrm>
            <a:off x="5881479" y="1342109"/>
            <a:ext cx="2794613" cy="3408685"/>
            <a:chOff x="5571556" y="1441499"/>
            <a:chExt cx="2794613" cy="3408685"/>
          </a:xfrm>
        </p:grpSpPr>
        <p:grpSp>
          <p:nvGrpSpPr>
            <p:cNvPr id="44" name="Group 43">
              <a:extLst>
                <a:ext uri="{FF2B5EF4-FFF2-40B4-BE49-F238E27FC236}">
                  <a16:creationId xmlns:a16="http://schemas.microsoft.com/office/drawing/2014/main" id="{7A164419-6F5D-4C2C-A320-02ED3E473116}"/>
                </a:ext>
              </a:extLst>
            </p:cNvPr>
            <p:cNvGrpSpPr/>
            <p:nvPr/>
          </p:nvGrpSpPr>
          <p:grpSpPr>
            <a:xfrm>
              <a:off x="5571556" y="1441499"/>
              <a:ext cx="2794613" cy="1755435"/>
              <a:chOff x="5288044" y="1443248"/>
              <a:chExt cx="2794613" cy="1755435"/>
            </a:xfrm>
          </p:grpSpPr>
          <p:sp>
            <p:nvSpPr>
              <p:cNvPr id="45" name="Google Shape;1421;p63">
                <a:extLst>
                  <a:ext uri="{FF2B5EF4-FFF2-40B4-BE49-F238E27FC236}">
                    <a16:creationId xmlns:a16="http://schemas.microsoft.com/office/drawing/2014/main" id="{43982F3E-FCD9-0F87-BEF0-AE7D289F9022}"/>
                  </a:ext>
                </a:extLst>
              </p:cNvPr>
              <p:cNvSpPr/>
              <p:nvPr/>
            </p:nvSpPr>
            <p:spPr>
              <a:xfrm>
                <a:off x="5373768" y="1735883"/>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23;p63">
                <a:extLst>
                  <a:ext uri="{FF2B5EF4-FFF2-40B4-BE49-F238E27FC236}">
                    <a16:creationId xmlns:a16="http://schemas.microsoft.com/office/drawing/2014/main" id="{25C78083-E946-9EC6-0F30-C868FD8ADDD2}"/>
                  </a:ext>
                </a:extLst>
              </p:cNvPr>
              <p:cNvSpPr txBox="1"/>
              <p:nvPr/>
            </p:nvSpPr>
            <p:spPr>
              <a:xfrm flipH="1">
                <a:off x="7667457" y="2773113"/>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47" name="Google Shape;1424;p63">
                <a:extLst>
                  <a:ext uri="{FF2B5EF4-FFF2-40B4-BE49-F238E27FC236}">
                    <a16:creationId xmlns:a16="http://schemas.microsoft.com/office/drawing/2014/main" id="{CDF76D3B-AC3D-B468-DB52-4BFE9FA2C902}"/>
                  </a:ext>
                </a:extLst>
              </p:cNvPr>
              <p:cNvSpPr txBox="1"/>
              <p:nvPr/>
            </p:nvSpPr>
            <p:spPr>
              <a:xfrm flipH="1">
                <a:off x="6517223" y="2778033"/>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48" name="Google Shape;1425;p63">
                <a:extLst>
                  <a:ext uri="{FF2B5EF4-FFF2-40B4-BE49-F238E27FC236}">
                    <a16:creationId xmlns:a16="http://schemas.microsoft.com/office/drawing/2014/main" id="{0AAEF2CA-63B6-AC86-C0FC-96A8662DECC8}"/>
                  </a:ext>
                </a:extLst>
              </p:cNvPr>
              <p:cNvCxnSpPr/>
              <p:nvPr/>
            </p:nvCxnSpPr>
            <p:spPr>
              <a:xfrm>
                <a:off x="5632541" y="2266124"/>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49" name="Google Shape;1426;p63">
                <a:extLst>
                  <a:ext uri="{FF2B5EF4-FFF2-40B4-BE49-F238E27FC236}">
                    <a16:creationId xmlns:a16="http://schemas.microsoft.com/office/drawing/2014/main" id="{CA11DC59-0D86-50EA-370C-972D19E57D8E}"/>
                  </a:ext>
                </a:extLst>
              </p:cNvPr>
              <p:cNvSpPr txBox="1"/>
              <p:nvPr/>
            </p:nvSpPr>
            <p:spPr>
              <a:xfrm flipH="1">
                <a:off x="5288044" y="2089457"/>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50" name="Google Shape;1427;p63">
                <a:extLst>
                  <a:ext uri="{FF2B5EF4-FFF2-40B4-BE49-F238E27FC236}">
                    <a16:creationId xmlns:a16="http://schemas.microsoft.com/office/drawing/2014/main" id="{3D350B47-46B4-69CD-CFF1-BF2F9E1BF66B}"/>
                  </a:ext>
                </a:extLst>
              </p:cNvPr>
              <p:cNvSpPr txBox="1"/>
              <p:nvPr/>
            </p:nvSpPr>
            <p:spPr>
              <a:xfrm>
                <a:off x="6269731" y="1443248"/>
                <a:ext cx="907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err="1"/>
                  <a:t>Yesig</a:t>
                </a:r>
                <a:endParaRPr sz="1200" b="1" dirty="0"/>
              </a:p>
            </p:txBody>
          </p:sp>
          <p:sp>
            <p:nvSpPr>
              <p:cNvPr id="51" name="Google Shape;1439;p63">
                <a:extLst>
                  <a:ext uri="{FF2B5EF4-FFF2-40B4-BE49-F238E27FC236}">
                    <a16:creationId xmlns:a16="http://schemas.microsoft.com/office/drawing/2014/main" id="{0D531457-EC72-3C14-9366-D5E327E9B6CC}"/>
                  </a:ext>
                </a:extLst>
              </p:cNvPr>
              <p:cNvSpPr/>
              <p:nvPr/>
            </p:nvSpPr>
            <p:spPr>
              <a:xfrm>
                <a:off x="5968832" y="1931287"/>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40;p63">
                <a:extLst>
                  <a:ext uri="{FF2B5EF4-FFF2-40B4-BE49-F238E27FC236}">
                    <a16:creationId xmlns:a16="http://schemas.microsoft.com/office/drawing/2014/main" id="{C5B522CB-56CD-B4F6-1C2D-16F67AC53F0D}"/>
                  </a:ext>
                </a:extLst>
              </p:cNvPr>
              <p:cNvSpPr/>
              <p:nvPr/>
            </p:nvSpPr>
            <p:spPr>
              <a:xfrm>
                <a:off x="6631873" y="1979887"/>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41;p63">
                <a:extLst>
                  <a:ext uri="{FF2B5EF4-FFF2-40B4-BE49-F238E27FC236}">
                    <a16:creationId xmlns:a16="http://schemas.microsoft.com/office/drawing/2014/main" id="{C0471DE9-4A15-227A-6325-F6140930F8A3}"/>
                  </a:ext>
                </a:extLst>
              </p:cNvPr>
              <p:cNvSpPr/>
              <p:nvPr/>
            </p:nvSpPr>
            <p:spPr>
              <a:xfrm>
                <a:off x="7188032" y="2033237"/>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1442;p63">
                <a:extLst>
                  <a:ext uri="{FF2B5EF4-FFF2-40B4-BE49-F238E27FC236}">
                    <a16:creationId xmlns:a16="http://schemas.microsoft.com/office/drawing/2014/main" id="{7EFF587D-D4FA-3B7B-315E-7EF11F336653}"/>
                  </a:ext>
                </a:extLst>
              </p:cNvPr>
              <p:cNvCxnSpPr/>
              <p:nvPr/>
            </p:nvCxnSpPr>
            <p:spPr>
              <a:xfrm rot="10800000" flipH="1">
                <a:off x="6800238" y="244021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55" name="Google Shape;1443;p63">
                <a:extLst>
                  <a:ext uri="{FF2B5EF4-FFF2-40B4-BE49-F238E27FC236}">
                    <a16:creationId xmlns:a16="http://schemas.microsoft.com/office/drawing/2014/main" id="{760367CD-4BDD-CBA5-635B-CCB7BACEB9B5}"/>
                  </a:ext>
                </a:extLst>
              </p:cNvPr>
              <p:cNvSpPr/>
              <p:nvPr/>
            </p:nvSpPr>
            <p:spPr>
              <a:xfrm>
                <a:off x="5995032" y="2052012"/>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44;p63">
                <a:extLst>
                  <a:ext uri="{FF2B5EF4-FFF2-40B4-BE49-F238E27FC236}">
                    <a16:creationId xmlns:a16="http://schemas.microsoft.com/office/drawing/2014/main" id="{052498B6-17F9-FC07-934F-FEC391CC3FE3}"/>
                  </a:ext>
                </a:extLst>
              </p:cNvPr>
              <p:cNvSpPr/>
              <p:nvPr/>
            </p:nvSpPr>
            <p:spPr>
              <a:xfrm>
                <a:off x="6628832" y="2213890"/>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57" name="Google Shape;1445;p63">
                <a:extLst>
                  <a:ext uri="{FF2B5EF4-FFF2-40B4-BE49-F238E27FC236}">
                    <a16:creationId xmlns:a16="http://schemas.microsoft.com/office/drawing/2014/main" id="{941D418C-74F1-AB1F-BB5D-D8A054B79C49}"/>
                  </a:ext>
                </a:extLst>
              </p:cNvPr>
              <p:cNvSpPr/>
              <p:nvPr/>
            </p:nvSpPr>
            <p:spPr>
              <a:xfrm>
                <a:off x="6723332" y="2094987"/>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1446;p63">
                <a:extLst>
                  <a:ext uri="{FF2B5EF4-FFF2-40B4-BE49-F238E27FC236}">
                    <a16:creationId xmlns:a16="http://schemas.microsoft.com/office/drawing/2014/main" id="{93D9FAB2-BF0C-2138-F623-E0F6E01951E7}"/>
                  </a:ext>
                </a:extLst>
              </p:cNvPr>
              <p:cNvCxnSpPr/>
              <p:nvPr/>
            </p:nvCxnSpPr>
            <p:spPr>
              <a:xfrm rot="10800000" flipH="1">
                <a:off x="7888308" y="2381215"/>
                <a:ext cx="4800" cy="450900"/>
              </a:xfrm>
              <a:prstGeom prst="straightConnector1">
                <a:avLst/>
              </a:prstGeom>
              <a:noFill/>
              <a:ln w="28575" cap="flat" cmpd="sng">
                <a:solidFill>
                  <a:schemeClr val="dk2"/>
                </a:solidFill>
                <a:prstDash val="solid"/>
                <a:round/>
                <a:headEnd type="none" w="med" len="med"/>
                <a:tailEnd type="triangle" w="med" len="med"/>
              </a:ln>
            </p:spPr>
          </p:cxnSp>
        </p:grpSp>
        <p:sp>
          <p:nvSpPr>
            <p:cNvPr id="59" name="Google Shape;1138;p54">
              <a:extLst>
                <a:ext uri="{FF2B5EF4-FFF2-40B4-BE49-F238E27FC236}">
                  <a16:creationId xmlns:a16="http://schemas.microsoft.com/office/drawing/2014/main" id="{1A25F724-E1C1-FEF6-D40E-A47450C0256E}"/>
                </a:ext>
              </a:extLst>
            </p:cNvPr>
            <p:cNvSpPr/>
            <p:nvPr/>
          </p:nvSpPr>
          <p:spPr>
            <a:xfrm>
              <a:off x="6466094" y="3695184"/>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1170;p47">
              <a:extLst>
                <a:ext uri="{FF2B5EF4-FFF2-40B4-BE49-F238E27FC236}">
                  <a16:creationId xmlns:a16="http://schemas.microsoft.com/office/drawing/2014/main" id="{1BEF75DD-D885-714B-A0F9-F88C539AFA85}"/>
                </a:ext>
              </a:extLst>
            </p:cNvPr>
            <p:cNvPicPr preferRelativeResize="0"/>
            <p:nvPr/>
          </p:nvPicPr>
          <p:blipFill>
            <a:blip r:embed="rId3">
              <a:alphaModFix/>
            </a:blip>
            <a:stretch>
              <a:fillRect/>
            </a:stretch>
          </p:blipFill>
          <p:spPr>
            <a:xfrm>
              <a:off x="6684919" y="4012087"/>
              <a:ext cx="276399" cy="350058"/>
            </a:xfrm>
            <a:prstGeom prst="rect">
              <a:avLst/>
            </a:prstGeom>
            <a:noFill/>
            <a:ln>
              <a:noFill/>
            </a:ln>
          </p:spPr>
        </p:pic>
        <p:pic>
          <p:nvPicPr>
            <p:cNvPr id="61" name="Google Shape;1171;p47">
              <a:extLst>
                <a:ext uri="{FF2B5EF4-FFF2-40B4-BE49-F238E27FC236}">
                  <a16:creationId xmlns:a16="http://schemas.microsoft.com/office/drawing/2014/main" id="{CCD992AF-B443-0FBF-2EAF-7CA7C21A860D}"/>
                </a:ext>
              </a:extLst>
            </p:cNvPr>
            <p:cNvPicPr preferRelativeResize="0"/>
            <p:nvPr/>
          </p:nvPicPr>
          <p:blipFill>
            <a:blip r:embed="rId3">
              <a:alphaModFix/>
            </a:blip>
            <a:stretch>
              <a:fillRect/>
            </a:stretch>
          </p:blipFill>
          <p:spPr>
            <a:xfrm>
              <a:off x="6868644" y="4246830"/>
              <a:ext cx="276399" cy="350058"/>
            </a:xfrm>
            <a:prstGeom prst="rect">
              <a:avLst/>
            </a:prstGeom>
            <a:noFill/>
            <a:ln>
              <a:noFill/>
            </a:ln>
          </p:spPr>
        </p:pic>
        <p:pic>
          <p:nvPicPr>
            <p:cNvPr id="62" name="Google Shape;1172;p47">
              <a:extLst>
                <a:ext uri="{FF2B5EF4-FFF2-40B4-BE49-F238E27FC236}">
                  <a16:creationId xmlns:a16="http://schemas.microsoft.com/office/drawing/2014/main" id="{599B5B5F-58B2-AA58-2D76-E77931E7DBED}"/>
                </a:ext>
              </a:extLst>
            </p:cNvPr>
            <p:cNvPicPr preferRelativeResize="0"/>
            <p:nvPr/>
          </p:nvPicPr>
          <p:blipFill>
            <a:blip r:embed="rId3">
              <a:alphaModFix/>
            </a:blip>
            <a:stretch>
              <a:fillRect/>
            </a:stretch>
          </p:blipFill>
          <p:spPr>
            <a:xfrm>
              <a:off x="7080220" y="4043604"/>
              <a:ext cx="276399" cy="350058"/>
            </a:xfrm>
            <a:prstGeom prst="rect">
              <a:avLst/>
            </a:prstGeom>
            <a:noFill/>
            <a:ln>
              <a:noFill/>
            </a:ln>
          </p:spPr>
        </p:pic>
        <p:sp>
          <p:nvSpPr>
            <p:cNvPr id="63" name="Google Shape;766;p45">
              <a:extLst>
                <a:ext uri="{FF2B5EF4-FFF2-40B4-BE49-F238E27FC236}">
                  <a16:creationId xmlns:a16="http://schemas.microsoft.com/office/drawing/2014/main" id="{EC1CA505-D905-11FB-0FC9-8EC50D3333F5}"/>
                </a:ext>
              </a:extLst>
            </p:cNvPr>
            <p:cNvSpPr/>
            <p:nvPr/>
          </p:nvSpPr>
          <p:spPr>
            <a:xfrm rot="10800000" flipH="1">
              <a:off x="6820969" y="3186291"/>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769;p45">
              <a:extLst>
                <a:ext uri="{FF2B5EF4-FFF2-40B4-BE49-F238E27FC236}">
                  <a16:creationId xmlns:a16="http://schemas.microsoft.com/office/drawing/2014/main" id="{CD297B21-39DD-F839-9350-70D45054E33B}"/>
                </a:ext>
              </a:extLst>
            </p:cNvPr>
            <p:cNvSpPr txBox="1"/>
            <p:nvPr/>
          </p:nvSpPr>
          <p:spPr>
            <a:xfrm>
              <a:off x="6055481" y="3385653"/>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Purifies Yellow Water</a:t>
              </a:r>
              <a:endParaRPr sz="1200" b="1" dirty="0"/>
            </a:p>
          </p:txBody>
        </p:sp>
      </p:grpSp>
      <p:grpSp>
        <p:nvGrpSpPr>
          <p:cNvPr id="1099" name="Group 1098">
            <a:extLst>
              <a:ext uri="{FF2B5EF4-FFF2-40B4-BE49-F238E27FC236}">
                <a16:creationId xmlns:a16="http://schemas.microsoft.com/office/drawing/2014/main" id="{780B6271-9B4B-DABC-AAE4-B2189F90EB4F}"/>
              </a:ext>
            </a:extLst>
          </p:cNvPr>
          <p:cNvGrpSpPr/>
          <p:nvPr/>
        </p:nvGrpSpPr>
        <p:grpSpPr>
          <a:xfrm>
            <a:off x="467908" y="1337983"/>
            <a:ext cx="2794613" cy="3422867"/>
            <a:chOff x="569605" y="1437373"/>
            <a:chExt cx="2794613" cy="3422867"/>
          </a:xfrm>
        </p:grpSpPr>
        <p:grpSp>
          <p:nvGrpSpPr>
            <p:cNvPr id="23" name="Group 22">
              <a:extLst>
                <a:ext uri="{FF2B5EF4-FFF2-40B4-BE49-F238E27FC236}">
                  <a16:creationId xmlns:a16="http://schemas.microsoft.com/office/drawing/2014/main" id="{90F25BDF-D666-F320-E462-AEE9CFEB269C}"/>
                </a:ext>
              </a:extLst>
            </p:cNvPr>
            <p:cNvGrpSpPr/>
            <p:nvPr/>
          </p:nvGrpSpPr>
          <p:grpSpPr>
            <a:xfrm>
              <a:off x="569605" y="1437373"/>
              <a:ext cx="2794613" cy="1759561"/>
              <a:chOff x="569605" y="1437373"/>
              <a:chExt cx="2794613" cy="1759561"/>
            </a:xfrm>
          </p:grpSpPr>
          <p:sp>
            <p:nvSpPr>
              <p:cNvPr id="24" name="Google Shape;1109;p54">
                <a:extLst>
                  <a:ext uri="{FF2B5EF4-FFF2-40B4-BE49-F238E27FC236}">
                    <a16:creationId xmlns:a16="http://schemas.microsoft.com/office/drawing/2014/main" id="{4557CF7E-1D7F-1BC2-0288-004DA7ADD80E}"/>
                  </a:ext>
                </a:extLst>
              </p:cNvPr>
              <p:cNvSpPr/>
              <p:nvPr/>
            </p:nvSpPr>
            <p:spPr>
              <a:xfrm>
                <a:off x="655329" y="1734134"/>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0;p54">
                <a:extLst>
                  <a:ext uri="{FF2B5EF4-FFF2-40B4-BE49-F238E27FC236}">
                    <a16:creationId xmlns:a16="http://schemas.microsoft.com/office/drawing/2014/main" id="{703BBF8B-F8A1-390E-9A73-5000C084966D}"/>
                  </a:ext>
                </a:extLst>
              </p:cNvPr>
              <p:cNvSpPr/>
              <p:nvPr/>
            </p:nvSpPr>
            <p:spPr>
              <a:xfrm>
                <a:off x="914093" y="1793688"/>
                <a:ext cx="2173176" cy="1095660"/>
              </a:xfrm>
              <a:prstGeom prst="cloud">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1112;p54">
                <a:extLst>
                  <a:ext uri="{FF2B5EF4-FFF2-40B4-BE49-F238E27FC236}">
                    <a16:creationId xmlns:a16="http://schemas.microsoft.com/office/drawing/2014/main" id="{94CA727F-C85F-4324-B1EC-27DC9C4BE18C}"/>
                  </a:ext>
                </a:extLst>
              </p:cNvPr>
              <p:cNvCxnSpPr/>
              <p:nvPr/>
            </p:nvCxnSpPr>
            <p:spPr>
              <a:xfrm rot="10800000" flipH="1">
                <a:off x="3169869" y="237946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27" name="Google Shape;1113;p54">
                <a:extLst>
                  <a:ext uri="{FF2B5EF4-FFF2-40B4-BE49-F238E27FC236}">
                    <a16:creationId xmlns:a16="http://schemas.microsoft.com/office/drawing/2014/main" id="{CD6FF24F-07F7-596D-9CD3-BD4E7CDC0352}"/>
                  </a:ext>
                </a:extLst>
              </p:cNvPr>
              <p:cNvSpPr txBox="1"/>
              <p:nvPr/>
            </p:nvSpPr>
            <p:spPr>
              <a:xfrm flipH="1">
                <a:off x="2949018" y="2771364"/>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Zy</a:t>
                </a:r>
                <a:endParaRPr sz="1000"/>
              </a:p>
            </p:txBody>
          </p:sp>
          <p:sp>
            <p:nvSpPr>
              <p:cNvPr id="28" name="Google Shape;1114;p54">
                <a:extLst>
                  <a:ext uri="{FF2B5EF4-FFF2-40B4-BE49-F238E27FC236}">
                    <a16:creationId xmlns:a16="http://schemas.microsoft.com/office/drawing/2014/main" id="{AEB8C3E9-DBA6-767F-B388-5BB1F95AFCBA}"/>
                  </a:ext>
                </a:extLst>
              </p:cNvPr>
              <p:cNvSpPr txBox="1"/>
              <p:nvPr/>
            </p:nvSpPr>
            <p:spPr>
              <a:xfrm flipH="1">
                <a:off x="1798784" y="2776284"/>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Tup</a:t>
                </a:r>
                <a:endParaRPr sz="1000"/>
              </a:p>
            </p:txBody>
          </p:sp>
          <p:cxnSp>
            <p:nvCxnSpPr>
              <p:cNvPr id="29" name="Google Shape;1115;p54">
                <a:extLst>
                  <a:ext uri="{FF2B5EF4-FFF2-40B4-BE49-F238E27FC236}">
                    <a16:creationId xmlns:a16="http://schemas.microsoft.com/office/drawing/2014/main" id="{EF8C5C16-87CB-44F4-0D9E-12C0A79440E7}"/>
                  </a:ext>
                </a:extLst>
              </p:cNvPr>
              <p:cNvCxnSpPr/>
              <p:nvPr/>
            </p:nvCxnSpPr>
            <p:spPr>
              <a:xfrm>
                <a:off x="914102" y="2264375"/>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30" name="Google Shape;1116;p54">
                <a:extLst>
                  <a:ext uri="{FF2B5EF4-FFF2-40B4-BE49-F238E27FC236}">
                    <a16:creationId xmlns:a16="http://schemas.microsoft.com/office/drawing/2014/main" id="{DB2773A9-B7C4-189C-CEA2-547384DCF2D3}"/>
                  </a:ext>
                </a:extLst>
              </p:cNvPr>
              <p:cNvSpPr txBox="1"/>
              <p:nvPr/>
            </p:nvSpPr>
            <p:spPr>
              <a:xfrm flipH="1">
                <a:off x="569605" y="2087708"/>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Lo</a:t>
                </a:r>
                <a:endParaRPr sz="1000"/>
              </a:p>
            </p:txBody>
          </p:sp>
          <p:sp>
            <p:nvSpPr>
              <p:cNvPr id="31" name="Google Shape;1117;p54">
                <a:extLst>
                  <a:ext uri="{FF2B5EF4-FFF2-40B4-BE49-F238E27FC236}">
                    <a16:creationId xmlns:a16="http://schemas.microsoft.com/office/drawing/2014/main" id="{CFDD6954-06BD-9DB3-AFB6-F3E189A81A25}"/>
                  </a:ext>
                </a:extLst>
              </p:cNvPr>
              <p:cNvSpPr txBox="1"/>
              <p:nvPr/>
            </p:nvSpPr>
            <p:spPr>
              <a:xfrm>
                <a:off x="1628198" y="1437373"/>
                <a:ext cx="907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err="1"/>
                  <a:t>Revmo</a:t>
                </a:r>
                <a:endParaRPr sz="1200" b="1" dirty="0"/>
              </a:p>
            </p:txBody>
          </p:sp>
          <p:cxnSp>
            <p:nvCxnSpPr>
              <p:cNvPr id="32" name="Google Shape;1118;p54">
                <a:extLst>
                  <a:ext uri="{FF2B5EF4-FFF2-40B4-BE49-F238E27FC236}">
                    <a16:creationId xmlns:a16="http://schemas.microsoft.com/office/drawing/2014/main" id="{222A93A2-13B4-A0FE-AC46-1E0E64503FD0}"/>
                  </a:ext>
                </a:extLst>
              </p:cNvPr>
              <p:cNvCxnSpPr/>
              <p:nvPr/>
            </p:nvCxnSpPr>
            <p:spPr>
              <a:xfrm rot="10800000" flipH="1">
                <a:off x="2081799" y="2438469"/>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3" name="Google Shape;1119;p54">
                <a:extLst>
                  <a:ext uri="{FF2B5EF4-FFF2-40B4-BE49-F238E27FC236}">
                    <a16:creationId xmlns:a16="http://schemas.microsoft.com/office/drawing/2014/main" id="{B3251262-D32B-24F8-FBF5-2442DBF79FEC}"/>
                  </a:ext>
                </a:extLst>
              </p:cNvPr>
              <p:cNvSpPr/>
              <p:nvPr/>
            </p:nvSpPr>
            <p:spPr>
              <a:xfrm>
                <a:off x="1717718" y="1934088"/>
                <a:ext cx="827100" cy="537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0;p54">
                <a:extLst>
                  <a:ext uri="{FF2B5EF4-FFF2-40B4-BE49-F238E27FC236}">
                    <a16:creationId xmlns:a16="http://schemas.microsoft.com/office/drawing/2014/main" id="{DD5BDD2F-5744-5A33-50BC-EEE8461EDB4A}"/>
                  </a:ext>
                </a:extLst>
              </p:cNvPr>
              <p:cNvSpPr/>
              <p:nvPr/>
            </p:nvSpPr>
            <p:spPr>
              <a:xfrm>
                <a:off x="1177268" y="257706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21;p54">
                <a:extLst>
                  <a:ext uri="{FF2B5EF4-FFF2-40B4-BE49-F238E27FC236}">
                    <a16:creationId xmlns:a16="http://schemas.microsoft.com/office/drawing/2014/main" id="{81C541C4-174F-5AD8-3DC5-7DC651B2D6F3}"/>
                  </a:ext>
                </a:extLst>
              </p:cNvPr>
              <p:cNvSpPr/>
              <p:nvPr/>
            </p:nvSpPr>
            <p:spPr>
              <a:xfrm>
                <a:off x="1115093" y="249428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22;p54">
                <a:extLst>
                  <a:ext uri="{FF2B5EF4-FFF2-40B4-BE49-F238E27FC236}">
                    <a16:creationId xmlns:a16="http://schemas.microsoft.com/office/drawing/2014/main" id="{4124BB49-67D9-102F-4DC9-DB9084FC0326}"/>
                  </a:ext>
                </a:extLst>
              </p:cNvPr>
              <p:cNvSpPr/>
              <p:nvPr/>
            </p:nvSpPr>
            <p:spPr>
              <a:xfrm>
                <a:off x="1115093" y="2393001"/>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3;p54">
                <a:extLst>
                  <a:ext uri="{FF2B5EF4-FFF2-40B4-BE49-F238E27FC236}">
                    <a16:creationId xmlns:a16="http://schemas.microsoft.com/office/drawing/2014/main" id="{E2A15F0F-4EBC-6767-C5A9-3916C34FB0E2}"/>
                  </a:ext>
                </a:extLst>
              </p:cNvPr>
              <p:cNvSpPr/>
              <p:nvPr/>
            </p:nvSpPr>
            <p:spPr>
              <a:xfrm>
                <a:off x="1177268" y="233896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4;p54">
                <a:extLst>
                  <a:ext uri="{FF2B5EF4-FFF2-40B4-BE49-F238E27FC236}">
                    <a16:creationId xmlns:a16="http://schemas.microsoft.com/office/drawing/2014/main" id="{7393F888-0881-BEA4-A30C-79821722D354}"/>
                  </a:ext>
                </a:extLst>
              </p:cNvPr>
              <p:cNvSpPr/>
              <p:nvPr/>
            </p:nvSpPr>
            <p:spPr>
              <a:xfrm>
                <a:off x="1255256" y="230343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5;p54">
                <a:extLst>
                  <a:ext uri="{FF2B5EF4-FFF2-40B4-BE49-F238E27FC236}">
                    <a16:creationId xmlns:a16="http://schemas.microsoft.com/office/drawing/2014/main" id="{0A1C7097-9E7A-BEEA-FDEB-1386CD6C9787}"/>
                  </a:ext>
                </a:extLst>
              </p:cNvPr>
              <p:cNvSpPr/>
              <p:nvPr/>
            </p:nvSpPr>
            <p:spPr>
              <a:xfrm>
                <a:off x="1369268" y="224351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6;p54">
                <a:extLst>
                  <a:ext uri="{FF2B5EF4-FFF2-40B4-BE49-F238E27FC236}">
                    <a16:creationId xmlns:a16="http://schemas.microsoft.com/office/drawing/2014/main" id="{7E065BC6-8007-6819-A549-18D09974B5F5}"/>
                  </a:ext>
                </a:extLst>
              </p:cNvPr>
              <p:cNvSpPr/>
              <p:nvPr/>
            </p:nvSpPr>
            <p:spPr>
              <a:xfrm>
                <a:off x="1447493" y="2243513"/>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7;p54">
                <a:extLst>
                  <a:ext uri="{FF2B5EF4-FFF2-40B4-BE49-F238E27FC236}">
                    <a16:creationId xmlns:a16="http://schemas.microsoft.com/office/drawing/2014/main" id="{D1ACCDBC-3C6C-E64D-C4F6-282FDEE14225}"/>
                  </a:ext>
                </a:extLst>
              </p:cNvPr>
              <p:cNvSpPr/>
              <p:nvPr/>
            </p:nvSpPr>
            <p:spPr>
              <a:xfrm>
                <a:off x="1561743" y="2208938"/>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8;p54">
                <a:extLst>
                  <a:ext uri="{FF2B5EF4-FFF2-40B4-BE49-F238E27FC236}">
                    <a16:creationId xmlns:a16="http://schemas.microsoft.com/office/drawing/2014/main" id="{A49E604A-EBF4-6A86-AB19-89A7ADC5F2F8}"/>
                  </a:ext>
                </a:extLst>
              </p:cNvPr>
              <p:cNvSpPr/>
              <p:nvPr/>
            </p:nvSpPr>
            <p:spPr>
              <a:xfrm>
                <a:off x="1639718" y="2210026"/>
                <a:ext cx="192000" cy="173700"/>
              </a:xfrm>
              <a:prstGeom prst="triangle">
                <a:avLst>
                  <a:gd name="adj"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9;p54">
                <a:extLst>
                  <a:ext uri="{FF2B5EF4-FFF2-40B4-BE49-F238E27FC236}">
                    <a16:creationId xmlns:a16="http://schemas.microsoft.com/office/drawing/2014/main" id="{6BAAE605-34EF-F29A-1567-FEAA62B8AF5B}"/>
                  </a:ext>
                </a:extLst>
              </p:cNvPr>
              <p:cNvSpPr/>
              <p:nvPr/>
            </p:nvSpPr>
            <p:spPr>
              <a:xfrm>
                <a:off x="2375593" y="2156713"/>
                <a:ext cx="907200" cy="173700"/>
              </a:xfrm>
              <a:prstGeom prst="ellipseRibbon">
                <a:avLst>
                  <a:gd name="adj1" fmla="val 25000"/>
                  <a:gd name="adj2" fmla="val 50000"/>
                  <a:gd name="adj3" fmla="val 125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138;p54">
              <a:extLst>
                <a:ext uri="{FF2B5EF4-FFF2-40B4-BE49-F238E27FC236}">
                  <a16:creationId xmlns:a16="http://schemas.microsoft.com/office/drawing/2014/main" id="{15C1F0E0-51F4-954E-7808-15DE13641B4D}"/>
                </a:ext>
              </a:extLst>
            </p:cNvPr>
            <p:cNvSpPr/>
            <p:nvPr/>
          </p:nvSpPr>
          <p:spPr>
            <a:xfrm>
              <a:off x="1561268" y="3705240"/>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766;p45">
              <a:extLst>
                <a:ext uri="{FF2B5EF4-FFF2-40B4-BE49-F238E27FC236}">
                  <a16:creationId xmlns:a16="http://schemas.microsoft.com/office/drawing/2014/main" id="{9F08933C-BB7D-EE16-640C-C03DA5A299A6}"/>
                </a:ext>
              </a:extLst>
            </p:cNvPr>
            <p:cNvSpPr/>
            <p:nvPr/>
          </p:nvSpPr>
          <p:spPr>
            <a:xfrm rot="10800000" flipH="1">
              <a:off x="1916143" y="3196347"/>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769;p45">
              <a:extLst>
                <a:ext uri="{FF2B5EF4-FFF2-40B4-BE49-F238E27FC236}">
                  <a16:creationId xmlns:a16="http://schemas.microsoft.com/office/drawing/2014/main" id="{B85B6C04-C634-EC77-1BEE-EED3A1452FE6}"/>
                </a:ext>
              </a:extLst>
            </p:cNvPr>
            <p:cNvSpPr txBox="1"/>
            <p:nvPr/>
          </p:nvSpPr>
          <p:spPr>
            <a:xfrm>
              <a:off x="1130777" y="3395709"/>
              <a:ext cx="1988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chemeClr val="dk1"/>
                  </a:solidFill>
                </a:rPr>
                <a:t>Orange Antennae</a:t>
              </a:r>
              <a:endParaRPr sz="1200" b="1" dirty="0"/>
            </a:p>
          </p:txBody>
        </p:sp>
        <p:sp>
          <p:nvSpPr>
            <p:cNvPr id="1094" name="Google Shape;957;p44">
              <a:extLst>
                <a:ext uri="{FF2B5EF4-FFF2-40B4-BE49-F238E27FC236}">
                  <a16:creationId xmlns:a16="http://schemas.microsoft.com/office/drawing/2014/main" id="{553CB4D5-09FF-B524-E672-5BC4BA6209D6}"/>
                </a:ext>
              </a:extLst>
            </p:cNvPr>
            <p:cNvSpPr/>
            <p:nvPr/>
          </p:nvSpPr>
          <p:spPr>
            <a:xfrm rot="19782082">
              <a:off x="2170920" y="4165347"/>
              <a:ext cx="412032" cy="185409"/>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958;p44">
              <a:extLst>
                <a:ext uri="{FF2B5EF4-FFF2-40B4-BE49-F238E27FC236}">
                  <a16:creationId xmlns:a16="http://schemas.microsoft.com/office/drawing/2014/main" id="{859F479D-F03B-0E2F-7EA1-76B0EDCF89C7}"/>
                </a:ext>
              </a:extLst>
            </p:cNvPr>
            <p:cNvSpPr/>
            <p:nvPr/>
          </p:nvSpPr>
          <p:spPr>
            <a:xfrm rot="19782011">
              <a:off x="2216348" y="4181243"/>
              <a:ext cx="334557" cy="180683"/>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097" name="Google Shape;959;p44">
              <a:extLst>
                <a:ext uri="{FF2B5EF4-FFF2-40B4-BE49-F238E27FC236}">
                  <a16:creationId xmlns:a16="http://schemas.microsoft.com/office/drawing/2014/main" id="{D5F9C87E-5FE6-8773-1FE6-EFDBDBF2ECE0}"/>
                </a:ext>
              </a:extLst>
            </p:cNvPr>
            <p:cNvSpPr/>
            <p:nvPr/>
          </p:nvSpPr>
          <p:spPr>
            <a:xfrm rot="1817918" flipH="1">
              <a:off x="1565249" y="4192213"/>
              <a:ext cx="580167" cy="131677"/>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960;p44">
              <a:extLst>
                <a:ext uri="{FF2B5EF4-FFF2-40B4-BE49-F238E27FC236}">
                  <a16:creationId xmlns:a16="http://schemas.microsoft.com/office/drawing/2014/main" id="{B23D0F1A-4D52-FE23-4A3D-63BB86E37594}"/>
                </a:ext>
              </a:extLst>
            </p:cNvPr>
            <p:cNvSpPr/>
            <p:nvPr/>
          </p:nvSpPr>
          <p:spPr>
            <a:xfrm rot="1817989" flipH="1">
              <a:off x="1654458" y="4219500"/>
              <a:ext cx="471077" cy="128320"/>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grpSp>
      <p:sp>
        <p:nvSpPr>
          <p:cNvPr id="1092" name="Google Shape;832;p46">
            <a:extLst>
              <a:ext uri="{FF2B5EF4-FFF2-40B4-BE49-F238E27FC236}">
                <a16:creationId xmlns:a16="http://schemas.microsoft.com/office/drawing/2014/main" id="{18200DBE-01C6-E79B-0F8A-36074DEA8041}"/>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1"/>
                </a:solidFill>
              </a:rPr>
              <a:t>To what extent do you think the thing after the procedure is a </a:t>
            </a:r>
            <a:r>
              <a:rPr lang="en" sz="1800" dirty="0" err="1">
                <a:solidFill>
                  <a:schemeClr val="dk1"/>
                </a:solidFill>
              </a:rPr>
              <a:t>Zerp</a:t>
            </a:r>
            <a:r>
              <a:rPr lang="en" sz="1800" dirty="0">
                <a:solidFill>
                  <a:schemeClr val="dk1"/>
                </a:solidFill>
              </a:rPr>
              <a:t>? </a:t>
            </a:r>
            <a:endParaRPr sz="1800" dirty="0"/>
          </a:p>
        </p:txBody>
      </p:sp>
      <p:sp>
        <p:nvSpPr>
          <p:cNvPr id="1093" name="Google Shape;430;p37">
            <a:extLst>
              <a:ext uri="{FF2B5EF4-FFF2-40B4-BE49-F238E27FC236}">
                <a16:creationId xmlns:a16="http://schemas.microsoft.com/office/drawing/2014/main" id="{8F31C8F7-C222-078B-B703-76645C56CC01}"/>
              </a:ext>
            </a:extLst>
          </p:cNvPr>
          <p:cNvSpPr txBox="1"/>
          <p:nvPr/>
        </p:nvSpPr>
        <p:spPr>
          <a:xfrm>
            <a:off x="121350" y="17075"/>
            <a:ext cx="8901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a:t>
            </a:r>
            <a:r>
              <a:rPr lang="en" sz="1800" dirty="0" err="1"/>
              <a:t>Zerp</a:t>
            </a:r>
            <a:r>
              <a:rPr lang="en" sz="1800" dirty="0"/>
              <a:t>. They changed         it by putting a special sealant over part of it so that it no longer purifies yellow water. </a:t>
            </a:r>
            <a:endParaRPr sz="1800" dirty="0"/>
          </a:p>
        </p:txBody>
      </p:sp>
      <p:pic>
        <p:nvPicPr>
          <p:cNvPr id="1096" name="Google Shape;431;p37">
            <a:extLst>
              <a:ext uri="{FF2B5EF4-FFF2-40B4-BE49-F238E27FC236}">
                <a16:creationId xmlns:a16="http://schemas.microsoft.com/office/drawing/2014/main" id="{053056A9-B368-D671-EAF4-38260898D269}"/>
              </a:ext>
            </a:extLst>
          </p:cNvPr>
          <p:cNvPicPr preferRelativeResize="0"/>
          <p:nvPr/>
        </p:nvPicPr>
        <p:blipFill>
          <a:blip r:embed="rId4">
            <a:alphaModFix/>
          </a:blip>
          <a:stretch>
            <a:fillRect/>
          </a:stretch>
        </p:blipFill>
        <p:spPr>
          <a:xfrm rot="6242415" flipH="1">
            <a:off x="7670360" y="142303"/>
            <a:ext cx="222084" cy="206583"/>
          </a:xfrm>
          <a:prstGeom prst="rect">
            <a:avLst/>
          </a:prstGeom>
          <a:noFill/>
          <a:ln>
            <a:noFill/>
          </a:ln>
        </p:spPr>
      </p:pic>
      <p:pic>
        <p:nvPicPr>
          <p:cNvPr id="1102" name="Google Shape;432;p37">
            <a:extLst>
              <a:ext uri="{FF2B5EF4-FFF2-40B4-BE49-F238E27FC236}">
                <a16:creationId xmlns:a16="http://schemas.microsoft.com/office/drawing/2014/main" id="{C1474E8B-EA16-DAE2-B3C4-34320B3629C0}"/>
              </a:ext>
            </a:extLst>
          </p:cNvPr>
          <p:cNvPicPr preferRelativeResize="0"/>
          <p:nvPr/>
        </p:nvPicPr>
        <p:blipFill rotWithShape="1">
          <a:blip r:embed="rId5">
            <a:alphaModFix/>
          </a:blip>
          <a:srcRect l="30410" t="4345" r="24597" b="21744"/>
          <a:stretch/>
        </p:blipFill>
        <p:spPr>
          <a:xfrm rot="-844745">
            <a:off x="7880696" y="106847"/>
            <a:ext cx="260836" cy="254707"/>
          </a:xfrm>
          <a:prstGeom prst="rect">
            <a:avLst/>
          </a:prstGeom>
          <a:noFill/>
          <a:ln>
            <a:noFill/>
          </a:ln>
        </p:spPr>
      </p:pic>
      <p:pic>
        <p:nvPicPr>
          <p:cNvPr id="2" name="Google Shape;429;p37">
            <a:extLst>
              <a:ext uri="{FF2B5EF4-FFF2-40B4-BE49-F238E27FC236}">
                <a16:creationId xmlns:a16="http://schemas.microsoft.com/office/drawing/2014/main" id="{04DC3A14-9F78-D89B-69B4-91BE3F666CDC}"/>
              </a:ext>
            </a:extLst>
          </p:cNvPr>
          <p:cNvPicPr preferRelativeResize="0"/>
          <p:nvPr/>
        </p:nvPicPr>
        <p:blipFill>
          <a:blip r:embed="rId6">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pic>
        <p:nvPicPr>
          <p:cNvPr id="3" name="Google Shape;433;p37">
            <a:extLst>
              <a:ext uri="{FF2B5EF4-FFF2-40B4-BE49-F238E27FC236}">
                <a16:creationId xmlns:a16="http://schemas.microsoft.com/office/drawing/2014/main" id="{944EDE38-A54F-F92A-AF97-BEBB746D27C0}"/>
              </a:ext>
            </a:extLst>
          </p:cNvPr>
          <p:cNvPicPr preferRelativeResize="0"/>
          <p:nvPr/>
        </p:nvPicPr>
        <p:blipFill>
          <a:blip r:embed="rId4">
            <a:alphaModFix/>
          </a:blip>
          <a:stretch>
            <a:fillRect/>
          </a:stretch>
        </p:blipFill>
        <p:spPr>
          <a:xfrm rot="6032734" flipH="1">
            <a:off x="6498892" y="3865075"/>
            <a:ext cx="910059" cy="643436"/>
          </a:xfrm>
          <a:prstGeom prst="rect">
            <a:avLst/>
          </a:prstGeom>
          <a:noFill/>
          <a:ln>
            <a:noFill/>
          </a:ln>
        </p:spPr>
      </p:pic>
      <p:pic>
        <p:nvPicPr>
          <p:cNvPr id="4" name="Google Shape;434;p37">
            <a:extLst>
              <a:ext uri="{FF2B5EF4-FFF2-40B4-BE49-F238E27FC236}">
                <a16:creationId xmlns:a16="http://schemas.microsoft.com/office/drawing/2014/main" id="{413E5F48-FAD7-A561-F1B6-85EA789F7E46}"/>
              </a:ext>
            </a:extLst>
          </p:cNvPr>
          <p:cNvPicPr preferRelativeResize="0"/>
          <p:nvPr/>
        </p:nvPicPr>
        <p:blipFill rotWithShape="1">
          <a:blip r:embed="rId5">
            <a:alphaModFix/>
          </a:blip>
          <a:srcRect l="30410" t="4345" r="24597" b="21744"/>
          <a:stretch/>
        </p:blipFill>
        <p:spPr>
          <a:xfrm rot="-1117140">
            <a:off x="7251385" y="3631064"/>
            <a:ext cx="825299" cy="1016831"/>
          </a:xfrm>
          <a:prstGeom prst="rect">
            <a:avLst/>
          </a:prstGeom>
          <a:noFill/>
          <a:ln>
            <a:noFill/>
          </a:ln>
        </p:spPr>
      </p:pic>
    </p:spTree>
    <p:extLst>
      <p:ext uri="{BB962C8B-B14F-4D97-AF65-F5344CB8AC3E}">
        <p14:creationId xmlns:p14="http://schemas.microsoft.com/office/powerpoint/2010/main" val="35659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p:nvPr/>
        </p:nvSpPr>
        <p:spPr>
          <a:xfrm>
            <a:off x="1970850" y="3092450"/>
            <a:ext cx="52023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800" dirty="0">
                <a:solidFill>
                  <a:schemeClr val="dk1"/>
                </a:solidFill>
              </a:rPr>
              <a:t>What is the purpose of Jigs?</a:t>
            </a:r>
            <a:endParaRPr sz="1800" dirty="0"/>
          </a:p>
        </p:txBody>
      </p:sp>
      <p:pic>
        <p:nvPicPr>
          <p:cNvPr id="2" name="Picture 1">
            <a:extLst>
              <a:ext uri="{FF2B5EF4-FFF2-40B4-BE49-F238E27FC236}">
                <a16:creationId xmlns:a16="http://schemas.microsoft.com/office/drawing/2014/main" id="{F3AA99C0-6D34-4560-F49D-850D13CC9B17}"/>
              </a:ext>
            </a:extLst>
          </p:cNvPr>
          <p:cNvPicPr>
            <a:picLocks noChangeAspect="1"/>
          </p:cNvPicPr>
          <p:nvPr/>
        </p:nvPicPr>
        <p:blipFill>
          <a:blip r:embed="rId3"/>
          <a:stretch>
            <a:fillRect/>
          </a:stretch>
        </p:blipFill>
        <p:spPr>
          <a:xfrm>
            <a:off x="3860800" y="2051050"/>
            <a:ext cx="1422400" cy="1041400"/>
          </a:xfrm>
          <a:prstGeom prst="rect">
            <a:avLst/>
          </a:prstGeom>
        </p:spPr>
      </p:pic>
    </p:spTree>
    <p:extLst>
      <p:ext uri="{BB962C8B-B14F-4D97-AF65-F5344CB8AC3E}">
        <p14:creationId xmlns:p14="http://schemas.microsoft.com/office/powerpoint/2010/main" val="144503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Google Shape;327;p36"/>
          <p:cNvSpPr txBox="1"/>
          <p:nvPr/>
        </p:nvSpPr>
        <p:spPr>
          <a:xfrm>
            <a:off x="387525" y="93275"/>
            <a:ext cx="82869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Jigs have relatively simple insides that consist of two independent biological mechanisms, </a:t>
            </a:r>
            <a:r>
              <a:rPr lang="en" sz="1800" dirty="0" err="1"/>
              <a:t>ezylma</a:t>
            </a:r>
            <a:r>
              <a:rPr lang="en" sz="1800" dirty="0"/>
              <a:t> and </a:t>
            </a:r>
            <a:r>
              <a:rPr lang="en" sz="1800" dirty="0" err="1"/>
              <a:t>cymph</a:t>
            </a:r>
            <a:r>
              <a:rPr lang="en" sz="1800" dirty="0"/>
              <a:t>. </a:t>
            </a:r>
            <a:r>
              <a:rPr lang="en" sz="1800" dirty="0" err="1"/>
              <a:t>Ezylma</a:t>
            </a:r>
            <a:r>
              <a:rPr lang="en" sz="1800" dirty="0"/>
              <a:t> (left) generates red horns and </a:t>
            </a:r>
            <a:r>
              <a:rPr lang="en" sz="1800" dirty="0" err="1"/>
              <a:t>cymph</a:t>
            </a:r>
            <a:r>
              <a:rPr lang="en" sz="1800" dirty="0"/>
              <a:t> (right) makes purple honey.</a:t>
            </a:r>
            <a:endParaRPr sz="1800" dirty="0"/>
          </a:p>
        </p:txBody>
      </p:sp>
      <p:grpSp>
        <p:nvGrpSpPr>
          <p:cNvPr id="10" name="Group 9">
            <a:extLst>
              <a:ext uri="{FF2B5EF4-FFF2-40B4-BE49-F238E27FC236}">
                <a16:creationId xmlns:a16="http://schemas.microsoft.com/office/drawing/2014/main" id="{BA2543A5-B1E2-DF2B-4A5D-2637820C1199}"/>
              </a:ext>
            </a:extLst>
          </p:cNvPr>
          <p:cNvGrpSpPr/>
          <p:nvPr/>
        </p:nvGrpSpPr>
        <p:grpSpPr>
          <a:xfrm>
            <a:off x="5869863" y="1393748"/>
            <a:ext cx="2723188" cy="3389795"/>
            <a:chOff x="5506825" y="1493138"/>
            <a:chExt cx="2723188" cy="3389795"/>
          </a:xfrm>
        </p:grpSpPr>
        <p:sp>
          <p:nvSpPr>
            <p:cNvPr id="328" name="Google Shape;328;p36"/>
            <p:cNvSpPr/>
            <p:nvPr/>
          </p:nvSpPr>
          <p:spPr>
            <a:xfrm>
              <a:off x="5521124" y="17791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flipH="1">
              <a:off x="6001785" y="2059672"/>
              <a:ext cx="1368900" cy="678900"/>
            </a:xfrm>
            <a:prstGeom prst="ellipse">
              <a:avLst/>
            </a:prstGeom>
            <a:solidFill>
              <a:srgbClr val="FF0000"/>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flipH="1">
              <a:off x="7373184"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flipH="1">
              <a:off x="7796173"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flipH="1">
              <a:off x="7655177"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flipH="1">
              <a:off x="7514180"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flipH="1">
              <a:off x="6615969" y="2235833"/>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flipH="1">
              <a:off x="6827492" y="2350406"/>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336" name="Google Shape;336;p36"/>
            <p:cNvSpPr/>
            <p:nvPr/>
          </p:nvSpPr>
          <p:spPr>
            <a:xfrm flipH="1">
              <a:off x="6456079"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flipH="1">
              <a:off x="6331728"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flipH="1">
              <a:off x="6238465"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flipH="1">
              <a:off x="6159662" y="2316782"/>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flipH="1">
              <a:off x="6096099" y="2320905"/>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6"/>
            <p:cNvCxnSpPr/>
            <p:nvPr/>
          </p:nvCxnSpPr>
          <p:spPr>
            <a:xfrm rot="10800000" flipH="1">
              <a:off x="8035664" y="24244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42" name="Google Shape;342;p36"/>
            <p:cNvSpPr txBox="1"/>
            <p:nvPr/>
          </p:nvSpPr>
          <p:spPr>
            <a:xfrm flipH="1">
              <a:off x="7814813" y="28163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343" name="Google Shape;343;p36"/>
            <p:cNvSpPr txBox="1"/>
            <p:nvPr/>
          </p:nvSpPr>
          <p:spPr>
            <a:xfrm flipH="1">
              <a:off x="6664579" y="28212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344" name="Google Shape;344;p36"/>
            <p:cNvCxnSpPr/>
            <p:nvPr/>
          </p:nvCxnSpPr>
          <p:spPr>
            <a:xfrm rot="10800000" flipH="1">
              <a:off x="6947594" y="2483443"/>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345" name="Google Shape;345;p36"/>
            <p:cNvCxnSpPr/>
            <p:nvPr/>
          </p:nvCxnSpPr>
          <p:spPr>
            <a:xfrm>
              <a:off x="5850600" y="2302032"/>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346" name="Google Shape;346;p36"/>
            <p:cNvSpPr txBox="1"/>
            <p:nvPr/>
          </p:nvSpPr>
          <p:spPr>
            <a:xfrm flipH="1">
              <a:off x="5506825" y="21450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347" name="Google Shape;347;p36"/>
            <p:cNvSpPr/>
            <p:nvPr/>
          </p:nvSpPr>
          <p:spPr>
            <a:xfrm flipH="1">
              <a:off x="6033923" y="2320905"/>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flipH="1">
              <a:off x="6001748" y="2320905"/>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txBox="1"/>
            <p:nvPr/>
          </p:nvSpPr>
          <p:spPr>
            <a:xfrm>
              <a:off x="6488758" y="1493138"/>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Cymph</a:t>
              </a:r>
              <a:endParaRPr sz="1200" b="1"/>
            </a:p>
          </p:txBody>
        </p:sp>
        <p:sp>
          <p:nvSpPr>
            <p:cNvPr id="363" name="Google Shape;363;p36"/>
            <p:cNvSpPr/>
            <p:nvPr/>
          </p:nvSpPr>
          <p:spPr>
            <a:xfrm rot="10800000" flipH="1">
              <a:off x="6715813" y="3242613"/>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6378715" y="37279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txBox="1"/>
            <p:nvPr/>
          </p:nvSpPr>
          <p:spPr>
            <a:xfrm>
              <a:off x="6250217" y="3457125"/>
              <a:ext cx="1368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Purple Honey</a:t>
              </a:r>
              <a:endParaRPr sz="1200" b="1" dirty="0"/>
            </a:p>
          </p:txBody>
        </p:sp>
        <p:sp>
          <p:nvSpPr>
            <p:cNvPr id="373" name="Google Shape;373;p36"/>
            <p:cNvSpPr/>
            <p:nvPr/>
          </p:nvSpPr>
          <p:spPr>
            <a:xfrm rot="-483590">
              <a:off x="6540515" y="3907431"/>
              <a:ext cx="415100" cy="40296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rot="2351774">
              <a:off x="6910208" y="3966229"/>
              <a:ext cx="415362" cy="402993"/>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561208">
              <a:off x="6651948" y="4224077"/>
              <a:ext cx="415322" cy="402844"/>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A3D67B47-89F9-63C2-00FB-0006C1091BED}"/>
              </a:ext>
            </a:extLst>
          </p:cNvPr>
          <p:cNvGrpSpPr/>
          <p:nvPr/>
        </p:nvGrpSpPr>
        <p:grpSpPr>
          <a:xfrm>
            <a:off x="550950" y="1417535"/>
            <a:ext cx="2794613" cy="3333683"/>
            <a:chOff x="754287" y="1516925"/>
            <a:chExt cx="2794613" cy="3333683"/>
          </a:xfrm>
        </p:grpSpPr>
        <p:sp>
          <p:nvSpPr>
            <p:cNvPr id="326" name="Google Shape;326;p36"/>
            <p:cNvSpPr/>
            <p:nvPr/>
          </p:nvSpPr>
          <p:spPr>
            <a:xfrm>
              <a:off x="1760427" y="36956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840011" y="18028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36"/>
            <p:cNvCxnSpPr/>
            <p:nvPr/>
          </p:nvCxnSpPr>
          <p:spPr>
            <a:xfrm rot="10800000" flipH="1">
              <a:off x="3354551" y="24482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52" name="Google Shape;352;p36"/>
            <p:cNvSpPr txBox="1"/>
            <p:nvPr/>
          </p:nvSpPr>
          <p:spPr>
            <a:xfrm flipH="1">
              <a:off x="3133700" y="28401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He</a:t>
              </a:r>
              <a:endParaRPr sz="1000"/>
            </a:p>
          </p:txBody>
        </p:sp>
        <p:sp>
          <p:nvSpPr>
            <p:cNvPr id="353" name="Google Shape;353;p36"/>
            <p:cNvSpPr txBox="1"/>
            <p:nvPr/>
          </p:nvSpPr>
          <p:spPr>
            <a:xfrm flipH="1">
              <a:off x="1983466" y="28450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Lem</a:t>
              </a:r>
              <a:endParaRPr sz="1000"/>
            </a:p>
          </p:txBody>
        </p:sp>
        <p:cxnSp>
          <p:nvCxnSpPr>
            <p:cNvPr id="354" name="Google Shape;354;p36"/>
            <p:cNvCxnSpPr/>
            <p:nvPr/>
          </p:nvCxnSpPr>
          <p:spPr>
            <a:xfrm>
              <a:off x="1098784" y="23331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355" name="Google Shape;355;p36"/>
            <p:cNvSpPr txBox="1"/>
            <p:nvPr/>
          </p:nvSpPr>
          <p:spPr>
            <a:xfrm flipH="1">
              <a:off x="754287" y="21564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Ty</a:t>
              </a:r>
              <a:endParaRPr sz="1000"/>
            </a:p>
          </p:txBody>
        </p:sp>
        <p:sp>
          <p:nvSpPr>
            <p:cNvPr id="356" name="Google Shape;356;p36"/>
            <p:cNvSpPr txBox="1"/>
            <p:nvPr/>
          </p:nvSpPr>
          <p:spPr>
            <a:xfrm>
              <a:off x="1953895" y="1516925"/>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Ezylma</a:t>
              </a:r>
              <a:endParaRPr sz="1200" b="1"/>
            </a:p>
          </p:txBody>
        </p:sp>
        <p:sp>
          <p:nvSpPr>
            <p:cNvPr id="357" name="Google Shape;357;p36"/>
            <p:cNvSpPr/>
            <p:nvPr/>
          </p:nvSpPr>
          <p:spPr>
            <a:xfrm>
              <a:off x="1497067" y="1938067"/>
              <a:ext cx="1636800" cy="846900"/>
            </a:xfrm>
            <a:prstGeom prst="rect">
              <a:avLst/>
            </a:prstGeom>
            <a:solidFill>
              <a:srgbClr val="FF9900"/>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8" name="Google Shape;358;p36"/>
            <p:cNvCxnSpPr/>
            <p:nvPr/>
          </p:nvCxnSpPr>
          <p:spPr>
            <a:xfrm rot="10800000" flipH="1">
              <a:off x="2266481" y="25072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59" name="Google Shape;359;p36"/>
            <p:cNvSpPr/>
            <p:nvPr/>
          </p:nvSpPr>
          <p:spPr>
            <a:xfrm>
              <a:off x="1849223" y="1976109"/>
              <a:ext cx="825300" cy="628500"/>
            </a:xfrm>
            <a:prstGeom prst="star4">
              <a:avLst>
                <a:gd name="adj" fmla="val 12500"/>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5540347">
              <a:off x="2888814" y="1947075"/>
              <a:ext cx="347803" cy="772619"/>
            </a:xfrm>
            <a:prstGeom prst="flowChartCollat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2784654">
              <a:off x="1504094" y="2174182"/>
              <a:ext cx="521061" cy="386677"/>
            </a:xfrm>
            <a:prstGeom prst="lightningBol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2103325" y="3243825"/>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txBox="1"/>
            <p:nvPr/>
          </p:nvSpPr>
          <p:spPr>
            <a:xfrm>
              <a:off x="1789591" y="3415253"/>
              <a:ext cx="101187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Red Horns</a:t>
              </a:r>
              <a:endParaRPr sz="1200" b="1" dirty="0"/>
            </a:p>
          </p:txBody>
        </p:sp>
        <p:pic>
          <p:nvPicPr>
            <p:cNvPr id="7" name="Picture 6">
              <a:extLst>
                <a:ext uri="{FF2B5EF4-FFF2-40B4-BE49-F238E27FC236}">
                  <a16:creationId xmlns:a16="http://schemas.microsoft.com/office/drawing/2014/main" id="{C776278A-0A64-FFB1-9DBD-697DC8BD002B}"/>
                </a:ext>
              </a:extLst>
            </p:cNvPr>
            <p:cNvPicPr>
              <a:picLocks noChangeAspect="1"/>
            </p:cNvPicPr>
            <p:nvPr/>
          </p:nvPicPr>
          <p:blipFill>
            <a:blip r:embed="rId3"/>
            <a:stretch>
              <a:fillRect/>
            </a:stretch>
          </p:blipFill>
          <p:spPr>
            <a:xfrm>
              <a:off x="1953895" y="4038158"/>
              <a:ext cx="622300" cy="469900"/>
            </a:xfrm>
            <a:prstGeom prst="rect">
              <a:avLst/>
            </a:prstGeom>
          </p:spPr>
        </p:pic>
      </p:grpSp>
      <p:pic>
        <p:nvPicPr>
          <p:cNvPr id="11" name="Picture 10">
            <a:extLst>
              <a:ext uri="{FF2B5EF4-FFF2-40B4-BE49-F238E27FC236}">
                <a16:creationId xmlns:a16="http://schemas.microsoft.com/office/drawing/2014/main" id="{FFACC9A8-5143-8AD3-FD7B-D880A99F96C9}"/>
              </a:ext>
            </a:extLst>
          </p:cNvPr>
          <p:cNvPicPr>
            <a:picLocks noChangeAspect="1"/>
          </p:cNvPicPr>
          <p:nvPr/>
        </p:nvPicPr>
        <p:blipFill>
          <a:blip r:embed="rId4"/>
          <a:stretch>
            <a:fillRect/>
          </a:stretch>
        </p:blipFill>
        <p:spPr>
          <a:xfrm>
            <a:off x="3860800" y="2051050"/>
            <a:ext cx="1422400" cy="1041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10" name="Group 9">
            <a:extLst>
              <a:ext uri="{FF2B5EF4-FFF2-40B4-BE49-F238E27FC236}">
                <a16:creationId xmlns:a16="http://schemas.microsoft.com/office/drawing/2014/main" id="{BA2543A5-B1E2-DF2B-4A5D-2637820C1199}"/>
              </a:ext>
            </a:extLst>
          </p:cNvPr>
          <p:cNvGrpSpPr/>
          <p:nvPr/>
        </p:nvGrpSpPr>
        <p:grpSpPr>
          <a:xfrm>
            <a:off x="5869863" y="1393748"/>
            <a:ext cx="2723188" cy="3389795"/>
            <a:chOff x="5506825" y="1493138"/>
            <a:chExt cx="2723188" cy="3389795"/>
          </a:xfrm>
        </p:grpSpPr>
        <p:sp>
          <p:nvSpPr>
            <p:cNvPr id="328" name="Google Shape;328;p36"/>
            <p:cNvSpPr/>
            <p:nvPr/>
          </p:nvSpPr>
          <p:spPr>
            <a:xfrm>
              <a:off x="5521124" y="17791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flipH="1">
              <a:off x="6001785" y="2059672"/>
              <a:ext cx="1368900" cy="678900"/>
            </a:xfrm>
            <a:prstGeom prst="ellipse">
              <a:avLst/>
            </a:prstGeom>
            <a:solidFill>
              <a:srgbClr val="FF0000"/>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flipH="1">
              <a:off x="7373184"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flipH="1">
              <a:off x="7796173"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flipH="1">
              <a:off x="7655177"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flipH="1">
              <a:off x="7514180"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flipH="1">
              <a:off x="6615969" y="2235833"/>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flipH="1">
              <a:off x="6827492" y="2350406"/>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336" name="Google Shape;336;p36"/>
            <p:cNvSpPr/>
            <p:nvPr/>
          </p:nvSpPr>
          <p:spPr>
            <a:xfrm flipH="1">
              <a:off x="6456079"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flipH="1">
              <a:off x="6331728"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flipH="1">
              <a:off x="6238465"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flipH="1">
              <a:off x="6159662" y="2316782"/>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flipH="1">
              <a:off x="6096099" y="2320905"/>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6"/>
            <p:cNvCxnSpPr/>
            <p:nvPr/>
          </p:nvCxnSpPr>
          <p:spPr>
            <a:xfrm rot="10800000" flipH="1">
              <a:off x="8035664" y="24244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42" name="Google Shape;342;p36"/>
            <p:cNvSpPr txBox="1"/>
            <p:nvPr/>
          </p:nvSpPr>
          <p:spPr>
            <a:xfrm flipH="1">
              <a:off x="7814813" y="28163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343" name="Google Shape;343;p36"/>
            <p:cNvSpPr txBox="1"/>
            <p:nvPr/>
          </p:nvSpPr>
          <p:spPr>
            <a:xfrm flipH="1">
              <a:off x="6664579" y="28212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344" name="Google Shape;344;p36"/>
            <p:cNvCxnSpPr/>
            <p:nvPr/>
          </p:nvCxnSpPr>
          <p:spPr>
            <a:xfrm rot="10800000" flipH="1">
              <a:off x="6947594" y="2483443"/>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345" name="Google Shape;345;p36"/>
            <p:cNvCxnSpPr/>
            <p:nvPr/>
          </p:nvCxnSpPr>
          <p:spPr>
            <a:xfrm>
              <a:off x="5850600" y="2302032"/>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346" name="Google Shape;346;p36"/>
            <p:cNvSpPr txBox="1"/>
            <p:nvPr/>
          </p:nvSpPr>
          <p:spPr>
            <a:xfrm flipH="1">
              <a:off x="5506825" y="21450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347" name="Google Shape;347;p36"/>
            <p:cNvSpPr/>
            <p:nvPr/>
          </p:nvSpPr>
          <p:spPr>
            <a:xfrm flipH="1">
              <a:off x="6033923" y="2320905"/>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flipH="1">
              <a:off x="6001748" y="2320905"/>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txBox="1"/>
            <p:nvPr/>
          </p:nvSpPr>
          <p:spPr>
            <a:xfrm>
              <a:off x="6488758" y="1493138"/>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Cymph</a:t>
              </a:r>
              <a:endParaRPr sz="1200" b="1"/>
            </a:p>
          </p:txBody>
        </p:sp>
        <p:sp>
          <p:nvSpPr>
            <p:cNvPr id="363" name="Google Shape;363;p36"/>
            <p:cNvSpPr/>
            <p:nvPr/>
          </p:nvSpPr>
          <p:spPr>
            <a:xfrm rot="10800000" flipH="1">
              <a:off x="6715813" y="3242613"/>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6378715" y="37279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txBox="1"/>
            <p:nvPr/>
          </p:nvSpPr>
          <p:spPr>
            <a:xfrm>
              <a:off x="6250217" y="3457125"/>
              <a:ext cx="1368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Purple Honey</a:t>
              </a:r>
              <a:endParaRPr sz="1200" b="1" dirty="0"/>
            </a:p>
          </p:txBody>
        </p:sp>
        <p:sp>
          <p:nvSpPr>
            <p:cNvPr id="373" name="Google Shape;373;p36"/>
            <p:cNvSpPr/>
            <p:nvPr/>
          </p:nvSpPr>
          <p:spPr>
            <a:xfrm rot="-483590">
              <a:off x="6540515" y="3907431"/>
              <a:ext cx="415100" cy="40296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rot="2351774">
              <a:off x="6910208" y="3966229"/>
              <a:ext cx="415362" cy="402993"/>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561208">
              <a:off x="6651948" y="4224077"/>
              <a:ext cx="415322" cy="402844"/>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A3D67B47-89F9-63C2-00FB-0006C1091BED}"/>
              </a:ext>
            </a:extLst>
          </p:cNvPr>
          <p:cNvGrpSpPr/>
          <p:nvPr/>
        </p:nvGrpSpPr>
        <p:grpSpPr>
          <a:xfrm>
            <a:off x="550950" y="1417535"/>
            <a:ext cx="2794613" cy="3333683"/>
            <a:chOff x="754287" y="1516925"/>
            <a:chExt cx="2794613" cy="3333683"/>
          </a:xfrm>
        </p:grpSpPr>
        <p:sp>
          <p:nvSpPr>
            <p:cNvPr id="326" name="Google Shape;326;p36"/>
            <p:cNvSpPr/>
            <p:nvPr/>
          </p:nvSpPr>
          <p:spPr>
            <a:xfrm>
              <a:off x="1760427" y="36956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840011" y="18028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36"/>
            <p:cNvCxnSpPr/>
            <p:nvPr/>
          </p:nvCxnSpPr>
          <p:spPr>
            <a:xfrm rot="10800000" flipH="1">
              <a:off x="3354551" y="24482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52" name="Google Shape;352;p36"/>
            <p:cNvSpPr txBox="1"/>
            <p:nvPr/>
          </p:nvSpPr>
          <p:spPr>
            <a:xfrm flipH="1">
              <a:off x="3133700" y="28401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He</a:t>
              </a:r>
              <a:endParaRPr sz="1000"/>
            </a:p>
          </p:txBody>
        </p:sp>
        <p:sp>
          <p:nvSpPr>
            <p:cNvPr id="353" name="Google Shape;353;p36"/>
            <p:cNvSpPr txBox="1"/>
            <p:nvPr/>
          </p:nvSpPr>
          <p:spPr>
            <a:xfrm flipH="1">
              <a:off x="1983466" y="28450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Lem</a:t>
              </a:r>
              <a:endParaRPr sz="1000"/>
            </a:p>
          </p:txBody>
        </p:sp>
        <p:cxnSp>
          <p:nvCxnSpPr>
            <p:cNvPr id="354" name="Google Shape;354;p36"/>
            <p:cNvCxnSpPr/>
            <p:nvPr/>
          </p:nvCxnSpPr>
          <p:spPr>
            <a:xfrm>
              <a:off x="1098784" y="23331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355" name="Google Shape;355;p36"/>
            <p:cNvSpPr txBox="1"/>
            <p:nvPr/>
          </p:nvSpPr>
          <p:spPr>
            <a:xfrm flipH="1">
              <a:off x="754287" y="21564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Ty</a:t>
              </a:r>
              <a:endParaRPr sz="1000"/>
            </a:p>
          </p:txBody>
        </p:sp>
        <p:sp>
          <p:nvSpPr>
            <p:cNvPr id="356" name="Google Shape;356;p36"/>
            <p:cNvSpPr txBox="1"/>
            <p:nvPr/>
          </p:nvSpPr>
          <p:spPr>
            <a:xfrm>
              <a:off x="1953895" y="1516925"/>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Ezylma</a:t>
              </a:r>
              <a:endParaRPr sz="1200" b="1"/>
            </a:p>
          </p:txBody>
        </p:sp>
        <p:sp>
          <p:nvSpPr>
            <p:cNvPr id="357" name="Google Shape;357;p36"/>
            <p:cNvSpPr/>
            <p:nvPr/>
          </p:nvSpPr>
          <p:spPr>
            <a:xfrm>
              <a:off x="1497067" y="1938067"/>
              <a:ext cx="1636800" cy="846900"/>
            </a:xfrm>
            <a:prstGeom prst="rect">
              <a:avLst/>
            </a:prstGeom>
            <a:solidFill>
              <a:srgbClr val="FF9900"/>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8" name="Google Shape;358;p36"/>
            <p:cNvCxnSpPr/>
            <p:nvPr/>
          </p:nvCxnSpPr>
          <p:spPr>
            <a:xfrm rot="10800000" flipH="1">
              <a:off x="2266481" y="25072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59" name="Google Shape;359;p36"/>
            <p:cNvSpPr/>
            <p:nvPr/>
          </p:nvSpPr>
          <p:spPr>
            <a:xfrm>
              <a:off x="1849223" y="1976109"/>
              <a:ext cx="825300" cy="628500"/>
            </a:xfrm>
            <a:prstGeom prst="star4">
              <a:avLst>
                <a:gd name="adj" fmla="val 12500"/>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5540347">
              <a:off x="2888814" y="1947075"/>
              <a:ext cx="347803" cy="772619"/>
            </a:xfrm>
            <a:prstGeom prst="flowChartCollat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2784654">
              <a:off x="1504094" y="2174182"/>
              <a:ext cx="521061" cy="386677"/>
            </a:xfrm>
            <a:prstGeom prst="lightningBol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2103325" y="3243825"/>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txBox="1"/>
            <p:nvPr/>
          </p:nvSpPr>
          <p:spPr>
            <a:xfrm>
              <a:off x="1789591" y="3415253"/>
              <a:ext cx="101187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Red Horns</a:t>
              </a:r>
              <a:endParaRPr sz="1200" b="1" dirty="0"/>
            </a:p>
          </p:txBody>
        </p:sp>
        <p:pic>
          <p:nvPicPr>
            <p:cNvPr id="7" name="Picture 6">
              <a:extLst>
                <a:ext uri="{FF2B5EF4-FFF2-40B4-BE49-F238E27FC236}">
                  <a16:creationId xmlns:a16="http://schemas.microsoft.com/office/drawing/2014/main" id="{C776278A-0A64-FFB1-9DBD-697DC8BD002B}"/>
                </a:ext>
              </a:extLst>
            </p:cNvPr>
            <p:cNvPicPr>
              <a:picLocks noChangeAspect="1"/>
            </p:cNvPicPr>
            <p:nvPr/>
          </p:nvPicPr>
          <p:blipFill>
            <a:blip r:embed="rId3"/>
            <a:stretch>
              <a:fillRect/>
            </a:stretch>
          </p:blipFill>
          <p:spPr>
            <a:xfrm>
              <a:off x="1953895" y="4038158"/>
              <a:ext cx="622300" cy="469900"/>
            </a:xfrm>
            <a:prstGeom prst="rect">
              <a:avLst/>
            </a:prstGeom>
          </p:spPr>
        </p:pic>
      </p:grpSp>
      <p:sp>
        <p:nvSpPr>
          <p:cNvPr id="4" name="Google Shape;430;p37">
            <a:extLst>
              <a:ext uri="{FF2B5EF4-FFF2-40B4-BE49-F238E27FC236}">
                <a16:creationId xmlns:a16="http://schemas.microsoft.com/office/drawing/2014/main" id="{AAA81B63-5F1C-247D-73BD-F4DC808A9F13}"/>
              </a:ext>
            </a:extLst>
          </p:cNvPr>
          <p:cNvSpPr txBox="1"/>
          <p:nvPr/>
        </p:nvSpPr>
        <p:spPr>
          <a:xfrm>
            <a:off x="121350" y="17075"/>
            <a:ext cx="8901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Jig. They changed         its </a:t>
            </a:r>
            <a:r>
              <a:rPr lang="en" sz="1800" dirty="0" err="1"/>
              <a:t>Ezlyma</a:t>
            </a:r>
            <a:r>
              <a:rPr lang="en" sz="1800" dirty="0"/>
              <a:t> so that it no longer produces red horns. </a:t>
            </a:r>
            <a:endParaRPr sz="1800" dirty="0"/>
          </a:p>
        </p:txBody>
      </p:sp>
      <p:pic>
        <p:nvPicPr>
          <p:cNvPr id="5" name="Google Shape;431;p37">
            <a:extLst>
              <a:ext uri="{FF2B5EF4-FFF2-40B4-BE49-F238E27FC236}">
                <a16:creationId xmlns:a16="http://schemas.microsoft.com/office/drawing/2014/main" id="{DB31E261-CF67-84B8-2A7C-D61B29A6C60F}"/>
              </a:ext>
            </a:extLst>
          </p:cNvPr>
          <p:cNvPicPr preferRelativeResize="0"/>
          <p:nvPr/>
        </p:nvPicPr>
        <p:blipFill>
          <a:blip r:embed="rId4">
            <a:alphaModFix/>
          </a:blip>
          <a:stretch>
            <a:fillRect/>
          </a:stretch>
        </p:blipFill>
        <p:spPr>
          <a:xfrm rot="6242415" flipH="1">
            <a:off x="7292678" y="142303"/>
            <a:ext cx="222084" cy="206583"/>
          </a:xfrm>
          <a:prstGeom prst="rect">
            <a:avLst/>
          </a:prstGeom>
          <a:noFill/>
          <a:ln>
            <a:noFill/>
          </a:ln>
        </p:spPr>
      </p:pic>
      <p:pic>
        <p:nvPicPr>
          <p:cNvPr id="6" name="Google Shape;432;p37">
            <a:extLst>
              <a:ext uri="{FF2B5EF4-FFF2-40B4-BE49-F238E27FC236}">
                <a16:creationId xmlns:a16="http://schemas.microsoft.com/office/drawing/2014/main" id="{CF46E536-D3C4-1EEB-ACB7-C10E3D24C894}"/>
              </a:ext>
            </a:extLst>
          </p:cNvPr>
          <p:cNvPicPr preferRelativeResize="0"/>
          <p:nvPr/>
        </p:nvPicPr>
        <p:blipFill rotWithShape="1">
          <a:blip r:embed="rId5">
            <a:alphaModFix/>
          </a:blip>
          <a:srcRect l="30410" t="4345" r="24597" b="21744"/>
          <a:stretch/>
        </p:blipFill>
        <p:spPr>
          <a:xfrm rot="-844745">
            <a:off x="7503014" y="106847"/>
            <a:ext cx="260836" cy="254707"/>
          </a:xfrm>
          <a:prstGeom prst="rect">
            <a:avLst/>
          </a:prstGeom>
          <a:noFill/>
          <a:ln>
            <a:noFill/>
          </a:ln>
        </p:spPr>
      </p:pic>
      <p:sp>
        <p:nvSpPr>
          <p:cNvPr id="8" name="Google Shape;488;p38">
            <a:extLst>
              <a:ext uri="{FF2B5EF4-FFF2-40B4-BE49-F238E27FC236}">
                <a16:creationId xmlns:a16="http://schemas.microsoft.com/office/drawing/2014/main" id="{04461DAC-3A6E-314C-3B88-213666A7A51A}"/>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1"/>
                </a:solidFill>
              </a:rPr>
              <a:t>To what extent do you think the thing after the procedure is a Jig? </a:t>
            </a:r>
            <a:endParaRPr sz="1800" dirty="0"/>
          </a:p>
        </p:txBody>
      </p:sp>
      <p:pic>
        <p:nvPicPr>
          <p:cNvPr id="11" name="Google Shape;433;p37">
            <a:extLst>
              <a:ext uri="{FF2B5EF4-FFF2-40B4-BE49-F238E27FC236}">
                <a16:creationId xmlns:a16="http://schemas.microsoft.com/office/drawing/2014/main" id="{D5EA59D7-AEF8-BF19-18FE-DC7ADD129C53}"/>
              </a:ext>
            </a:extLst>
          </p:cNvPr>
          <p:cNvPicPr preferRelativeResize="0"/>
          <p:nvPr/>
        </p:nvPicPr>
        <p:blipFill>
          <a:blip r:embed="rId4">
            <a:alphaModFix/>
          </a:blip>
          <a:stretch>
            <a:fillRect/>
          </a:stretch>
        </p:blipFill>
        <p:spPr>
          <a:xfrm rot="6032734" flipH="1">
            <a:off x="1286504" y="2082855"/>
            <a:ext cx="910059" cy="643436"/>
          </a:xfrm>
          <a:prstGeom prst="rect">
            <a:avLst/>
          </a:prstGeom>
          <a:noFill/>
          <a:ln>
            <a:noFill/>
          </a:ln>
        </p:spPr>
      </p:pic>
      <p:pic>
        <p:nvPicPr>
          <p:cNvPr id="12" name="Google Shape;434;p37">
            <a:extLst>
              <a:ext uri="{FF2B5EF4-FFF2-40B4-BE49-F238E27FC236}">
                <a16:creationId xmlns:a16="http://schemas.microsoft.com/office/drawing/2014/main" id="{668666C3-F951-DE48-45C0-3BE3E2D2DC8B}"/>
              </a:ext>
            </a:extLst>
          </p:cNvPr>
          <p:cNvPicPr preferRelativeResize="0"/>
          <p:nvPr/>
        </p:nvPicPr>
        <p:blipFill rotWithShape="1">
          <a:blip r:embed="rId5">
            <a:alphaModFix/>
          </a:blip>
          <a:srcRect l="30410" t="4345" r="24597" b="21744"/>
          <a:stretch/>
        </p:blipFill>
        <p:spPr>
          <a:xfrm rot="-1117140">
            <a:off x="2038997" y="1848844"/>
            <a:ext cx="825299" cy="1016831"/>
          </a:xfrm>
          <a:prstGeom prst="rect">
            <a:avLst/>
          </a:prstGeom>
          <a:noFill/>
          <a:ln>
            <a:noFill/>
          </a:ln>
        </p:spPr>
      </p:pic>
      <p:pic>
        <p:nvPicPr>
          <p:cNvPr id="13" name="Google Shape;435;p37">
            <a:extLst>
              <a:ext uri="{FF2B5EF4-FFF2-40B4-BE49-F238E27FC236}">
                <a16:creationId xmlns:a16="http://schemas.microsoft.com/office/drawing/2014/main" id="{49DC056A-27C2-E358-77B8-3D8CAC037278}"/>
              </a:ext>
            </a:extLst>
          </p:cNvPr>
          <p:cNvPicPr preferRelativeResize="0"/>
          <p:nvPr/>
        </p:nvPicPr>
        <p:blipFill>
          <a:blip r:embed="rId6">
            <a:alphaModFix/>
          </a:blip>
          <a:stretch>
            <a:fillRect/>
          </a:stretch>
        </p:blipFill>
        <p:spPr>
          <a:xfrm>
            <a:off x="1548183" y="3661882"/>
            <a:ext cx="1128325" cy="1043530"/>
          </a:xfrm>
          <a:prstGeom prst="rect">
            <a:avLst/>
          </a:prstGeom>
          <a:noFill/>
          <a:ln>
            <a:noFill/>
          </a:ln>
        </p:spPr>
      </p:pic>
      <p:pic>
        <p:nvPicPr>
          <p:cNvPr id="14" name="Google Shape;429;p37">
            <a:extLst>
              <a:ext uri="{FF2B5EF4-FFF2-40B4-BE49-F238E27FC236}">
                <a16:creationId xmlns:a16="http://schemas.microsoft.com/office/drawing/2014/main" id="{79843DDF-C190-04B8-6616-14914A8336E0}"/>
              </a:ext>
            </a:extLst>
          </p:cNvPr>
          <p:cNvPicPr preferRelativeResize="0"/>
          <p:nvPr/>
        </p:nvPicPr>
        <p:blipFill>
          <a:blip r:embed="rId7">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325297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10" name="Group 9">
            <a:extLst>
              <a:ext uri="{FF2B5EF4-FFF2-40B4-BE49-F238E27FC236}">
                <a16:creationId xmlns:a16="http://schemas.microsoft.com/office/drawing/2014/main" id="{BA2543A5-B1E2-DF2B-4A5D-2637820C1199}"/>
              </a:ext>
            </a:extLst>
          </p:cNvPr>
          <p:cNvGrpSpPr/>
          <p:nvPr/>
        </p:nvGrpSpPr>
        <p:grpSpPr>
          <a:xfrm>
            <a:off x="5869863" y="1393748"/>
            <a:ext cx="2723188" cy="3389795"/>
            <a:chOff x="5506825" y="1493138"/>
            <a:chExt cx="2723188" cy="3389795"/>
          </a:xfrm>
        </p:grpSpPr>
        <p:sp>
          <p:nvSpPr>
            <p:cNvPr id="328" name="Google Shape;328;p36"/>
            <p:cNvSpPr/>
            <p:nvPr/>
          </p:nvSpPr>
          <p:spPr>
            <a:xfrm>
              <a:off x="5521124" y="17791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flipH="1">
              <a:off x="6001785" y="2059672"/>
              <a:ext cx="1368900" cy="678900"/>
            </a:xfrm>
            <a:prstGeom prst="ellipse">
              <a:avLst/>
            </a:prstGeom>
            <a:solidFill>
              <a:srgbClr val="FF0000"/>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flipH="1">
              <a:off x="7373184"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flipH="1">
              <a:off x="7796173"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flipH="1">
              <a:off x="7655177"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flipH="1">
              <a:off x="7514180"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flipH="1">
              <a:off x="6615969" y="2235833"/>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flipH="1">
              <a:off x="6827492" y="2350406"/>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336" name="Google Shape;336;p36"/>
            <p:cNvSpPr/>
            <p:nvPr/>
          </p:nvSpPr>
          <p:spPr>
            <a:xfrm flipH="1">
              <a:off x="6456079"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flipH="1">
              <a:off x="6331728"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flipH="1">
              <a:off x="6238465"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flipH="1">
              <a:off x="6159662" y="2316782"/>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flipH="1">
              <a:off x="6096099" y="2320905"/>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6"/>
            <p:cNvCxnSpPr/>
            <p:nvPr/>
          </p:nvCxnSpPr>
          <p:spPr>
            <a:xfrm rot="10800000" flipH="1">
              <a:off x="8035664" y="24244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42" name="Google Shape;342;p36"/>
            <p:cNvSpPr txBox="1"/>
            <p:nvPr/>
          </p:nvSpPr>
          <p:spPr>
            <a:xfrm flipH="1">
              <a:off x="7814813" y="28163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343" name="Google Shape;343;p36"/>
            <p:cNvSpPr txBox="1"/>
            <p:nvPr/>
          </p:nvSpPr>
          <p:spPr>
            <a:xfrm flipH="1">
              <a:off x="6664579" y="28212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344" name="Google Shape;344;p36"/>
            <p:cNvCxnSpPr/>
            <p:nvPr/>
          </p:nvCxnSpPr>
          <p:spPr>
            <a:xfrm rot="10800000" flipH="1">
              <a:off x="6947594" y="2483443"/>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345" name="Google Shape;345;p36"/>
            <p:cNvCxnSpPr/>
            <p:nvPr/>
          </p:nvCxnSpPr>
          <p:spPr>
            <a:xfrm>
              <a:off x="5850600" y="2302032"/>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346" name="Google Shape;346;p36"/>
            <p:cNvSpPr txBox="1"/>
            <p:nvPr/>
          </p:nvSpPr>
          <p:spPr>
            <a:xfrm flipH="1">
              <a:off x="5506825" y="21450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347" name="Google Shape;347;p36"/>
            <p:cNvSpPr/>
            <p:nvPr/>
          </p:nvSpPr>
          <p:spPr>
            <a:xfrm flipH="1">
              <a:off x="6033923" y="2320905"/>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flipH="1">
              <a:off x="6001748" y="2320905"/>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txBox="1"/>
            <p:nvPr/>
          </p:nvSpPr>
          <p:spPr>
            <a:xfrm>
              <a:off x="6488758" y="1493138"/>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Cymph</a:t>
              </a:r>
              <a:endParaRPr sz="1200" b="1"/>
            </a:p>
          </p:txBody>
        </p:sp>
        <p:sp>
          <p:nvSpPr>
            <p:cNvPr id="363" name="Google Shape;363;p36"/>
            <p:cNvSpPr/>
            <p:nvPr/>
          </p:nvSpPr>
          <p:spPr>
            <a:xfrm rot="10800000" flipH="1">
              <a:off x="6715813" y="3242613"/>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6378715" y="37279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txBox="1"/>
            <p:nvPr/>
          </p:nvSpPr>
          <p:spPr>
            <a:xfrm>
              <a:off x="6250217" y="3457125"/>
              <a:ext cx="1368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Purple Honey</a:t>
              </a:r>
              <a:endParaRPr sz="1200" b="1" dirty="0"/>
            </a:p>
          </p:txBody>
        </p:sp>
        <p:sp>
          <p:nvSpPr>
            <p:cNvPr id="373" name="Google Shape;373;p36"/>
            <p:cNvSpPr/>
            <p:nvPr/>
          </p:nvSpPr>
          <p:spPr>
            <a:xfrm rot="-483590">
              <a:off x="6540515" y="3907431"/>
              <a:ext cx="415100" cy="40296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rot="2351774">
              <a:off x="6910208" y="3966229"/>
              <a:ext cx="415362" cy="402993"/>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561208">
              <a:off x="6651948" y="4224077"/>
              <a:ext cx="415322" cy="402844"/>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A3D67B47-89F9-63C2-00FB-0006C1091BED}"/>
              </a:ext>
            </a:extLst>
          </p:cNvPr>
          <p:cNvGrpSpPr/>
          <p:nvPr/>
        </p:nvGrpSpPr>
        <p:grpSpPr>
          <a:xfrm>
            <a:off x="550950" y="1417535"/>
            <a:ext cx="2794613" cy="3333683"/>
            <a:chOff x="754287" y="1516925"/>
            <a:chExt cx="2794613" cy="3333683"/>
          </a:xfrm>
        </p:grpSpPr>
        <p:sp>
          <p:nvSpPr>
            <p:cNvPr id="326" name="Google Shape;326;p36"/>
            <p:cNvSpPr/>
            <p:nvPr/>
          </p:nvSpPr>
          <p:spPr>
            <a:xfrm>
              <a:off x="1760427" y="36956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840011" y="18028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36"/>
            <p:cNvCxnSpPr/>
            <p:nvPr/>
          </p:nvCxnSpPr>
          <p:spPr>
            <a:xfrm rot="10800000" flipH="1">
              <a:off x="3354551" y="24482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52" name="Google Shape;352;p36"/>
            <p:cNvSpPr txBox="1"/>
            <p:nvPr/>
          </p:nvSpPr>
          <p:spPr>
            <a:xfrm flipH="1">
              <a:off x="3133700" y="28401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He</a:t>
              </a:r>
              <a:endParaRPr sz="1000"/>
            </a:p>
          </p:txBody>
        </p:sp>
        <p:sp>
          <p:nvSpPr>
            <p:cNvPr id="353" name="Google Shape;353;p36"/>
            <p:cNvSpPr txBox="1"/>
            <p:nvPr/>
          </p:nvSpPr>
          <p:spPr>
            <a:xfrm flipH="1">
              <a:off x="1983466" y="28450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Lem</a:t>
              </a:r>
              <a:endParaRPr sz="1000"/>
            </a:p>
          </p:txBody>
        </p:sp>
        <p:cxnSp>
          <p:nvCxnSpPr>
            <p:cNvPr id="354" name="Google Shape;354;p36"/>
            <p:cNvCxnSpPr/>
            <p:nvPr/>
          </p:nvCxnSpPr>
          <p:spPr>
            <a:xfrm>
              <a:off x="1098784" y="23331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355" name="Google Shape;355;p36"/>
            <p:cNvSpPr txBox="1"/>
            <p:nvPr/>
          </p:nvSpPr>
          <p:spPr>
            <a:xfrm flipH="1">
              <a:off x="754287" y="21564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Ty</a:t>
              </a:r>
              <a:endParaRPr sz="1000"/>
            </a:p>
          </p:txBody>
        </p:sp>
        <p:sp>
          <p:nvSpPr>
            <p:cNvPr id="356" name="Google Shape;356;p36"/>
            <p:cNvSpPr txBox="1"/>
            <p:nvPr/>
          </p:nvSpPr>
          <p:spPr>
            <a:xfrm>
              <a:off x="1953895" y="1516925"/>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Ezylma</a:t>
              </a:r>
              <a:endParaRPr sz="1200" b="1"/>
            </a:p>
          </p:txBody>
        </p:sp>
        <p:sp>
          <p:nvSpPr>
            <p:cNvPr id="357" name="Google Shape;357;p36"/>
            <p:cNvSpPr/>
            <p:nvPr/>
          </p:nvSpPr>
          <p:spPr>
            <a:xfrm>
              <a:off x="1497067" y="1938067"/>
              <a:ext cx="1636800" cy="846900"/>
            </a:xfrm>
            <a:prstGeom prst="rect">
              <a:avLst/>
            </a:prstGeom>
            <a:solidFill>
              <a:srgbClr val="FF9900"/>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8" name="Google Shape;358;p36"/>
            <p:cNvCxnSpPr/>
            <p:nvPr/>
          </p:nvCxnSpPr>
          <p:spPr>
            <a:xfrm rot="10800000" flipH="1">
              <a:off x="2266481" y="25072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59" name="Google Shape;359;p36"/>
            <p:cNvSpPr/>
            <p:nvPr/>
          </p:nvSpPr>
          <p:spPr>
            <a:xfrm>
              <a:off x="1849223" y="1976109"/>
              <a:ext cx="825300" cy="628500"/>
            </a:xfrm>
            <a:prstGeom prst="star4">
              <a:avLst>
                <a:gd name="adj" fmla="val 12500"/>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5540347">
              <a:off x="2888814" y="1947075"/>
              <a:ext cx="347803" cy="772619"/>
            </a:xfrm>
            <a:prstGeom prst="flowChartCollat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2784654">
              <a:off x="1504094" y="2174182"/>
              <a:ext cx="521061" cy="386677"/>
            </a:xfrm>
            <a:prstGeom prst="lightningBol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2103325" y="3243825"/>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txBox="1"/>
            <p:nvPr/>
          </p:nvSpPr>
          <p:spPr>
            <a:xfrm>
              <a:off x="1789591" y="3415253"/>
              <a:ext cx="101187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Red Horns</a:t>
              </a:r>
              <a:endParaRPr sz="1200" b="1" dirty="0"/>
            </a:p>
          </p:txBody>
        </p:sp>
        <p:pic>
          <p:nvPicPr>
            <p:cNvPr id="7" name="Picture 6">
              <a:extLst>
                <a:ext uri="{FF2B5EF4-FFF2-40B4-BE49-F238E27FC236}">
                  <a16:creationId xmlns:a16="http://schemas.microsoft.com/office/drawing/2014/main" id="{C776278A-0A64-FFB1-9DBD-697DC8BD002B}"/>
                </a:ext>
              </a:extLst>
            </p:cNvPr>
            <p:cNvPicPr>
              <a:picLocks noChangeAspect="1"/>
            </p:cNvPicPr>
            <p:nvPr/>
          </p:nvPicPr>
          <p:blipFill>
            <a:blip r:embed="rId3"/>
            <a:stretch>
              <a:fillRect/>
            </a:stretch>
          </p:blipFill>
          <p:spPr>
            <a:xfrm>
              <a:off x="1953895" y="4038158"/>
              <a:ext cx="622300" cy="469900"/>
            </a:xfrm>
            <a:prstGeom prst="rect">
              <a:avLst/>
            </a:prstGeom>
          </p:spPr>
        </p:pic>
      </p:grpSp>
      <p:pic>
        <p:nvPicPr>
          <p:cNvPr id="3" name="Google Shape;429;p37">
            <a:extLst>
              <a:ext uri="{FF2B5EF4-FFF2-40B4-BE49-F238E27FC236}">
                <a16:creationId xmlns:a16="http://schemas.microsoft.com/office/drawing/2014/main" id="{FCE52BFB-E68C-FB7B-97A0-56F7CCF5177A}"/>
              </a:ext>
            </a:extLst>
          </p:cNvPr>
          <p:cNvPicPr preferRelativeResize="0"/>
          <p:nvPr/>
        </p:nvPicPr>
        <p:blipFill>
          <a:blip r:embed="rId4">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sp>
        <p:nvSpPr>
          <p:cNvPr id="4" name="Google Shape;430;p37">
            <a:extLst>
              <a:ext uri="{FF2B5EF4-FFF2-40B4-BE49-F238E27FC236}">
                <a16:creationId xmlns:a16="http://schemas.microsoft.com/office/drawing/2014/main" id="{AAA81B63-5F1C-247D-73BD-F4DC808A9F13}"/>
              </a:ext>
            </a:extLst>
          </p:cNvPr>
          <p:cNvSpPr txBox="1"/>
          <p:nvPr/>
        </p:nvSpPr>
        <p:spPr>
          <a:xfrm>
            <a:off x="121350" y="17075"/>
            <a:ext cx="8901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Jig. They changed         its </a:t>
            </a:r>
            <a:r>
              <a:rPr lang="en" sz="1800" dirty="0" err="1"/>
              <a:t>Cymph</a:t>
            </a:r>
            <a:r>
              <a:rPr lang="en" sz="1800" dirty="0"/>
              <a:t> so that it no longer makes purple honey. </a:t>
            </a:r>
            <a:endParaRPr sz="1800" dirty="0"/>
          </a:p>
        </p:txBody>
      </p:sp>
      <p:pic>
        <p:nvPicPr>
          <p:cNvPr id="5" name="Google Shape;431;p37">
            <a:extLst>
              <a:ext uri="{FF2B5EF4-FFF2-40B4-BE49-F238E27FC236}">
                <a16:creationId xmlns:a16="http://schemas.microsoft.com/office/drawing/2014/main" id="{DB31E261-CF67-84B8-2A7C-D61B29A6C60F}"/>
              </a:ext>
            </a:extLst>
          </p:cNvPr>
          <p:cNvPicPr preferRelativeResize="0"/>
          <p:nvPr/>
        </p:nvPicPr>
        <p:blipFill>
          <a:blip r:embed="rId5">
            <a:alphaModFix/>
          </a:blip>
          <a:stretch>
            <a:fillRect/>
          </a:stretch>
        </p:blipFill>
        <p:spPr>
          <a:xfrm rot="6242415" flipH="1">
            <a:off x="7292678" y="142303"/>
            <a:ext cx="222084" cy="206583"/>
          </a:xfrm>
          <a:prstGeom prst="rect">
            <a:avLst/>
          </a:prstGeom>
          <a:noFill/>
          <a:ln>
            <a:noFill/>
          </a:ln>
        </p:spPr>
      </p:pic>
      <p:pic>
        <p:nvPicPr>
          <p:cNvPr id="6" name="Google Shape;432;p37">
            <a:extLst>
              <a:ext uri="{FF2B5EF4-FFF2-40B4-BE49-F238E27FC236}">
                <a16:creationId xmlns:a16="http://schemas.microsoft.com/office/drawing/2014/main" id="{CF46E536-D3C4-1EEB-ACB7-C10E3D24C894}"/>
              </a:ext>
            </a:extLst>
          </p:cNvPr>
          <p:cNvPicPr preferRelativeResize="0"/>
          <p:nvPr/>
        </p:nvPicPr>
        <p:blipFill rotWithShape="1">
          <a:blip r:embed="rId6">
            <a:alphaModFix/>
          </a:blip>
          <a:srcRect l="30410" t="4345" r="24597" b="21744"/>
          <a:stretch/>
        </p:blipFill>
        <p:spPr>
          <a:xfrm rot="-844745">
            <a:off x="7503014" y="106847"/>
            <a:ext cx="260836" cy="254707"/>
          </a:xfrm>
          <a:prstGeom prst="rect">
            <a:avLst/>
          </a:prstGeom>
          <a:noFill/>
          <a:ln>
            <a:noFill/>
          </a:ln>
        </p:spPr>
      </p:pic>
      <p:sp>
        <p:nvSpPr>
          <p:cNvPr id="8" name="Google Shape;488;p38">
            <a:extLst>
              <a:ext uri="{FF2B5EF4-FFF2-40B4-BE49-F238E27FC236}">
                <a16:creationId xmlns:a16="http://schemas.microsoft.com/office/drawing/2014/main" id="{04461DAC-3A6E-314C-3B88-213666A7A51A}"/>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1"/>
                </a:solidFill>
              </a:rPr>
              <a:t>To what extent do you think the thing after the procedure is a Jig? </a:t>
            </a:r>
            <a:endParaRPr sz="1800" dirty="0"/>
          </a:p>
        </p:txBody>
      </p:sp>
      <p:pic>
        <p:nvPicPr>
          <p:cNvPr id="2" name="Google Shape;433;p37">
            <a:extLst>
              <a:ext uri="{FF2B5EF4-FFF2-40B4-BE49-F238E27FC236}">
                <a16:creationId xmlns:a16="http://schemas.microsoft.com/office/drawing/2014/main" id="{E13A63A3-4C4F-7F00-7975-D0CD28FA8F09}"/>
              </a:ext>
            </a:extLst>
          </p:cNvPr>
          <p:cNvPicPr preferRelativeResize="0"/>
          <p:nvPr/>
        </p:nvPicPr>
        <p:blipFill>
          <a:blip r:embed="rId5">
            <a:alphaModFix/>
          </a:blip>
          <a:stretch>
            <a:fillRect/>
          </a:stretch>
        </p:blipFill>
        <p:spPr>
          <a:xfrm rot="6032734" flipH="1">
            <a:off x="6433725" y="2039210"/>
            <a:ext cx="910059" cy="643436"/>
          </a:xfrm>
          <a:prstGeom prst="rect">
            <a:avLst/>
          </a:prstGeom>
          <a:noFill/>
          <a:ln>
            <a:noFill/>
          </a:ln>
        </p:spPr>
      </p:pic>
      <p:pic>
        <p:nvPicPr>
          <p:cNvPr id="11" name="Google Shape;434;p37">
            <a:extLst>
              <a:ext uri="{FF2B5EF4-FFF2-40B4-BE49-F238E27FC236}">
                <a16:creationId xmlns:a16="http://schemas.microsoft.com/office/drawing/2014/main" id="{164E4543-E03B-9609-F6C7-EE23346B19FF}"/>
              </a:ext>
            </a:extLst>
          </p:cNvPr>
          <p:cNvPicPr preferRelativeResize="0"/>
          <p:nvPr/>
        </p:nvPicPr>
        <p:blipFill rotWithShape="1">
          <a:blip r:embed="rId6">
            <a:alphaModFix/>
          </a:blip>
          <a:srcRect l="30410" t="4345" r="24597" b="21744"/>
          <a:stretch/>
        </p:blipFill>
        <p:spPr>
          <a:xfrm rot="-1117140">
            <a:off x="7186218" y="1805199"/>
            <a:ext cx="825299" cy="1016831"/>
          </a:xfrm>
          <a:prstGeom prst="rect">
            <a:avLst/>
          </a:prstGeom>
          <a:noFill/>
          <a:ln>
            <a:noFill/>
          </a:ln>
        </p:spPr>
      </p:pic>
      <p:pic>
        <p:nvPicPr>
          <p:cNvPr id="12" name="Google Shape;435;p37">
            <a:extLst>
              <a:ext uri="{FF2B5EF4-FFF2-40B4-BE49-F238E27FC236}">
                <a16:creationId xmlns:a16="http://schemas.microsoft.com/office/drawing/2014/main" id="{094CDF69-7D69-14E2-9BA3-0E9D8EFD9B84}"/>
              </a:ext>
            </a:extLst>
          </p:cNvPr>
          <p:cNvPicPr preferRelativeResize="0"/>
          <p:nvPr/>
        </p:nvPicPr>
        <p:blipFill>
          <a:blip r:embed="rId7">
            <a:alphaModFix/>
          </a:blip>
          <a:stretch>
            <a:fillRect/>
          </a:stretch>
        </p:blipFill>
        <p:spPr>
          <a:xfrm>
            <a:off x="6705342" y="3707688"/>
            <a:ext cx="1128325" cy="1043530"/>
          </a:xfrm>
          <a:prstGeom prst="rect">
            <a:avLst/>
          </a:prstGeom>
          <a:noFill/>
          <a:ln>
            <a:noFill/>
          </a:ln>
        </p:spPr>
      </p:pic>
    </p:spTree>
    <p:extLst>
      <p:ext uri="{BB962C8B-B14F-4D97-AF65-F5344CB8AC3E}">
        <p14:creationId xmlns:p14="http://schemas.microsoft.com/office/powerpoint/2010/main" val="47166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10" name="Group 9">
            <a:extLst>
              <a:ext uri="{FF2B5EF4-FFF2-40B4-BE49-F238E27FC236}">
                <a16:creationId xmlns:a16="http://schemas.microsoft.com/office/drawing/2014/main" id="{BA2543A5-B1E2-DF2B-4A5D-2637820C1199}"/>
              </a:ext>
            </a:extLst>
          </p:cNvPr>
          <p:cNvGrpSpPr/>
          <p:nvPr/>
        </p:nvGrpSpPr>
        <p:grpSpPr>
          <a:xfrm>
            <a:off x="5869863" y="1393748"/>
            <a:ext cx="2723188" cy="3389795"/>
            <a:chOff x="5506825" y="1493138"/>
            <a:chExt cx="2723188" cy="3389795"/>
          </a:xfrm>
        </p:grpSpPr>
        <p:sp>
          <p:nvSpPr>
            <p:cNvPr id="328" name="Google Shape;328;p36"/>
            <p:cNvSpPr/>
            <p:nvPr/>
          </p:nvSpPr>
          <p:spPr>
            <a:xfrm>
              <a:off x="5521124" y="17791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flipH="1">
              <a:off x="6001785" y="2059672"/>
              <a:ext cx="1368900" cy="678900"/>
            </a:xfrm>
            <a:prstGeom prst="ellipse">
              <a:avLst/>
            </a:prstGeom>
            <a:solidFill>
              <a:srgbClr val="FF0000"/>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flipH="1">
              <a:off x="7373184"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flipH="1">
              <a:off x="7796173"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flipH="1">
              <a:off x="7655177"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flipH="1">
              <a:off x="7514180"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flipH="1">
              <a:off x="6615969" y="2235833"/>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flipH="1">
              <a:off x="6827492" y="2350406"/>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336" name="Google Shape;336;p36"/>
            <p:cNvSpPr/>
            <p:nvPr/>
          </p:nvSpPr>
          <p:spPr>
            <a:xfrm flipH="1">
              <a:off x="6456079"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flipH="1">
              <a:off x="6331728"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flipH="1">
              <a:off x="6238465"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flipH="1">
              <a:off x="6159662" y="2316782"/>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flipH="1">
              <a:off x="6096099" y="2320905"/>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6"/>
            <p:cNvCxnSpPr/>
            <p:nvPr/>
          </p:nvCxnSpPr>
          <p:spPr>
            <a:xfrm rot="10800000" flipH="1">
              <a:off x="8035664" y="24244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42" name="Google Shape;342;p36"/>
            <p:cNvSpPr txBox="1"/>
            <p:nvPr/>
          </p:nvSpPr>
          <p:spPr>
            <a:xfrm flipH="1">
              <a:off x="7814813" y="28163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343" name="Google Shape;343;p36"/>
            <p:cNvSpPr txBox="1"/>
            <p:nvPr/>
          </p:nvSpPr>
          <p:spPr>
            <a:xfrm flipH="1">
              <a:off x="6664579" y="28212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344" name="Google Shape;344;p36"/>
            <p:cNvCxnSpPr/>
            <p:nvPr/>
          </p:nvCxnSpPr>
          <p:spPr>
            <a:xfrm rot="10800000" flipH="1">
              <a:off x="6947594" y="2483443"/>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345" name="Google Shape;345;p36"/>
            <p:cNvCxnSpPr/>
            <p:nvPr/>
          </p:nvCxnSpPr>
          <p:spPr>
            <a:xfrm>
              <a:off x="5850600" y="2302032"/>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346" name="Google Shape;346;p36"/>
            <p:cNvSpPr txBox="1"/>
            <p:nvPr/>
          </p:nvSpPr>
          <p:spPr>
            <a:xfrm flipH="1">
              <a:off x="5506825" y="21450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347" name="Google Shape;347;p36"/>
            <p:cNvSpPr/>
            <p:nvPr/>
          </p:nvSpPr>
          <p:spPr>
            <a:xfrm flipH="1">
              <a:off x="6033923" y="2320905"/>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flipH="1">
              <a:off x="6001748" y="2320905"/>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txBox="1"/>
            <p:nvPr/>
          </p:nvSpPr>
          <p:spPr>
            <a:xfrm>
              <a:off x="6488758" y="1493138"/>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Cymph</a:t>
              </a:r>
              <a:endParaRPr sz="1200" b="1"/>
            </a:p>
          </p:txBody>
        </p:sp>
        <p:sp>
          <p:nvSpPr>
            <p:cNvPr id="363" name="Google Shape;363;p36"/>
            <p:cNvSpPr/>
            <p:nvPr/>
          </p:nvSpPr>
          <p:spPr>
            <a:xfrm rot="10800000" flipH="1">
              <a:off x="6715813" y="3242613"/>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6378715" y="37279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txBox="1"/>
            <p:nvPr/>
          </p:nvSpPr>
          <p:spPr>
            <a:xfrm>
              <a:off x="6250217" y="3457125"/>
              <a:ext cx="1368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Purple Honey</a:t>
              </a:r>
              <a:endParaRPr sz="1200" b="1" dirty="0"/>
            </a:p>
          </p:txBody>
        </p:sp>
        <p:sp>
          <p:nvSpPr>
            <p:cNvPr id="373" name="Google Shape;373;p36"/>
            <p:cNvSpPr/>
            <p:nvPr/>
          </p:nvSpPr>
          <p:spPr>
            <a:xfrm rot="-483590">
              <a:off x="6540515" y="3907431"/>
              <a:ext cx="415100" cy="40296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rot="2351774">
              <a:off x="6910208" y="3966229"/>
              <a:ext cx="415362" cy="402993"/>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561208">
              <a:off x="6651948" y="4224077"/>
              <a:ext cx="415322" cy="402844"/>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A3D67B47-89F9-63C2-00FB-0006C1091BED}"/>
              </a:ext>
            </a:extLst>
          </p:cNvPr>
          <p:cNvGrpSpPr/>
          <p:nvPr/>
        </p:nvGrpSpPr>
        <p:grpSpPr>
          <a:xfrm>
            <a:off x="550950" y="1417535"/>
            <a:ext cx="2794613" cy="3333683"/>
            <a:chOff x="754287" y="1516925"/>
            <a:chExt cx="2794613" cy="3333683"/>
          </a:xfrm>
        </p:grpSpPr>
        <p:sp>
          <p:nvSpPr>
            <p:cNvPr id="326" name="Google Shape;326;p36"/>
            <p:cNvSpPr/>
            <p:nvPr/>
          </p:nvSpPr>
          <p:spPr>
            <a:xfrm>
              <a:off x="1760427" y="36956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840011" y="18028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36"/>
            <p:cNvCxnSpPr/>
            <p:nvPr/>
          </p:nvCxnSpPr>
          <p:spPr>
            <a:xfrm rot="10800000" flipH="1">
              <a:off x="3354551" y="24482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52" name="Google Shape;352;p36"/>
            <p:cNvSpPr txBox="1"/>
            <p:nvPr/>
          </p:nvSpPr>
          <p:spPr>
            <a:xfrm flipH="1">
              <a:off x="3133700" y="28401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He</a:t>
              </a:r>
              <a:endParaRPr sz="1000"/>
            </a:p>
          </p:txBody>
        </p:sp>
        <p:sp>
          <p:nvSpPr>
            <p:cNvPr id="353" name="Google Shape;353;p36"/>
            <p:cNvSpPr txBox="1"/>
            <p:nvPr/>
          </p:nvSpPr>
          <p:spPr>
            <a:xfrm flipH="1">
              <a:off x="1983466" y="28450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Lem</a:t>
              </a:r>
              <a:endParaRPr sz="1000"/>
            </a:p>
          </p:txBody>
        </p:sp>
        <p:cxnSp>
          <p:nvCxnSpPr>
            <p:cNvPr id="354" name="Google Shape;354;p36"/>
            <p:cNvCxnSpPr/>
            <p:nvPr/>
          </p:nvCxnSpPr>
          <p:spPr>
            <a:xfrm>
              <a:off x="1098784" y="23331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355" name="Google Shape;355;p36"/>
            <p:cNvSpPr txBox="1"/>
            <p:nvPr/>
          </p:nvSpPr>
          <p:spPr>
            <a:xfrm flipH="1">
              <a:off x="754287" y="21564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Ty</a:t>
              </a:r>
              <a:endParaRPr sz="1000"/>
            </a:p>
          </p:txBody>
        </p:sp>
        <p:sp>
          <p:nvSpPr>
            <p:cNvPr id="356" name="Google Shape;356;p36"/>
            <p:cNvSpPr txBox="1"/>
            <p:nvPr/>
          </p:nvSpPr>
          <p:spPr>
            <a:xfrm>
              <a:off x="1953895" y="1516925"/>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Ezylma</a:t>
              </a:r>
              <a:endParaRPr sz="1200" b="1"/>
            </a:p>
          </p:txBody>
        </p:sp>
        <p:sp>
          <p:nvSpPr>
            <p:cNvPr id="357" name="Google Shape;357;p36"/>
            <p:cNvSpPr/>
            <p:nvPr/>
          </p:nvSpPr>
          <p:spPr>
            <a:xfrm>
              <a:off x="1497067" y="1938067"/>
              <a:ext cx="1636800" cy="846900"/>
            </a:xfrm>
            <a:prstGeom prst="rect">
              <a:avLst/>
            </a:prstGeom>
            <a:solidFill>
              <a:srgbClr val="FF9900"/>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8" name="Google Shape;358;p36"/>
            <p:cNvCxnSpPr/>
            <p:nvPr/>
          </p:nvCxnSpPr>
          <p:spPr>
            <a:xfrm rot="10800000" flipH="1">
              <a:off x="2266481" y="25072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59" name="Google Shape;359;p36"/>
            <p:cNvSpPr/>
            <p:nvPr/>
          </p:nvSpPr>
          <p:spPr>
            <a:xfrm>
              <a:off x="1849223" y="1976109"/>
              <a:ext cx="825300" cy="628500"/>
            </a:xfrm>
            <a:prstGeom prst="star4">
              <a:avLst>
                <a:gd name="adj" fmla="val 12500"/>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5540347">
              <a:off x="2888814" y="1947075"/>
              <a:ext cx="347803" cy="772619"/>
            </a:xfrm>
            <a:prstGeom prst="flowChartCollat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2784654">
              <a:off x="1504094" y="2174182"/>
              <a:ext cx="521061" cy="386677"/>
            </a:xfrm>
            <a:prstGeom prst="lightningBol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2103325" y="3243825"/>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txBox="1"/>
            <p:nvPr/>
          </p:nvSpPr>
          <p:spPr>
            <a:xfrm>
              <a:off x="1789591" y="3415253"/>
              <a:ext cx="101187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Red Horns</a:t>
              </a:r>
              <a:endParaRPr sz="1200" b="1" dirty="0"/>
            </a:p>
          </p:txBody>
        </p:sp>
        <p:pic>
          <p:nvPicPr>
            <p:cNvPr id="7" name="Picture 6">
              <a:extLst>
                <a:ext uri="{FF2B5EF4-FFF2-40B4-BE49-F238E27FC236}">
                  <a16:creationId xmlns:a16="http://schemas.microsoft.com/office/drawing/2014/main" id="{C776278A-0A64-FFB1-9DBD-697DC8BD002B}"/>
                </a:ext>
              </a:extLst>
            </p:cNvPr>
            <p:cNvPicPr>
              <a:picLocks noChangeAspect="1"/>
            </p:cNvPicPr>
            <p:nvPr/>
          </p:nvPicPr>
          <p:blipFill>
            <a:blip r:embed="rId3"/>
            <a:stretch>
              <a:fillRect/>
            </a:stretch>
          </p:blipFill>
          <p:spPr>
            <a:xfrm>
              <a:off x="1953895" y="4038158"/>
              <a:ext cx="622300" cy="469900"/>
            </a:xfrm>
            <a:prstGeom prst="rect">
              <a:avLst/>
            </a:prstGeom>
          </p:spPr>
        </p:pic>
      </p:grpSp>
      <p:pic>
        <p:nvPicPr>
          <p:cNvPr id="3" name="Google Shape;429;p37">
            <a:extLst>
              <a:ext uri="{FF2B5EF4-FFF2-40B4-BE49-F238E27FC236}">
                <a16:creationId xmlns:a16="http://schemas.microsoft.com/office/drawing/2014/main" id="{FCE52BFB-E68C-FB7B-97A0-56F7CCF5177A}"/>
              </a:ext>
            </a:extLst>
          </p:cNvPr>
          <p:cNvPicPr preferRelativeResize="0"/>
          <p:nvPr/>
        </p:nvPicPr>
        <p:blipFill>
          <a:blip r:embed="rId4">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sp>
        <p:nvSpPr>
          <p:cNvPr id="4" name="Google Shape;430;p37">
            <a:extLst>
              <a:ext uri="{FF2B5EF4-FFF2-40B4-BE49-F238E27FC236}">
                <a16:creationId xmlns:a16="http://schemas.microsoft.com/office/drawing/2014/main" id="{AAA81B63-5F1C-247D-73BD-F4DC808A9F13}"/>
              </a:ext>
            </a:extLst>
          </p:cNvPr>
          <p:cNvSpPr txBox="1"/>
          <p:nvPr/>
        </p:nvSpPr>
        <p:spPr>
          <a:xfrm>
            <a:off x="121350" y="17075"/>
            <a:ext cx="8901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Jig. They changed         it by putting a special sealant over part of it so that it no longer produces red horns. </a:t>
            </a:r>
            <a:endParaRPr sz="1800" dirty="0"/>
          </a:p>
        </p:txBody>
      </p:sp>
      <p:pic>
        <p:nvPicPr>
          <p:cNvPr id="5" name="Google Shape;431;p37">
            <a:extLst>
              <a:ext uri="{FF2B5EF4-FFF2-40B4-BE49-F238E27FC236}">
                <a16:creationId xmlns:a16="http://schemas.microsoft.com/office/drawing/2014/main" id="{DB31E261-CF67-84B8-2A7C-D61B29A6C60F}"/>
              </a:ext>
            </a:extLst>
          </p:cNvPr>
          <p:cNvPicPr preferRelativeResize="0"/>
          <p:nvPr/>
        </p:nvPicPr>
        <p:blipFill>
          <a:blip r:embed="rId5">
            <a:alphaModFix/>
          </a:blip>
          <a:stretch>
            <a:fillRect/>
          </a:stretch>
        </p:blipFill>
        <p:spPr>
          <a:xfrm rot="6242415" flipH="1">
            <a:off x="7233044" y="142303"/>
            <a:ext cx="222084" cy="206583"/>
          </a:xfrm>
          <a:prstGeom prst="rect">
            <a:avLst/>
          </a:prstGeom>
          <a:noFill/>
          <a:ln>
            <a:noFill/>
          </a:ln>
        </p:spPr>
      </p:pic>
      <p:pic>
        <p:nvPicPr>
          <p:cNvPr id="6" name="Google Shape;432;p37">
            <a:extLst>
              <a:ext uri="{FF2B5EF4-FFF2-40B4-BE49-F238E27FC236}">
                <a16:creationId xmlns:a16="http://schemas.microsoft.com/office/drawing/2014/main" id="{CF46E536-D3C4-1EEB-ACB7-C10E3D24C894}"/>
              </a:ext>
            </a:extLst>
          </p:cNvPr>
          <p:cNvPicPr preferRelativeResize="0"/>
          <p:nvPr/>
        </p:nvPicPr>
        <p:blipFill rotWithShape="1">
          <a:blip r:embed="rId6">
            <a:alphaModFix/>
          </a:blip>
          <a:srcRect l="30410" t="4345" r="24597" b="21744"/>
          <a:stretch/>
        </p:blipFill>
        <p:spPr>
          <a:xfrm rot="-844745">
            <a:off x="7443380" y="106847"/>
            <a:ext cx="260836" cy="254707"/>
          </a:xfrm>
          <a:prstGeom prst="rect">
            <a:avLst/>
          </a:prstGeom>
          <a:noFill/>
          <a:ln>
            <a:noFill/>
          </a:ln>
        </p:spPr>
      </p:pic>
      <p:sp>
        <p:nvSpPr>
          <p:cNvPr id="8" name="Google Shape;488;p38">
            <a:extLst>
              <a:ext uri="{FF2B5EF4-FFF2-40B4-BE49-F238E27FC236}">
                <a16:creationId xmlns:a16="http://schemas.microsoft.com/office/drawing/2014/main" id="{04461DAC-3A6E-314C-3B88-213666A7A51A}"/>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1"/>
                </a:solidFill>
              </a:rPr>
              <a:t>To what extent do you think the thing after the procedure is a Jig? </a:t>
            </a:r>
            <a:endParaRPr sz="1800" dirty="0"/>
          </a:p>
        </p:txBody>
      </p:sp>
      <p:pic>
        <p:nvPicPr>
          <p:cNvPr id="11" name="Google Shape;433;p37">
            <a:extLst>
              <a:ext uri="{FF2B5EF4-FFF2-40B4-BE49-F238E27FC236}">
                <a16:creationId xmlns:a16="http://schemas.microsoft.com/office/drawing/2014/main" id="{CF6478A5-635C-89AA-3BCD-519D37EE9ABA}"/>
              </a:ext>
            </a:extLst>
          </p:cNvPr>
          <p:cNvPicPr preferRelativeResize="0"/>
          <p:nvPr/>
        </p:nvPicPr>
        <p:blipFill>
          <a:blip r:embed="rId5">
            <a:alphaModFix/>
          </a:blip>
          <a:stretch>
            <a:fillRect/>
          </a:stretch>
        </p:blipFill>
        <p:spPr>
          <a:xfrm rot="6032734" flipH="1">
            <a:off x="1250387" y="3881599"/>
            <a:ext cx="910059" cy="643436"/>
          </a:xfrm>
          <a:prstGeom prst="rect">
            <a:avLst/>
          </a:prstGeom>
          <a:noFill/>
          <a:ln>
            <a:noFill/>
          </a:ln>
        </p:spPr>
      </p:pic>
      <p:pic>
        <p:nvPicPr>
          <p:cNvPr id="12" name="Google Shape;434;p37">
            <a:extLst>
              <a:ext uri="{FF2B5EF4-FFF2-40B4-BE49-F238E27FC236}">
                <a16:creationId xmlns:a16="http://schemas.microsoft.com/office/drawing/2014/main" id="{23CA9258-E7F8-0E47-0B8E-3F3AB3F146D7}"/>
              </a:ext>
            </a:extLst>
          </p:cNvPr>
          <p:cNvPicPr preferRelativeResize="0"/>
          <p:nvPr/>
        </p:nvPicPr>
        <p:blipFill rotWithShape="1">
          <a:blip r:embed="rId6">
            <a:alphaModFix/>
          </a:blip>
          <a:srcRect l="30410" t="4345" r="24597" b="21744"/>
          <a:stretch/>
        </p:blipFill>
        <p:spPr>
          <a:xfrm rot="-1117140">
            <a:off x="2002880" y="3647588"/>
            <a:ext cx="825299" cy="1016831"/>
          </a:xfrm>
          <a:prstGeom prst="rect">
            <a:avLst/>
          </a:prstGeom>
          <a:noFill/>
          <a:ln>
            <a:noFill/>
          </a:ln>
        </p:spPr>
      </p:pic>
    </p:spTree>
    <p:extLst>
      <p:ext uri="{BB962C8B-B14F-4D97-AF65-F5344CB8AC3E}">
        <p14:creationId xmlns:p14="http://schemas.microsoft.com/office/powerpoint/2010/main" val="143903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10" name="Group 9">
            <a:extLst>
              <a:ext uri="{FF2B5EF4-FFF2-40B4-BE49-F238E27FC236}">
                <a16:creationId xmlns:a16="http://schemas.microsoft.com/office/drawing/2014/main" id="{BA2543A5-B1E2-DF2B-4A5D-2637820C1199}"/>
              </a:ext>
            </a:extLst>
          </p:cNvPr>
          <p:cNvGrpSpPr/>
          <p:nvPr/>
        </p:nvGrpSpPr>
        <p:grpSpPr>
          <a:xfrm>
            <a:off x="5869863" y="1393748"/>
            <a:ext cx="2723188" cy="3389795"/>
            <a:chOff x="5506825" y="1493138"/>
            <a:chExt cx="2723188" cy="3389795"/>
          </a:xfrm>
        </p:grpSpPr>
        <p:sp>
          <p:nvSpPr>
            <p:cNvPr id="328" name="Google Shape;328;p36"/>
            <p:cNvSpPr/>
            <p:nvPr/>
          </p:nvSpPr>
          <p:spPr>
            <a:xfrm>
              <a:off x="5521124" y="17791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flipH="1">
              <a:off x="6001785" y="2059672"/>
              <a:ext cx="1368900" cy="678900"/>
            </a:xfrm>
            <a:prstGeom prst="ellipse">
              <a:avLst/>
            </a:prstGeom>
            <a:solidFill>
              <a:srgbClr val="FF0000"/>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flipH="1">
              <a:off x="7373184"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flipH="1">
              <a:off x="7796173"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flipH="1">
              <a:off x="7655177"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flipH="1">
              <a:off x="7514180" y="2331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flipH="1">
              <a:off x="6615969" y="2235833"/>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flipH="1">
              <a:off x="6827492" y="2350406"/>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336" name="Google Shape;336;p36"/>
            <p:cNvSpPr/>
            <p:nvPr/>
          </p:nvSpPr>
          <p:spPr>
            <a:xfrm flipH="1">
              <a:off x="6456079"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flipH="1">
              <a:off x="6331728"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flipH="1">
              <a:off x="6238465" y="2297385"/>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flipH="1">
              <a:off x="6159662" y="2316782"/>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flipH="1">
              <a:off x="6096099" y="2320905"/>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6"/>
            <p:cNvCxnSpPr/>
            <p:nvPr/>
          </p:nvCxnSpPr>
          <p:spPr>
            <a:xfrm rot="10800000" flipH="1">
              <a:off x="8035664" y="24244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42" name="Google Shape;342;p36"/>
            <p:cNvSpPr txBox="1"/>
            <p:nvPr/>
          </p:nvSpPr>
          <p:spPr>
            <a:xfrm flipH="1">
              <a:off x="7814813" y="28163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343" name="Google Shape;343;p36"/>
            <p:cNvSpPr txBox="1"/>
            <p:nvPr/>
          </p:nvSpPr>
          <p:spPr>
            <a:xfrm flipH="1">
              <a:off x="6664579" y="28212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344" name="Google Shape;344;p36"/>
            <p:cNvCxnSpPr/>
            <p:nvPr/>
          </p:nvCxnSpPr>
          <p:spPr>
            <a:xfrm rot="10800000" flipH="1">
              <a:off x="6947594" y="2483443"/>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345" name="Google Shape;345;p36"/>
            <p:cNvCxnSpPr/>
            <p:nvPr/>
          </p:nvCxnSpPr>
          <p:spPr>
            <a:xfrm>
              <a:off x="5850600" y="2302032"/>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346" name="Google Shape;346;p36"/>
            <p:cNvSpPr txBox="1"/>
            <p:nvPr/>
          </p:nvSpPr>
          <p:spPr>
            <a:xfrm flipH="1">
              <a:off x="5506825" y="21450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347" name="Google Shape;347;p36"/>
            <p:cNvSpPr/>
            <p:nvPr/>
          </p:nvSpPr>
          <p:spPr>
            <a:xfrm flipH="1">
              <a:off x="6033923" y="2320905"/>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flipH="1">
              <a:off x="6001748" y="2320905"/>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txBox="1"/>
            <p:nvPr/>
          </p:nvSpPr>
          <p:spPr>
            <a:xfrm>
              <a:off x="6488758" y="1493138"/>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Cymph</a:t>
              </a:r>
              <a:endParaRPr sz="1200" b="1"/>
            </a:p>
          </p:txBody>
        </p:sp>
        <p:sp>
          <p:nvSpPr>
            <p:cNvPr id="363" name="Google Shape;363;p36"/>
            <p:cNvSpPr/>
            <p:nvPr/>
          </p:nvSpPr>
          <p:spPr>
            <a:xfrm rot="10800000" flipH="1">
              <a:off x="6715813" y="3242613"/>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6378715" y="37279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txBox="1"/>
            <p:nvPr/>
          </p:nvSpPr>
          <p:spPr>
            <a:xfrm>
              <a:off x="6250217" y="3457125"/>
              <a:ext cx="1368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Purple Honey</a:t>
              </a:r>
              <a:endParaRPr sz="1200" b="1" dirty="0"/>
            </a:p>
          </p:txBody>
        </p:sp>
        <p:sp>
          <p:nvSpPr>
            <p:cNvPr id="373" name="Google Shape;373;p36"/>
            <p:cNvSpPr/>
            <p:nvPr/>
          </p:nvSpPr>
          <p:spPr>
            <a:xfrm rot="-483590">
              <a:off x="6540515" y="3907431"/>
              <a:ext cx="415100" cy="40296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rot="2351774">
              <a:off x="6910208" y="3966229"/>
              <a:ext cx="415362" cy="402993"/>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561208">
              <a:off x="6651948" y="4224077"/>
              <a:ext cx="415322" cy="402844"/>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A3D67B47-89F9-63C2-00FB-0006C1091BED}"/>
              </a:ext>
            </a:extLst>
          </p:cNvPr>
          <p:cNvGrpSpPr/>
          <p:nvPr/>
        </p:nvGrpSpPr>
        <p:grpSpPr>
          <a:xfrm>
            <a:off x="550950" y="1417535"/>
            <a:ext cx="2794613" cy="3333683"/>
            <a:chOff x="754287" y="1516925"/>
            <a:chExt cx="2794613" cy="3333683"/>
          </a:xfrm>
        </p:grpSpPr>
        <p:sp>
          <p:nvSpPr>
            <p:cNvPr id="326" name="Google Shape;326;p36"/>
            <p:cNvSpPr/>
            <p:nvPr/>
          </p:nvSpPr>
          <p:spPr>
            <a:xfrm>
              <a:off x="1760427" y="36956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840011" y="18028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36"/>
            <p:cNvCxnSpPr/>
            <p:nvPr/>
          </p:nvCxnSpPr>
          <p:spPr>
            <a:xfrm rot="10800000" flipH="1">
              <a:off x="3354551" y="24482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52" name="Google Shape;352;p36"/>
            <p:cNvSpPr txBox="1"/>
            <p:nvPr/>
          </p:nvSpPr>
          <p:spPr>
            <a:xfrm flipH="1">
              <a:off x="3133700" y="28401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He</a:t>
              </a:r>
              <a:endParaRPr sz="1000"/>
            </a:p>
          </p:txBody>
        </p:sp>
        <p:sp>
          <p:nvSpPr>
            <p:cNvPr id="353" name="Google Shape;353;p36"/>
            <p:cNvSpPr txBox="1"/>
            <p:nvPr/>
          </p:nvSpPr>
          <p:spPr>
            <a:xfrm flipH="1">
              <a:off x="1983466" y="28450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Lem</a:t>
              </a:r>
              <a:endParaRPr sz="1000"/>
            </a:p>
          </p:txBody>
        </p:sp>
        <p:cxnSp>
          <p:nvCxnSpPr>
            <p:cNvPr id="354" name="Google Shape;354;p36"/>
            <p:cNvCxnSpPr/>
            <p:nvPr/>
          </p:nvCxnSpPr>
          <p:spPr>
            <a:xfrm>
              <a:off x="1098784" y="23331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355" name="Google Shape;355;p36"/>
            <p:cNvSpPr txBox="1"/>
            <p:nvPr/>
          </p:nvSpPr>
          <p:spPr>
            <a:xfrm flipH="1">
              <a:off x="754287" y="21564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Ty</a:t>
              </a:r>
              <a:endParaRPr sz="1000"/>
            </a:p>
          </p:txBody>
        </p:sp>
        <p:sp>
          <p:nvSpPr>
            <p:cNvPr id="356" name="Google Shape;356;p36"/>
            <p:cNvSpPr txBox="1"/>
            <p:nvPr/>
          </p:nvSpPr>
          <p:spPr>
            <a:xfrm>
              <a:off x="1953895" y="1516925"/>
              <a:ext cx="90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Ezylma</a:t>
              </a:r>
              <a:endParaRPr sz="1200" b="1"/>
            </a:p>
          </p:txBody>
        </p:sp>
        <p:sp>
          <p:nvSpPr>
            <p:cNvPr id="357" name="Google Shape;357;p36"/>
            <p:cNvSpPr/>
            <p:nvPr/>
          </p:nvSpPr>
          <p:spPr>
            <a:xfrm>
              <a:off x="1497067" y="1938067"/>
              <a:ext cx="1636800" cy="846900"/>
            </a:xfrm>
            <a:prstGeom prst="rect">
              <a:avLst/>
            </a:prstGeom>
            <a:solidFill>
              <a:srgbClr val="FF9900"/>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8" name="Google Shape;358;p36"/>
            <p:cNvCxnSpPr/>
            <p:nvPr/>
          </p:nvCxnSpPr>
          <p:spPr>
            <a:xfrm rot="10800000" flipH="1">
              <a:off x="2266481" y="25072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359" name="Google Shape;359;p36"/>
            <p:cNvSpPr/>
            <p:nvPr/>
          </p:nvSpPr>
          <p:spPr>
            <a:xfrm>
              <a:off x="1849223" y="1976109"/>
              <a:ext cx="825300" cy="628500"/>
            </a:xfrm>
            <a:prstGeom prst="star4">
              <a:avLst>
                <a:gd name="adj" fmla="val 12500"/>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5540347">
              <a:off x="2888814" y="1947075"/>
              <a:ext cx="347803" cy="772619"/>
            </a:xfrm>
            <a:prstGeom prst="flowChartCollat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2784654">
              <a:off x="1504094" y="2174182"/>
              <a:ext cx="521061" cy="386677"/>
            </a:xfrm>
            <a:prstGeom prst="lightningBol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2103325" y="3243825"/>
              <a:ext cx="317100" cy="2955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txBox="1"/>
            <p:nvPr/>
          </p:nvSpPr>
          <p:spPr>
            <a:xfrm>
              <a:off x="1789591" y="3415253"/>
              <a:ext cx="101187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Red Horns</a:t>
              </a:r>
              <a:endParaRPr sz="1200" b="1" dirty="0"/>
            </a:p>
          </p:txBody>
        </p:sp>
        <p:pic>
          <p:nvPicPr>
            <p:cNvPr id="7" name="Picture 6">
              <a:extLst>
                <a:ext uri="{FF2B5EF4-FFF2-40B4-BE49-F238E27FC236}">
                  <a16:creationId xmlns:a16="http://schemas.microsoft.com/office/drawing/2014/main" id="{C776278A-0A64-FFB1-9DBD-697DC8BD002B}"/>
                </a:ext>
              </a:extLst>
            </p:cNvPr>
            <p:cNvPicPr>
              <a:picLocks noChangeAspect="1"/>
            </p:cNvPicPr>
            <p:nvPr/>
          </p:nvPicPr>
          <p:blipFill>
            <a:blip r:embed="rId3"/>
            <a:stretch>
              <a:fillRect/>
            </a:stretch>
          </p:blipFill>
          <p:spPr>
            <a:xfrm>
              <a:off x="1953895" y="4038158"/>
              <a:ext cx="622300" cy="469900"/>
            </a:xfrm>
            <a:prstGeom prst="rect">
              <a:avLst/>
            </a:prstGeom>
          </p:spPr>
        </p:pic>
      </p:grpSp>
      <p:pic>
        <p:nvPicPr>
          <p:cNvPr id="3" name="Google Shape;429;p37">
            <a:extLst>
              <a:ext uri="{FF2B5EF4-FFF2-40B4-BE49-F238E27FC236}">
                <a16:creationId xmlns:a16="http://schemas.microsoft.com/office/drawing/2014/main" id="{FCE52BFB-E68C-FB7B-97A0-56F7CCF5177A}"/>
              </a:ext>
            </a:extLst>
          </p:cNvPr>
          <p:cNvPicPr preferRelativeResize="0"/>
          <p:nvPr/>
        </p:nvPicPr>
        <p:blipFill>
          <a:blip r:embed="rId4">
            <a:alphaModFix/>
          </a:blip>
          <a:stretch>
            <a:fillRect/>
          </a:stretch>
        </p:blipFill>
        <p:spPr>
          <a:xfrm>
            <a:off x="3573581" y="2023925"/>
            <a:ext cx="1997575" cy="1095650"/>
          </a:xfrm>
          <a:prstGeom prst="rect">
            <a:avLst/>
          </a:prstGeom>
          <a:noFill/>
          <a:ln w="19050" cap="flat" cmpd="sng">
            <a:solidFill>
              <a:schemeClr val="lt1"/>
            </a:solidFill>
            <a:prstDash val="solid"/>
            <a:round/>
            <a:headEnd type="none" w="sm" len="sm"/>
            <a:tailEnd type="none" w="sm" len="sm"/>
          </a:ln>
        </p:spPr>
      </p:pic>
      <p:sp>
        <p:nvSpPr>
          <p:cNvPr id="4" name="Google Shape;430;p37">
            <a:extLst>
              <a:ext uri="{FF2B5EF4-FFF2-40B4-BE49-F238E27FC236}">
                <a16:creationId xmlns:a16="http://schemas.microsoft.com/office/drawing/2014/main" id="{AAA81B63-5F1C-247D-73BD-F4DC808A9F13}"/>
              </a:ext>
            </a:extLst>
          </p:cNvPr>
          <p:cNvSpPr txBox="1"/>
          <p:nvPr/>
        </p:nvSpPr>
        <p:spPr>
          <a:xfrm>
            <a:off x="121350" y="17075"/>
            <a:ext cx="8901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Some scientists perform a special procedure on a Jig. They changed         it by putting a special sealant over part of it so that it no longer makes purple honey. </a:t>
            </a:r>
            <a:endParaRPr sz="1800" dirty="0"/>
          </a:p>
        </p:txBody>
      </p:sp>
      <p:pic>
        <p:nvPicPr>
          <p:cNvPr id="5" name="Google Shape;431;p37">
            <a:extLst>
              <a:ext uri="{FF2B5EF4-FFF2-40B4-BE49-F238E27FC236}">
                <a16:creationId xmlns:a16="http://schemas.microsoft.com/office/drawing/2014/main" id="{DB31E261-CF67-84B8-2A7C-D61B29A6C60F}"/>
              </a:ext>
            </a:extLst>
          </p:cNvPr>
          <p:cNvPicPr preferRelativeResize="0"/>
          <p:nvPr/>
        </p:nvPicPr>
        <p:blipFill>
          <a:blip r:embed="rId5">
            <a:alphaModFix/>
          </a:blip>
          <a:stretch>
            <a:fillRect/>
          </a:stretch>
        </p:blipFill>
        <p:spPr>
          <a:xfrm rot="6242415" flipH="1">
            <a:off x="7233044" y="142303"/>
            <a:ext cx="222084" cy="206583"/>
          </a:xfrm>
          <a:prstGeom prst="rect">
            <a:avLst/>
          </a:prstGeom>
          <a:noFill/>
          <a:ln>
            <a:noFill/>
          </a:ln>
        </p:spPr>
      </p:pic>
      <p:pic>
        <p:nvPicPr>
          <p:cNvPr id="6" name="Google Shape;432;p37">
            <a:extLst>
              <a:ext uri="{FF2B5EF4-FFF2-40B4-BE49-F238E27FC236}">
                <a16:creationId xmlns:a16="http://schemas.microsoft.com/office/drawing/2014/main" id="{CF46E536-D3C4-1EEB-ACB7-C10E3D24C894}"/>
              </a:ext>
            </a:extLst>
          </p:cNvPr>
          <p:cNvPicPr preferRelativeResize="0"/>
          <p:nvPr/>
        </p:nvPicPr>
        <p:blipFill rotWithShape="1">
          <a:blip r:embed="rId6">
            <a:alphaModFix/>
          </a:blip>
          <a:srcRect l="30410" t="4345" r="24597" b="21744"/>
          <a:stretch/>
        </p:blipFill>
        <p:spPr>
          <a:xfrm rot="-844745">
            <a:off x="7443380" y="106847"/>
            <a:ext cx="260836" cy="254707"/>
          </a:xfrm>
          <a:prstGeom prst="rect">
            <a:avLst/>
          </a:prstGeom>
          <a:noFill/>
          <a:ln>
            <a:noFill/>
          </a:ln>
        </p:spPr>
      </p:pic>
      <p:sp>
        <p:nvSpPr>
          <p:cNvPr id="8" name="Google Shape;488;p38">
            <a:extLst>
              <a:ext uri="{FF2B5EF4-FFF2-40B4-BE49-F238E27FC236}">
                <a16:creationId xmlns:a16="http://schemas.microsoft.com/office/drawing/2014/main" id="{04461DAC-3A6E-314C-3B88-213666A7A51A}"/>
              </a:ext>
            </a:extLst>
          </p:cNvPr>
          <p:cNvSpPr txBox="1"/>
          <p:nvPr/>
        </p:nvSpPr>
        <p:spPr>
          <a:xfrm>
            <a:off x="682050" y="4755275"/>
            <a:ext cx="7779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1"/>
                </a:solidFill>
              </a:rPr>
              <a:t>To what extent do you think the thing after the procedure is a Jig? </a:t>
            </a:r>
            <a:endParaRPr sz="1800" dirty="0"/>
          </a:p>
        </p:txBody>
      </p:sp>
      <p:pic>
        <p:nvPicPr>
          <p:cNvPr id="12" name="Google Shape;433;p37">
            <a:extLst>
              <a:ext uri="{FF2B5EF4-FFF2-40B4-BE49-F238E27FC236}">
                <a16:creationId xmlns:a16="http://schemas.microsoft.com/office/drawing/2014/main" id="{22617C16-7103-1A11-ABCC-1D8CBC2E4C7D}"/>
              </a:ext>
            </a:extLst>
          </p:cNvPr>
          <p:cNvPicPr preferRelativeResize="0"/>
          <p:nvPr/>
        </p:nvPicPr>
        <p:blipFill>
          <a:blip r:embed="rId5">
            <a:alphaModFix/>
          </a:blip>
          <a:stretch>
            <a:fillRect/>
          </a:stretch>
        </p:blipFill>
        <p:spPr>
          <a:xfrm rot="6032734" flipH="1">
            <a:off x="6467085" y="3881728"/>
            <a:ext cx="910059" cy="643436"/>
          </a:xfrm>
          <a:prstGeom prst="rect">
            <a:avLst/>
          </a:prstGeom>
          <a:noFill/>
          <a:ln>
            <a:noFill/>
          </a:ln>
        </p:spPr>
      </p:pic>
      <p:pic>
        <p:nvPicPr>
          <p:cNvPr id="13" name="Google Shape;434;p37">
            <a:extLst>
              <a:ext uri="{FF2B5EF4-FFF2-40B4-BE49-F238E27FC236}">
                <a16:creationId xmlns:a16="http://schemas.microsoft.com/office/drawing/2014/main" id="{5DD31EBE-A88E-296C-2D65-53B63C207500}"/>
              </a:ext>
            </a:extLst>
          </p:cNvPr>
          <p:cNvPicPr preferRelativeResize="0"/>
          <p:nvPr/>
        </p:nvPicPr>
        <p:blipFill rotWithShape="1">
          <a:blip r:embed="rId6">
            <a:alphaModFix/>
          </a:blip>
          <a:srcRect l="30410" t="4345" r="24597" b="21744"/>
          <a:stretch/>
        </p:blipFill>
        <p:spPr>
          <a:xfrm rot="-1117140">
            <a:off x="7219578" y="3647717"/>
            <a:ext cx="825299" cy="1016831"/>
          </a:xfrm>
          <a:prstGeom prst="rect">
            <a:avLst/>
          </a:prstGeom>
          <a:noFill/>
          <a:ln>
            <a:noFill/>
          </a:ln>
        </p:spPr>
      </p:pic>
    </p:spTree>
    <p:extLst>
      <p:ext uri="{BB962C8B-B14F-4D97-AF65-F5344CB8AC3E}">
        <p14:creationId xmlns:p14="http://schemas.microsoft.com/office/powerpoint/2010/main" val="135555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43"/>
          <p:cNvSpPr txBox="1"/>
          <p:nvPr/>
        </p:nvSpPr>
        <p:spPr>
          <a:xfrm>
            <a:off x="1970850" y="3289300"/>
            <a:ext cx="5202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800" dirty="0">
                <a:solidFill>
                  <a:schemeClr val="dk1"/>
                </a:solidFill>
              </a:rPr>
              <a:t>This is a Xan. </a:t>
            </a:r>
            <a:r>
              <a:rPr lang="en" sz="1800" dirty="0" err="1">
                <a:solidFill>
                  <a:schemeClr val="dk1"/>
                </a:solidFill>
              </a:rPr>
              <a:t>Xans</a:t>
            </a:r>
            <a:r>
              <a:rPr lang="en" sz="1800" dirty="0">
                <a:solidFill>
                  <a:schemeClr val="dk1"/>
                </a:solidFill>
              </a:rPr>
              <a:t> have blue ears and their purpose is to pollinate pink flowers.</a:t>
            </a:r>
            <a:endParaRPr sz="1800" dirty="0"/>
          </a:p>
        </p:txBody>
      </p:sp>
      <p:grpSp>
        <p:nvGrpSpPr>
          <p:cNvPr id="5" name="Group 4">
            <a:extLst>
              <a:ext uri="{FF2B5EF4-FFF2-40B4-BE49-F238E27FC236}">
                <a16:creationId xmlns:a16="http://schemas.microsoft.com/office/drawing/2014/main" id="{02E25B83-6A9E-103D-70AA-455EF1168455}"/>
              </a:ext>
            </a:extLst>
          </p:cNvPr>
          <p:cNvGrpSpPr/>
          <p:nvPr/>
        </p:nvGrpSpPr>
        <p:grpSpPr>
          <a:xfrm>
            <a:off x="3822700" y="1834955"/>
            <a:ext cx="1498600" cy="1454345"/>
            <a:chOff x="3822700" y="1834955"/>
            <a:chExt cx="1498600" cy="1454345"/>
          </a:xfrm>
        </p:grpSpPr>
        <p:pic>
          <p:nvPicPr>
            <p:cNvPr id="2" name="Google Shape;315;p34">
              <a:extLst>
                <a:ext uri="{FF2B5EF4-FFF2-40B4-BE49-F238E27FC236}">
                  <a16:creationId xmlns:a16="http://schemas.microsoft.com/office/drawing/2014/main" id="{E5445B2E-D36C-80CF-3DE3-E399F7433A0B}"/>
                </a:ext>
              </a:extLst>
            </p:cNvPr>
            <p:cNvPicPr preferRelativeResize="0"/>
            <p:nvPr/>
          </p:nvPicPr>
          <p:blipFill rotWithShape="1">
            <a:blip r:embed="rId3">
              <a:alphaModFix/>
            </a:blip>
            <a:srcRect/>
            <a:stretch/>
          </p:blipFill>
          <p:spPr>
            <a:xfrm>
              <a:off x="3822700" y="1854200"/>
              <a:ext cx="1498600" cy="1435100"/>
            </a:xfrm>
            <a:prstGeom prst="rect">
              <a:avLst/>
            </a:prstGeom>
            <a:noFill/>
            <a:ln>
              <a:noFill/>
            </a:ln>
          </p:spPr>
        </p:pic>
        <p:sp>
          <p:nvSpPr>
            <p:cNvPr id="3" name="Triangle 2">
              <a:extLst>
                <a:ext uri="{FF2B5EF4-FFF2-40B4-BE49-F238E27FC236}">
                  <a16:creationId xmlns:a16="http://schemas.microsoft.com/office/drawing/2014/main" id="{7B977A05-1BC7-2E24-252D-872689195286}"/>
                </a:ext>
              </a:extLst>
            </p:cNvPr>
            <p:cNvSpPr/>
            <p:nvPr/>
          </p:nvSpPr>
          <p:spPr>
            <a:xfrm>
              <a:off x="4435367" y="1834955"/>
              <a:ext cx="128244" cy="2099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iangle 3">
              <a:extLst>
                <a:ext uri="{FF2B5EF4-FFF2-40B4-BE49-F238E27FC236}">
                  <a16:creationId xmlns:a16="http://schemas.microsoft.com/office/drawing/2014/main" id="{6101B0FB-76AB-8033-46DA-ED4CFD4928A0}"/>
                </a:ext>
              </a:extLst>
            </p:cNvPr>
            <p:cNvSpPr/>
            <p:nvPr/>
          </p:nvSpPr>
          <p:spPr>
            <a:xfrm>
              <a:off x="4663268" y="1844742"/>
              <a:ext cx="128244" cy="2099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926</Words>
  <Application>Microsoft Macintosh PowerPoint</Application>
  <PresentationFormat>On-screen Show (16:9)</PresentationFormat>
  <Paragraphs>186</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cp:lastModifiedBy>David Rose</cp:lastModifiedBy>
  <cp:revision>10</cp:revision>
  <dcterms:modified xsi:type="dcterms:W3CDTF">2023-03-09T17:43:50Z</dcterms:modified>
</cp:coreProperties>
</file>