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FBC"/>
    <a:srgbClr val="F15B2A"/>
    <a:srgbClr val="FDEBE6"/>
    <a:srgbClr val="F48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0D56-FAF7-4E95-AF2B-366329BC7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CB769-3753-449B-992D-F6A088A23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4CC0-C31F-464F-B1FE-18FD9315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5B57-B4F3-420C-841F-73E5FA61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8D78-CB42-42BC-8421-475B7A5B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4A4C-04D5-43C3-BAB7-E2A6E7DD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01780-3F95-40C8-9C26-24B22DA93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2EC2-166B-4273-AEFE-126101DC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D077-D2FF-4641-B1E7-EE7D372D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F9253-71CA-4F2F-9B42-009979BF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7D968-B902-4385-BB92-16079AC77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559D1-4ADD-4410-B3BC-C25503031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244A-725F-4EE5-A3EF-EA2B829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850B-E5ED-4A97-BFCE-741A828E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56D2-F702-4BF2-8181-F537F00A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0B79-681B-4EC3-94FA-BE071B01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2BA6-AAC5-4796-9201-8BD681E9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D628-E22E-4669-8F3C-848F782F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1652-B3BB-42BA-9840-F4D1369C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F0B2-6A5E-4DE4-9C10-9E21E22B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BFEF-EAD1-4CBD-8264-6E0FBD96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A5CB-C016-4EB6-9ED2-11FFEF91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A588-9373-4335-BBD3-FAA5B910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8589-4EE3-499F-9C5B-E8978362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ABCE-E699-4A01-ACC6-2F0B8DA3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C4A7-AF98-4298-BA39-33911E1E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36FC-D454-4A6D-8E75-B7388066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0E74B-BCD0-47A5-A953-06C416B76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22CD-9243-4044-848C-4EDA787D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2B594-E687-4A21-BEA4-A8A78917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1EB4-4796-43CD-9734-B3FF328B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61DD-DB46-4B48-8996-8B0F78FC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DCE23-E8A1-4509-A8AE-51FCC3BB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677A0-CADC-465F-A575-1D979508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BEFDB-45CC-4A7D-A63C-2055218D1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CB3CB-E81F-476C-B493-8C3B0EC33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E6172-A500-4373-A4FF-5A1DEB80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B54CC-D4AB-4533-9FDD-BE93CE8F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AE4F1-3085-4C82-A45C-4DFCE526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8673-E13B-4677-AB75-BF2E764E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88B4A-42DA-4E72-BCA9-0305788E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77246-6D5F-490C-B67D-A8E92126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82714-F0D4-47CA-9784-BEAB42E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B4706-ED1E-478B-918C-ECD368B7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4CD86-7D5F-4D56-9F47-BE8E203C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C324B-5432-422C-97EC-49717ABC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DCDE-42D0-477A-B41E-00445FDE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6498-8962-4077-BF9D-C1C29F47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DA790-DFE6-4BBF-ADDC-15546733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693A6-6E51-4DD4-90EE-6697B501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B461C-EFBB-4871-B9DD-11E8D0FA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C073-BC39-4275-9273-AE32BF7A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0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F2D3-B3BA-464D-AEA1-D46E94DA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6922C-393F-4963-85E9-D41AA5920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DA2D-6610-4B94-9D0E-B41C840F0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A3E3E-B760-4031-B6CD-8DF26E1C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25125-FA8A-450E-8B80-DC90B3EC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E1A58-9CF8-4E4A-B5C5-6AE7AE9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DD82B-7B82-4268-B3B8-98D61E31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83C3-9077-4033-BB15-E1848A0FF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2807-16C3-4A67-80D7-D8719FC9C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8392-2BA9-4B4B-B0D0-1AF9B853112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CEF8-6C32-4F4E-B927-02FB5B745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18D9-7198-4AE7-8121-45E18493B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F56C14B2-8F22-42A8-91B2-EAC2EEDF074E}"/>
              </a:ext>
            </a:extLst>
          </p:cNvPr>
          <p:cNvSpPr/>
          <p:nvPr/>
        </p:nvSpPr>
        <p:spPr>
          <a:xfrm>
            <a:off x="3919205" y="1023010"/>
            <a:ext cx="1640629" cy="1699033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US" sz="1200" dirty="0">
              <a:solidFill>
                <a:srgbClr val="FFFFFF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Rounded Rectangle 24">
            <a:extLst>
              <a:ext uri="{FF2B5EF4-FFF2-40B4-BE49-F238E27FC236}">
                <a16:creationId xmlns:a16="http://schemas.microsoft.com/office/drawing/2014/main" id="{8FF5510D-62D9-4BDE-B008-6732BA6A0701}"/>
              </a:ext>
            </a:extLst>
          </p:cNvPr>
          <p:cNvSpPr/>
          <p:nvPr/>
        </p:nvSpPr>
        <p:spPr>
          <a:xfrm>
            <a:off x="6170509" y="1016275"/>
            <a:ext cx="1640629" cy="1699033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sz="1200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E34A35-D054-49A7-B4C0-3D5A2A4DC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60" y="1352233"/>
            <a:ext cx="584283" cy="573736"/>
          </a:xfrm>
          <a:prstGeom prst="rect">
            <a:avLst/>
          </a:prstGeom>
        </p:spPr>
      </p:pic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05915797-2E7A-4F86-92CA-9487A4EA6E16}"/>
              </a:ext>
            </a:extLst>
          </p:cNvPr>
          <p:cNvSpPr/>
          <p:nvPr/>
        </p:nvSpPr>
        <p:spPr>
          <a:xfrm>
            <a:off x="3380217" y="770971"/>
            <a:ext cx="5035615" cy="2272214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rgbClr val="F15B2A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sz="1200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1D9515-2BFE-4E6A-9DEE-734940299664}"/>
              </a:ext>
            </a:extLst>
          </p:cNvPr>
          <p:cNvSpPr txBox="1"/>
          <p:nvPr/>
        </p:nvSpPr>
        <p:spPr>
          <a:xfrm>
            <a:off x="6262655" y="1958076"/>
            <a:ext cx="1565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web-server-A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1FCE8-FDBD-4178-A6A9-3C19FD3B206D}"/>
              </a:ext>
            </a:extLst>
          </p:cNvPr>
          <p:cNvSpPr txBox="1"/>
          <p:nvPr/>
        </p:nvSpPr>
        <p:spPr>
          <a:xfrm>
            <a:off x="7346963" y="2896772"/>
            <a:ext cx="13284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Gotham Medium" panose="02000604030000020004" pitchFamily="50" charset="0"/>
                <a:ea typeface="Roboto Medium" panose="02000000000000000000" pitchFamily="2" charset="0"/>
              </a:defRPr>
            </a:lvl1pPr>
          </a:lstStyle>
          <a:p>
            <a:r>
              <a:rPr lang="en-US" sz="1200" dirty="0"/>
              <a:t>us-west-2a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4FB81-64F6-4286-96F3-BA9444E00FA8}"/>
              </a:ext>
            </a:extLst>
          </p:cNvPr>
          <p:cNvSpPr txBox="1"/>
          <p:nvPr/>
        </p:nvSpPr>
        <p:spPr>
          <a:xfrm>
            <a:off x="4525785" y="2508799"/>
            <a:ext cx="14545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public subnet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04983-DDC9-440B-B765-D7D1721A98F6}"/>
              </a:ext>
            </a:extLst>
          </p:cNvPr>
          <p:cNvSpPr txBox="1"/>
          <p:nvPr/>
        </p:nvSpPr>
        <p:spPr>
          <a:xfrm>
            <a:off x="6590968" y="2474081"/>
            <a:ext cx="15596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10.0.20.0/24</a:t>
            </a:r>
            <a:b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</a:br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private subnet</a:t>
            </a:r>
          </a:p>
        </p:txBody>
      </p:sp>
      <p:sp>
        <p:nvSpPr>
          <p:cNvPr id="27" name="Rounded Rectangle 24">
            <a:extLst>
              <a:ext uri="{FF2B5EF4-FFF2-40B4-BE49-F238E27FC236}">
                <a16:creationId xmlns:a16="http://schemas.microsoft.com/office/drawing/2014/main" id="{21E71997-60EC-473F-BD23-DC547285235E}"/>
              </a:ext>
            </a:extLst>
          </p:cNvPr>
          <p:cNvSpPr/>
          <p:nvPr/>
        </p:nvSpPr>
        <p:spPr>
          <a:xfrm>
            <a:off x="3919205" y="3631182"/>
            <a:ext cx="1640629" cy="1699033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US" sz="1200" dirty="0">
              <a:solidFill>
                <a:srgbClr val="FFFFFF"/>
              </a:solidFill>
              <a:latin typeface="Gotham Medium" panose="02000604030000020004" pitchFamily="50" charset="0"/>
            </a:endParaRPr>
          </a:p>
        </p:txBody>
      </p: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F9F0D2CB-18CF-4B38-A76F-B30F9476AF97}"/>
              </a:ext>
            </a:extLst>
          </p:cNvPr>
          <p:cNvSpPr/>
          <p:nvPr/>
        </p:nvSpPr>
        <p:spPr>
          <a:xfrm>
            <a:off x="6187352" y="3663018"/>
            <a:ext cx="1640629" cy="1699033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sz="1200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91A26F7-2FB5-4DF4-BA88-5B8C886C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03" y="3998976"/>
            <a:ext cx="584283" cy="573736"/>
          </a:xfrm>
          <a:prstGeom prst="rect">
            <a:avLst/>
          </a:prstGeom>
        </p:spPr>
      </p:pic>
      <p:sp>
        <p:nvSpPr>
          <p:cNvPr id="31" name="Rounded Rectangle 24">
            <a:extLst>
              <a:ext uri="{FF2B5EF4-FFF2-40B4-BE49-F238E27FC236}">
                <a16:creationId xmlns:a16="http://schemas.microsoft.com/office/drawing/2014/main" id="{4922342F-43E9-4258-A94F-C4DC64E5F208}"/>
              </a:ext>
            </a:extLst>
          </p:cNvPr>
          <p:cNvSpPr/>
          <p:nvPr/>
        </p:nvSpPr>
        <p:spPr>
          <a:xfrm>
            <a:off x="3380217" y="3379143"/>
            <a:ext cx="5035615" cy="2272214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rgbClr val="F15B2A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sz="1200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5EAC79-8A2E-405B-B4DD-9499435F568A}"/>
              </a:ext>
            </a:extLst>
          </p:cNvPr>
          <p:cNvSpPr txBox="1"/>
          <p:nvPr/>
        </p:nvSpPr>
        <p:spPr>
          <a:xfrm>
            <a:off x="6279498" y="4604819"/>
            <a:ext cx="1565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web-server-B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CC5D08-7F02-4866-8E71-D174C2A63D27}"/>
              </a:ext>
            </a:extLst>
          </p:cNvPr>
          <p:cNvSpPr txBox="1"/>
          <p:nvPr/>
        </p:nvSpPr>
        <p:spPr>
          <a:xfrm>
            <a:off x="7370770" y="5512857"/>
            <a:ext cx="13284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Gotham Medium" panose="02000604030000020004" pitchFamily="50" charset="0"/>
                <a:ea typeface="Roboto Medium" panose="02000000000000000000" pitchFamily="2" charset="0"/>
              </a:defRPr>
            </a:lvl1pPr>
          </a:lstStyle>
          <a:p>
            <a:r>
              <a:rPr lang="en-US" sz="1200" dirty="0"/>
              <a:t>us-west-2b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BDB795-4534-4D73-91ED-40F43A5DD147}"/>
              </a:ext>
            </a:extLst>
          </p:cNvPr>
          <p:cNvSpPr txBox="1"/>
          <p:nvPr/>
        </p:nvSpPr>
        <p:spPr>
          <a:xfrm>
            <a:off x="4539815" y="5102643"/>
            <a:ext cx="14545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public subnet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6380DB-C7B0-45BC-A9ED-3353B407B40A}"/>
              </a:ext>
            </a:extLst>
          </p:cNvPr>
          <p:cNvSpPr txBox="1"/>
          <p:nvPr/>
        </p:nvSpPr>
        <p:spPr>
          <a:xfrm>
            <a:off x="6619107" y="4975924"/>
            <a:ext cx="15596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10.0.21.0/24</a:t>
            </a:r>
            <a:b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</a:br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private subnet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35189142-91EF-4F9D-8422-7D5CFFA8EEA6}"/>
              </a:ext>
            </a:extLst>
          </p:cNvPr>
          <p:cNvSpPr/>
          <p:nvPr/>
        </p:nvSpPr>
        <p:spPr>
          <a:xfrm>
            <a:off x="1878226" y="329514"/>
            <a:ext cx="9023717" cy="5890054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US" sz="1200" dirty="0">
              <a:solidFill>
                <a:srgbClr val="FFFFFF"/>
              </a:solidFill>
              <a:latin typeface="Gotham Medium" panose="02000604030000020004" pitchFamily="50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74C86C8-DE4B-4D62-9FEB-707F31AE8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171" y="2780607"/>
            <a:ext cx="715117" cy="74189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2824B40-2980-4C17-917D-F384F8ED939E}"/>
              </a:ext>
            </a:extLst>
          </p:cNvPr>
          <p:cNvSpPr txBox="1"/>
          <p:nvPr/>
        </p:nvSpPr>
        <p:spPr>
          <a:xfrm>
            <a:off x="8901059" y="3522498"/>
            <a:ext cx="14502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Gotham Medium" panose="02000604030000020004" pitchFamily="50" charset="0"/>
                <a:ea typeface="Roboto Medium" panose="02000000000000000000" pitchFamily="2" charset="0"/>
              </a:defRPr>
            </a:lvl1pPr>
          </a:lstStyle>
          <a:p>
            <a:r>
              <a:rPr lang="en-US" sz="1200" dirty="0"/>
              <a:t>database-server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291DCDF-9049-4250-92F9-BE2F15AA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720" y="858862"/>
            <a:ext cx="934341" cy="9174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7700BD2-09AB-4C9D-95F7-6AB8E8F4058D}"/>
              </a:ext>
            </a:extLst>
          </p:cNvPr>
          <p:cNvSpPr txBox="1"/>
          <p:nvPr/>
        </p:nvSpPr>
        <p:spPr>
          <a:xfrm>
            <a:off x="8757590" y="1819576"/>
            <a:ext cx="14502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Gotham Medium" panose="02000604030000020004" pitchFamily="50" charset="0"/>
                <a:ea typeface="Roboto Medium" panose="02000000000000000000" pitchFamily="2" charset="0"/>
              </a:defRPr>
            </a:lvl1pPr>
          </a:lstStyle>
          <a:p>
            <a:r>
              <a:rPr lang="en-US" sz="1200" dirty="0" err="1"/>
              <a:t>jumpbox</a:t>
            </a:r>
            <a:r>
              <a:rPr lang="en-US" sz="1200" dirty="0"/>
              <a:t>-server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CDB4C20-EA0D-4434-847B-AAFCBED47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18" y="2893690"/>
            <a:ext cx="683516" cy="6351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FFDDA8-9CB6-45E5-919A-F2D0DD99C2CB}"/>
              </a:ext>
            </a:extLst>
          </p:cNvPr>
          <p:cNvSpPr txBox="1"/>
          <p:nvPr/>
        </p:nvSpPr>
        <p:spPr>
          <a:xfrm>
            <a:off x="4831149" y="2876168"/>
            <a:ext cx="8718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Network </a:t>
            </a:r>
            <a:b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</a:br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Load </a:t>
            </a:r>
            <a:b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</a:br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Balancer</a:t>
            </a:r>
          </a:p>
        </p:txBody>
      </p:sp>
      <p:cxnSp>
        <p:nvCxnSpPr>
          <p:cNvPr id="59" name="Elbow Connector 29">
            <a:extLst>
              <a:ext uri="{FF2B5EF4-FFF2-40B4-BE49-F238E27FC236}">
                <a16:creationId xmlns:a16="http://schemas.microsoft.com/office/drawing/2014/main" id="{5A30B49C-8FC8-41F8-AD8C-95995B2B1C33}"/>
              </a:ext>
            </a:extLst>
          </p:cNvPr>
          <p:cNvCxnSpPr>
            <a:cxnSpLocks/>
            <a:stCxn id="30" idx="0"/>
            <a:endCxn id="12" idx="1"/>
          </p:cNvCxnSpPr>
          <p:nvPr/>
        </p:nvCxnSpPr>
        <p:spPr>
          <a:xfrm rot="5400000" flipH="1" flipV="1">
            <a:off x="4820474" y="1300904"/>
            <a:ext cx="1254589" cy="1930984"/>
          </a:xfrm>
          <a:prstGeom prst="bentConnector2">
            <a:avLst/>
          </a:prstGeom>
          <a:ln w="38100" cap="rnd">
            <a:solidFill>
              <a:srgbClr val="2A9FBC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29">
            <a:extLst>
              <a:ext uri="{FF2B5EF4-FFF2-40B4-BE49-F238E27FC236}">
                <a16:creationId xmlns:a16="http://schemas.microsoft.com/office/drawing/2014/main" id="{5CE383DA-7362-483C-9F6A-5A4AFCA44BB3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008570" y="3002521"/>
            <a:ext cx="802314" cy="1854903"/>
          </a:xfrm>
          <a:prstGeom prst="bentConnector2">
            <a:avLst/>
          </a:prstGeom>
          <a:ln w="38100" cap="rnd">
            <a:solidFill>
              <a:srgbClr val="2A9FBC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4B53E2F-86C1-4798-AB16-733865870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86" y="5676443"/>
            <a:ext cx="1281143" cy="8733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37385BB-4F53-4944-856E-73AB92BC951F}"/>
              </a:ext>
            </a:extLst>
          </p:cNvPr>
          <p:cNvSpPr txBox="1"/>
          <p:nvPr/>
        </p:nvSpPr>
        <p:spPr>
          <a:xfrm>
            <a:off x="9712637" y="6117190"/>
            <a:ext cx="6179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Gotham Medium" panose="02000604030000020004" pitchFamily="50" charset="0"/>
                <a:ea typeface="Roboto Medium" panose="02000000000000000000" pitchFamily="2" charset="0"/>
              </a:defRPr>
            </a:lvl1pPr>
          </a:lstStyle>
          <a:p>
            <a:r>
              <a:rPr lang="en-US" sz="1200" dirty="0"/>
              <a:t>VPC</a:t>
            </a:r>
          </a:p>
        </p:txBody>
      </p:sp>
    </p:spTree>
    <p:extLst>
      <p:ext uri="{BB962C8B-B14F-4D97-AF65-F5344CB8AC3E}">
        <p14:creationId xmlns:p14="http://schemas.microsoft.com/office/powerpoint/2010/main" val="225473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 animBg="1"/>
      <p:bldP spid="27" grpId="0" animBg="1"/>
      <p:bldP spid="28" grpId="0" animBg="1"/>
      <p:bldP spid="31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2020-12-09T16:59:35Z</dcterms:created>
  <dcterms:modified xsi:type="dcterms:W3CDTF">2020-12-11T16:38:43Z</dcterms:modified>
</cp:coreProperties>
</file>