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B6F01-4E96-467A-B604-9A2D0B412CAB}" v="4" dt="2018-12-17T22:33:02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7" Type="http://schemas.microsoft.com/office/2015/10/relationships/revisionInfo" Target="revisionInfo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6/11/relationships/changesInfo" Target="changesInfos/changesInfo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Anderson" userId="7dbb0c3fa4b49654" providerId="LiveId" clId="{8FAB6F01-4E96-467A-B604-9A2D0B412CAB}"/>
    <pc:docChg chg="custSel addSld delSld modSld">
      <pc:chgData name="David Anderson" userId="7dbb0c3fa4b49654" providerId="LiveId" clId="{8FAB6F01-4E96-467A-B604-9A2D0B412CAB}" dt="2018-12-18T04:46:30.871" v="35" actId="2696"/>
      <pc:docMkLst>
        <pc:docMk/>
      </pc:docMkLst>
      <pc:sldChg chg="del">
        <pc:chgData name="David Anderson" userId="7dbb0c3fa4b49654" providerId="LiveId" clId="{8FAB6F01-4E96-467A-B604-9A2D0B412CAB}" dt="2018-12-18T04:46:30.871" v="35" actId="2696"/>
        <pc:sldMkLst>
          <pc:docMk/>
          <pc:sldMk cId="0" sldId="256"/>
        </pc:sldMkLst>
      </pc:sldChg>
      <pc:sldChg chg="add del">
        <pc:chgData name="David Anderson" userId="7dbb0c3fa4b49654" providerId="LiveId" clId="{8FAB6F01-4E96-467A-B604-9A2D0B412CAB}" dt="2018-12-18T04:21:34.496" v="20" actId="2696"/>
        <pc:sldMkLst>
          <pc:docMk/>
          <pc:sldMk cId="4017329736" sldId="256"/>
        </pc:sldMkLst>
      </pc:sldChg>
      <pc:sldChg chg="modSp del">
        <pc:chgData name="David Anderson" userId="7dbb0c3fa4b49654" providerId="LiveId" clId="{8FAB6F01-4E96-467A-B604-9A2D0B412CAB}" dt="2018-12-18T04:46:30.441" v="34" actId="2696"/>
        <pc:sldMkLst>
          <pc:docMk/>
          <pc:sldMk cId="0" sldId="257"/>
        </pc:sldMkLst>
        <pc:spChg chg="mod">
          <ac:chgData name="David Anderson" userId="7dbb0c3fa4b49654" providerId="LiveId" clId="{8FAB6F01-4E96-467A-B604-9A2D0B412CAB}" dt="2018-12-17T22:33:02.422" v="2" actId="27636"/>
          <ac:spMkLst>
            <pc:docMk/>
            <pc:sldMk cId="0" sldId="257"/>
            <ac:spMk id="2" creationId="{00000000-0000-0000-0000-000000000000}"/>
          </ac:spMkLst>
        </pc:spChg>
      </pc:sldChg>
      <pc:sldChg chg="modSp del">
        <pc:chgData name="David Anderson" userId="7dbb0c3fa4b49654" providerId="LiveId" clId="{8FAB6F01-4E96-467A-B604-9A2D0B412CAB}" dt="2018-12-18T04:46:29.500" v="33" actId="2696"/>
        <pc:sldMkLst>
          <pc:docMk/>
          <pc:sldMk cId="0" sldId="258"/>
        </pc:sldMkLst>
        <pc:spChg chg="mod">
          <ac:chgData name="David Anderson" userId="7dbb0c3fa4b49654" providerId="LiveId" clId="{8FAB6F01-4E96-467A-B604-9A2D0B412CAB}" dt="2018-12-17T22:33:02.429" v="3" actId="27636"/>
          <ac:spMkLst>
            <pc:docMk/>
            <pc:sldMk cId="0" sldId="258"/>
            <ac:spMk id="2" creationId="{00000000-0000-0000-0000-000000000000}"/>
          </ac:spMkLst>
        </pc:spChg>
      </pc:sldChg>
      <pc:sldChg chg="del">
        <pc:chgData name="David Anderson" userId="7dbb0c3fa4b49654" providerId="LiveId" clId="{8FAB6F01-4E96-467A-B604-9A2D0B412CAB}" dt="2018-12-18T04:46:29.039" v="32" actId="2696"/>
        <pc:sldMkLst>
          <pc:docMk/>
          <pc:sldMk cId="0" sldId="259"/>
        </pc:sldMkLst>
      </pc:sldChg>
      <pc:sldChg chg="del">
        <pc:chgData name="David Anderson" userId="7dbb0c3fa4b49654" providerId="LiveId" clId="{8FAB6F01-4E96-467A-B604-9A2D0B412CAB}" dt="2018-12-18T04:46:28.825" v="31" actId="2696"/>
        <pc:sldMkLst>
          <pc:docMk/>
          <pc:sldMk cId="0" sldId="260"/>
        </pc:sldMkLst>
      </pc:sldChg>
      <pc:sldChg chg="del">
        <pc:chgData name="David Anderson" userId="7dbb0c3fa4b49654" providerId="LiveId" clId="{8FAB6F01-4E96-467A-B604-9A2D0B412CAB}" dt="2018-12-18T04:46:28.607" v="30" actId="2696"/>
        <pc:sldMkLst>
          <pc:docMk/>
          <pc:sldMk cId="0" sldId="261"/>
        </pc:sldMkLst>
      </pc:sldChg>
      <pc:sldChg chg="del">
        <pc:chgData name="David Anderson" userId="7dbb0c3fa4b49654" providerId="LiveId" clId="{8FAB6F01-4E96-467A-B604-9A2D0B412CAB}" dt="2018-12-18T04:46:28.423" v="29" actId="2696"/>
        <pc:sldMkLst>
          <pc:docMk/>
          <pc:sldMk cId="0" sldId="262"/>
        </pc:sldMkLst>
      </pc:sldChg>
      <pc:sldChg chg="del">
        <pc:chgData name="David Anderson" userId="7dbb0c3fa4b49654" providerId="LiveId" clId="{8FAB6F01-4E96-467A-B604-9A2D0B412CAB}" dt="2018-12-18T04:46:28.239" v="28" actId="2696"/>
        <pc:sldMkLst>
          <pc:docMk/>
          <pc:sldMk cId="0" sldId="263"/>
        </pc:sldMkLst>
      </pc:sldChg>
      <pc:sldChg chg="del">
        <pc:chgData name="David Anderson" userId="7dbb0c3fa4b49654" providerId="LiveId" clId="{8FAB6F01-4E96-467A-B604-9A2D0B412CAB}" dt="2018-12-18T04:46:28.054" v="27" actId="2696"/>
        <pc:sldMkLst>
          <pc:docMk/>
          <pc:sldMk cId="0" sldId="264"/>
        </pc:sldMkLst>
      </pc:sldChg>
      <pc:sldChg chg="del">
        <pc:chgData name="David Anderson" userId="7dbb0c3fa4b49654" providerId="LiveId" clId="{8FAB6F01-4E96-467A-B604-9A2D0B412CAB}" dt="2018-12-18T04:46:27.839" v="26" actId="2696"/>
        <pc:sldMkLst>
          <pc:docMk/>
          <pc:sldMk cId="0" sldId="265"/>
        </pc:sldMkLst>
      </pc:sldChg>
      <pc:sldChg chg="del">
        <pc:chgData name="David Anderson" userId="7dbb0c3fa4b49654" providerId="LiveId" clId="{8FAB6F01-4E96-467A-B604-9A2D0B412CAB}" dt="2018-12-18T04:46:27.620" v="25" actId="2696"/>
        <pc:sldMkLst>
          <pc:docMk/>
          <pc:sldMk cId="0" sldId="266"/>
        </pc:sldMkLst>
      </pc:sldChg>
      <pc:sldChg chg="del">
        <pc:chgData name="David Anderson" userId="7dbb0c3fa4b49654" providerId="LiveId" clId="{8FAB6F01-4E96-467A-B604-9A2D0B412CAB}" dt="2018-12-18T04:46:27.228" v="24" actId="2696"/>
        <pc:sldMkLst>
          <pc:docMk/>
          <pc:sldMk cId="0" sldId="267"/>
        </pc:sldMkLst>
      </pc:sldChg>
      <pc:sldChg chg="modSp del">
        <pc:chgData name="David Anderson" userId="7dbb0c3fa4b49654" providerId="LiveId" clId="{8FAB6F01-4E96-467A-B604-9A2D0B412CAB}" dt="2018-12-18T04:21:31.689" v="8" actId="2696"/>
        <pc:sldMkLst>
          <pc:docMk/>
          <pc:sldMk cId="0" sldId="268"/>
        </pc:sldMkLst>
        <pc:spChg chg="mod">
          <ac:chgData name="David Anderson" userId="7dbb0c3fa4b49654" providerId="LiveId" clId="{8FAB6F01-4E96-467A-B604-9A2D0B412CAB}" dt="2018-12-17T22:33:02.443" v="4" actId="27636"/>
          <ac:spMkLst>
            <pc:docMk/>
            <pc:sldMk cId="0" sldId="268"/>
            <ac:spMk id="3" creationId="{00000000-0000-0000-0000-000000000000}"/>
          </ac:spMkLst>
        </pc:spChg>
      </pc:sldChg>
      <pc:sldChg chg="add del">
        <pc:chgData name="David Anderson" userId="7dbb0c3fa4b49654" providerId="LiveId" clId="{8FAB6F01-4E96-467A-B604-9A2D0B412CAB}" dt="2018-12-18T04:21:31.527" v="7" actId="2696"/>
        <pc:sldMkLst>
          <pc:docMk/>
          <pc:sldMk cId="850500471" sldId="269"/>
        </pc:sldMkLst>
      </pc:sldChg>
      <pc:sldChg chg="add del">
        <pc:chgData name="David Anderson" userId="7dbb0c3fa4b49654" providerId="LiveId" clId="{8FAB6F01-4E96-467A-B604-9A2D0B412CAB}" dt="2018-12-18T04:21:31.403" v="6" actId="2696"/>
        <pc:sldMkLst>
          <pc:docMk/>
          <pc:sldMk cId="4170815273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480A-84D7-43F4-9021-9170B20D0531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A1E1ECF-FDF0-400D-BA52-1A1895BAF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38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480A-84D7-43F4-9021-9170B20D0531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1ECF-FDF0-400D-BA52-1A1895BAFD8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04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480A-84D7-43F4-9021-9170B20D0531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1ECF-FDF0-400D-BA52-1A1895BAF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0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480A-84D7-43F4-9021-9170B20D0531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1ECF-FDF0-400D-BA52-1A1895BAFD8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75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480A-84D7-43F4-9021-9170B20D0531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1ECF-FDF0-400D-BA52-1A1895BAF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19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480A-84D7-43F4-9021-9170B20D0531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1ECF-FDF0-400D-BA52-1A1895BAFD8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55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480A-84D7-43F4-9021-9170B20D0531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1ECF-FDF0-400D-BA52-1A1895BAFD8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480A-84D7-43F4-9021-9170B20D0531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1ECF-FDF0-400D-BA52-1A1895BAFD8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75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480A-84D7-43F4-9021-9170B20D0531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1ECF-FDF0-400D-BA52-1A1895BA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480A-84D7-43F4-9021-9170B20D0531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1ECF-FDF0-400D-BA52-1A1895BAF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29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41D480A-84D7-43F4-9021-9170B20D0531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E1ECF-FDF0-400D-BA52-1A1895BAFD8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6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D480A-84D7-43F4-9021-9170B20D0531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A1E1ECF-FDF0-400D-BA52-1A1895BAF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0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7433005275.jpg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746346648e.png"/><Relationship Id="rId3" Type="http://schemas.openxmlformats.org/officeDocument/2006/relationships/image" Target="../media/file7476f63299.png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7460f23ce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/>
          <a:lstStyle/>
          <a:p>
            <a:r>
              <a:rPr/>
              <a:t>Google Playstore Apps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r>
              <a:rPr/>
              <a:t>By David Anderson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/>
              <a:t>Introduction and Goals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pPr/>
            <a:r>
              <a:rPr/>
              <a:t>Mobile Apps has become a Giant Industry:</a:t>
            </a:r>
          </a:p>
          <a:p>
            <a:pPr lvl="1"/>
            <a:r>
              <a:rPr/>
              <a:t>2016: 88.3 Billion in Revenue, 90 Billion Downloads</a:t>
            </a:r>
          </a:p>
          <a:p>
            <a:pPr lvl="1"/>
            <a:r>
              <a:rPr/>
              <a:t>Millions of Apps. How many could you name?</a:t>
            </a:r>
          </a:p>
          <a:p>
            <a:pPr lvl="1"/>
            <a:r>
              <a:rPr/>
              <a:t>Known issue of false reviews/downloads</a:t>
            </a:r>
          </a:p>
          <a:p>
            <a:pPr/>
            <a:r>
              <a:rPr/>
              <a:t>Goals of This Study:</a:t>
            </a:r>
          </a:p>
          <a:p>
            <a:pPr lvl="1"/>
            <a:r>
              <a:rPr/>
              <a:t>Understand Google Play Apps</a:t>
            </a:r>
          </a:p>
          <a:p>
            <a:pPr lvl="2"/>
            <a:r>
              <a:rPr/>
              <a:t>Categorical Breakdown, Average Ratings, Average Reviews, etc.</a:t>
            </a:r>
          </a:p>
          <a:p>
            <a:pPr lvl="1"/>
            <a:r>
              <a:rPr/>
              <a:t>Perform Benford Analysis to Investigate Falsely Reviewed Apps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/>
              <a:t>Data Overview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pPr/>
            <a:r>
              <a:rPr/>
              <a:t>Kaggle Dataset on Scrapped Information</a:t>
            </a:r>
          </a:p>
          <a:p>
            <a:pPr lvl="1"/>
            <a:r>
              <a:rPr/>
              <a:t>About 10,000 Apps</a:t>
            </a:r>
          </a:p>
          <a:p>
            <a:pPr lvl="1"/>
            <a:r>
              <a:rPr/>
              <a:t>Dataset With Each Review</a:t>
            </a:r>
          </a:p>
          <a:p>
            <a:pPr/>
            <a:r>
              <a:rPr/>
              <a:t>Information Available:</a:t>
            </a:r>
          </a:p>
          <a:p>
            <a:pPr lvl="1"/>
            <a:r>
              <a:rPr/>
              <a:t>Number of Reviews</a:t>
            </a:r>
          </a:p>
          <a:p>
            <a:pPr lvl="1"/>
            <a:r>
              <a:rPr/>
              <a:t>Overall Rating</a:t>
            </a:r>
          </a:p>
          <a:p>
            <a:pPr lvl="1"/>
            <a:r>
              <a:rPr/>
              <a:t>App Size</a:t>
            </a:r>
          </a:p>
          <a:p>
            <a:pPr lvl="1"/>
            <a:r>
              <a:rPr/>
              <a:t>Rough Number of Installs</a:t>
            </a:r>
          </a:p>
          <a:p>
            <a:pPr lvl="1"/>
            <a:r>
              <a:rPr/>
              <a:t>App Category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400800" y="27432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/>
              <a:t>Reviews and Ratings Distributions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451579" y="2015732"/>
            <a:ext cx="4572000" cy="3657600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6400800" y="1828800"/>
            <a:ext cx="4572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/>
              <a:t>Categories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/>
              <a:t>While the 'Family' category has the most apps, we see that 'Games', 'Communication' and 'Social Media' dominate the downloads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743200" y="32004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534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Gill Sans MT</vt:lpstr>
      <vt:lpstr>Gallery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Anderson</dc:creator>
  <cp:lastModifiedBy xmlns:cp="http://schemas.openxmlformats.org/package/2006/metadata/core-properties"/>
  <cp:revision>1</cp:revision>
  <dcterms:created xsi:type="dcterms:W3CDTF">2018-12-17T19:07:54Z</dcterms:created>
  <dcterms:modified xmlns:xsi="http://www.w3.org/2001/XMLSchema-instance" xmlns:dcterms="http://purl.org/dc/terms/" xsi:type="dcterms:W3CDTF">2018-12-17T23:49:04Z</dcterms:modified>
</cp:coreProperties>
</file>