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5eff906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5eff906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5eff906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5eff906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5eff906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5eff906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de8a61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de8a61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de8a6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de8a6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de8a61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de8a61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de8a61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de8a61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de8a61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de8a61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de8a61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de8a61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ESi Artifact Tracking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David, Fletcher, Josh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346350"/>
            <a:ext cx="35623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QR Exception Handling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Embedded Ruby in Javascript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efore_action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Hairtrigger gem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 necessary in the scope of 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Link_to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Check_in button was not going to the correct 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Database contains all artifacts within the company and keeps track of where it was originally taken in from and where it is now.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Allows users to sign-in and sign-out artifacts.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QR Scanner allows users to scan qr codes to directly view artifact details.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Runs reports for artifacts that are overdue and need to be return to the origin location.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47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825" y="948550"/>
            <a:ext cx="5050474" cy="41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709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 Scanner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j</a:t>
            </a:r>
            <a:r>
              <a:rPr lang="en">
                <a:solidFill>
                  <a:schemeClr val="dk1"/>
                </a:solidFill>
              </a:rPr>
              <a:t>avascript library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134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Artifacts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509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Page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509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509" y="0"/>
            <a:ext cx="4770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