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440c416c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440c416c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440c416c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440c416c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5d927f29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5d927f29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440c416c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440c416c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440c416c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440c416c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Artifact Tracking Database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Josh, David, Fletcher, Matt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584" y="0"/>
            <a:ext cx="477078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7584" y="0"/>
            <a:ext cx="47707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Artifact Page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984" y="0"/>
            <a:ext cx="47707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Devise Active Directory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415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implement active directory for login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to wait for a test  </a:t>
            </a:r>
            <a:r>
              <a:rPr lang="en"/>
              <a:t>environment </a:t>
            </a:r>
            <a:r>
              <a:rPr lang="en"/>
              <a:t> 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700" y="1152475"/>
            <a:ext cx="3603592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946725"/>
            <a:ext cx="4139100" cy="39396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Implement Search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Get QR Reader to redirect to artifact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Administration Page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Format and optimize site for Mobile platforms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Make the site look good (CSS time)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33800"/>
            <a:ext cx="4506202" cy="4858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