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40c416c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40c416c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440c416c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440c416c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440c416c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440c416c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440c416c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440c416c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440c416c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440c416c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Artifact Tracking Database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Josh, David, Fletcher, Matt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Root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122" y="72900"/>
            <a:ext cx="4703179" cy="50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4442125" y="1774150"/>
            <a:ext cx="831300" cy="268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Artifacts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509" y="0"/>
            <a:ext cx="477078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500" y="43476"/>
            <a:ext cx="4730462" cy="51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all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884" y="0"/>
            <a:ext cx="47707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946725"/>
            <a:ext cx="4139100" cy="3939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Implement Search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Create Checkout page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Get QR Reader to redirect to artifact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Administration Page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Format and optimize site for Mobile platforms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Make the site look good (CSS time)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3800"/>
            <a:ext cx="4506202" cy="4858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