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1B847-5D62-4857-840F-35732BCA3CE9}">
  <a:tblStyle styleId="{9C21B847-5D62-4857-840F-35732BCA3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07ebc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07ebc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07ebc2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07ebc2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e07ebc2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e07ebc2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07ebc2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e07ebc2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Companies Fuzzy-Matching with Levenshtein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Report Sprint#8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6"/>
              <a:t>Done by Agustina D.</a:t>
            </a:r>
            <a:endParaRPr sz="18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85300" y="4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{9C21B847-5D62-4857-840F-35732BCA3CE9}</a:tableStyleId>
              </a:tblPr>
              <a:tblGrid>
                <a:gridCol w="2379325"/>
                <a:gridCol w="3061250"/>
                <a:gridCol w="1139475"/>
                <a:gridCol w="2193350"/>
              </a:tblGrid>
              <a:tr h="3840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Date: 17/03/22 (during Sprint#8)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</a:tr>
              <a:tr h="3840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Results obtained using Mac OS M1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</a:tr>
              <a:tr h="3840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Notebook: </a:t>
                      </a:r>
                      <a:r>
                        <a:rPr lang="es-419">
                          <a:solidFill>
                            <a:schemeClr val="dk1"/>
                          </a:solidFill>
                        </a:rPr>
                        <a:t>“2.0-ad-companies-fuzzy-matching-levenshtein.ipynb” in “notebooks” folder)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Companies dictionary 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~400k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topk results per company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5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version fuzzy-matching with Levenshtein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Time 1k indeed companies [s]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Mean time per company [s]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9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version input list of strings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13.14512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0.01318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</a:tr>
              <a:tr h="49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version input one 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13.51770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0.01356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6717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Note: </a:t>
                      </a:r>
                      <a:r>
                        <a:rPr lang="es-419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There is a linear behaviour between the number of company names to be processed and the execution time of fuzzy-matching with Levenshtein.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 visualization using Indeed data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5132" l="0" r="4379" t="0"/>
          <a:stretch/>
        </p:blipFill>
        <p:spPr>
          <a:xfrm>
            <a:off x="1116010" y="1170125"/>
            <a:ext cx="7505841" cy="172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350" y="3408175"/>
            <a:ext cx="6363886" cy="14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09225" y="1729025"/>
            <a:ext cx="419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1)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359900" y="3749150"/>
            <a:ext cx="419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2</a:t>
            </a:r>
            <a:r>
              <a:rPr b="1" lang="es-419"/>
              <a:t>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 visualization using Indeed data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09225" y="1729025"/>
            <a:ext cx="419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3</a:t>
            </a:r>
            <a:r>
              <a:rPr b="1" lang="es-419"/>
              <a:t>)</a:t>
            </a:r>
            <a:endParaRPr b="1"/>
          </a:p>
        </p:txBody>
      </p:sp>
      <p:sp>
        <p:nvSpPr>
          <p:cNvPr id="76" name="Google Shape;76;p16"/>
          <p:cNvSpPr txBox="1"/>
          <p:nvPr/>
        </p:nvSpPr>
        <p:spPr>
          <a:xfrm>
            <a:off x="359900" y="3749150"/>
            <a:ext cx="419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4</a:t>
            </a:r>
            <a:r>
              <a:rPr b="1" lang="es-419"/>
              <a:t>)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88" y="1347773"/>
            <a:ext cx="6904237" cy="114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900" y="2929977"/>
            <a:ext cx="6671450" cy="191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 visualization using Indeed data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09225" y="1729025"/>
            <a:ext cx="4194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5</a:t>
            </a:r>
            <a:r>
              <a:rPr b="1" lang="es-419"/>
              <a:t>)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50" y="1274475"/>
            <a:ext cx="6752699" cy="22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