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71D0A-7782-48DC-97DD-0D3123BF24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2796A0-98CD-4993-B1AD-577D28663C6D}">
      <dgm:prSet phldrT="[Texto]" custT="1"/>
      <dgm:spPr/>
      <dgm:t>
        <a:bodyPr/>
        <a:lstStyle/>
        <a:p>
          <a:r>
            <a:rPr lang="es-EC" sz="2400" dirty="0" err="1"/>
            <a:t>Dataset</a:t>
          </a:r>
          <a:r>
            <a:rPr lang="es-EC" sz="2400" dirty="0"/>
            <a:t> Original</a:t>
          </a:r>
          <a:br>
            <a:rPr lang="es-EC" sz="2400" dirty="0"/>
          </a:br>
          <a:r>
            <a:rPr lang="es-EC" sz="2400" dirty="0"/>
            <a:t>7 173 426</a:t>
          </a:r>
          <a:endParaRPr lang="en-US" sz="2400" dirty="0"/>
        </a:p>
      </dgm:t>
    </dgm:pt>
    <dgm:pt modelId="{B41AEABB-CD2C-49C6-AEF4-586206C1FAF2}" type="parTrans" cxnId="{B7DCAEF4-4620-4105-B37D-E252CFFD4DA4}">
      <dgm:prSet/>
      <dgm:spPr/>
      <dgm:t>
        <a:bodyPr/>
        <a:lstStyle/>
        <a:p>
          <a:endParaRPr lang="en-US" sz="2400"/>
        </a:p>
      </dgm:t>
    </dgm:pt>
    <dgm:pt modelId="{0204FE90-6114-420A-876C-986B583659C9}" type="sibTrans" cxnId="{B7DCAEF4-4620-4105-B37D-E252CFFD4DA4}">
      <dgm:prSet custT="1"/>
      <dgm:spPr/>
      <dgm:t>
        <a:bodyPr/>
        <a:lstStyle/>
        <a:p>
          <a:endParaRPr lang="en-US" sz="2400"/>
        </a:p>
      </dgm:t>
    </dgm:pt>
    <dgm:pt modelId="{E37B7069-0530-4413-B1C4-511D07381688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C" sz="2400" dirty="0" err="1"/>
            <a:t>Dataset</a:t>
          </a:r>
          <a:r>
            <a:rPr lang="es-EC" sz="2400" dirty="0"/>
            <a:t> sin dominio</a:t>
          </a:r>
          <a:br>
            <a:rPr lang="es-EC" sz="2400" dirty="0"/>
          </a:br>
          <a:r>
            <a:rPr lang="es-EC" sz="2400" dirty="0"/>
            <a:t>58 000</a:t>
          </a:r>
          <a:endParaRPr lang="en-US" sz="2400" dirty="0"/>
        </a:p>
      </dgm:t>
    </dgm:pt>
    <dgm:pt modelId="{27FCBFDB-5D10-4B1E-80D1-01F66C6FB376}" type="parTrans" cxnId="{1E840F86-40BB-4E96-9AC0-361521F0E81B}">
      <dgm:prSet/>
      <dgm:spPr/>
      <dgm:t>
        <a:bodyPr/>
        <a:lstStyle/>
        <a:p>
          <a:endParaRPr lang="en-US" sz="2400"/>
        </a:p>
      </dgm:t>
    </dgm:pt>
    <dgm:pt modelId="{ED91A58B-27B3-47AD-ACB6-90890EF85A24}" type="sibTrans" cxnId="{1E840F86-40BB-4E96-9AC0-361521F0E81B}">
      <dgm:prSet custT="1"/>
      <dgm:spPr/>
      <dgm:t>
        <a:bodyPr/>
        <a:lstStyle/>
        <a:p>
          <a:endParaRPr lang="en-US" sz="2400"/>
        </a:p>
      </dgm:t>
    </dgm:pt>
    <dgm:pt modelId="{2FFA284A-F1FD-4F48-ACF2-81EB09E81C93}">
      <dgm:prSet phldrT="[Texto]" custT="1"/>
      <dgm:spPr/>
      <dgm:t>
        <a:bodyPr/>
        <a:lstStyle/>
        <a:p>
          <a:r>
            <a:rPr lang="es-EC" sz="2400" dirty="0" err="1"/>
            <a:t>Dataset</a:t>
          </a:r>
          <a:r>
            <a:rPr lang="es-EC" sz="2400" dirty="0"/>
            <a:t> “limpio”</a:t>
          </a:r>
          <a:br>
            <a:rPr lang="es-EC" sz="2400" dirty="0"/>
          </a:br>
          <a:r>
            <a:rPr lang="en-US" sz="2400" dirty="0"/>
            <a:t>5 426 626</a:t>
          </a:r>
        </a:p>
      </dgm:t>
    </dgm:pt>
    <dgm:pt modelId="{4419E68C-BE20-46DE-9575-7A882F5F6E82}" type="parTrans" cxnId="{01C8B768-5906-43BC-AE9C-B5D4B61BF308}">
      <dgm:prSet/>
      <dgm:spPr/>
      <dgm:t>
        <a:bodyPr/>
        <a:lstStyle/>
        <a:p>
          <a:endParaRPr lang="en-US" sz="2400"/>
        </a:p>
      </dgm:t>
    </dgm:pt>
    <dgm:pt modelId="{391B8E48-16B7-4993-B604-E88B0C1E8F04}" type="sibTrans" cxnId="{01C8B768-5906-43BC-AE9C-B5D4B61BF308}">
      <dgm:prSet custT="1"/>
      <dgm:spPr/>
      <dgm:t>
        <a:bodyPr/>
        <a:lstStyle/>
        <a:p>
          <a:endParaRPr lang="en-US" sz="2400"/>
        </a:p>
      </dgm:t>
    </dgm:pt>
    <dgm:pt modelId="{08B4A3D1-DADA-4EDC-BEBA-AE79240D55DD}">
      <dgm:prSet phldrT="[Texto]" custT="1"/>
      <dgm:spPr/>
      <dgm:t>
        <a:bodyPr/>
        <a:lstStyle/>
        <a:p>
          <a:endParaRPr lang="es-EC" sz="2400" dirty="0"/>
        </a:p>
        <a:p>
          <a:r>
            <a:rPr lang="es-EC" sz="2400" dirty="0" err="1"/>
            <a:t>Dataset</a:t>
          </a:r>
          <a:r>
            <a:rPr lang="es-EC" sz="2400" dirty="0"/>
            <a:t> final</a:t>
          </a:r>
          <a:br>
            <a:rPr lang="es-EC" sz="2400" dirty="0"/>
          </a:br>
          <a:r>
            <a:rPr lang="en-US" sz="2400" b="1" i="0" dirty="0"/>
            <a:t>399 056</a:t>
          </a:r>
          <a:br>
            <a:rPr lang="es-EC" sz="2400" dirty="0"/>
          </a:br>
          <a:br>
            <a:rPr lang="es-EC" sz="2400" dirty="0"/>
          </a:br>
          <a:endParaRPr lang="en-US" sz="2400" dirty="0"/>
        </a:p>
      </dgm:t>
    </dgm:pt>
    <dgm:pt modelId="{B3EB05E9-E60A-4AC7-8735-411A43EE82FE}" type="parTrans" cxnId="{EBCDA8BD-F73D-4A53-A147-868FEA9AAE94}">
      <dgm:prSet/>
      <dgm:spPr/>
      <dgm:t>
        <a:bodyPr/>
        <a:lstStyle/>
        <a:p>
          <a:endParaRPr lang="en-US" sz="2400"/>
        </a:p>
      </dgm:t>
    </dgm:pt>
    <dgm:pt modelId="{A6E03257-336E-4CD5-A460-9ADEA26E055C}" type="sibTrans" cxnId="{EBCDA8BD-F73D-4A53-A147-868FEA9AAE94}">
      <dgm:prSet/>
      <dgm:spPr/>
      <dgm:t>
        <a:bodyPr/>
        <a:lstStyle/>
        <a:p>
          <a:endParaRPr lang="en-US" sz="2400"/>
        </a:p>
      </dgm:t>
    </dgm:pt>
    <dgm:pt modelId="{86E20AE6-7D7B-435C-AA9C-4EEF3284070F}" type="pres">
      <dgm:prSet presAssocID="{87571D0A-7782-48DC-97DD-0D3123BF246F}" presName="Name0" presStyleCnt="0">
        <dgm:presLayoutVars>
          <dgm:dir/>
          <dgm:resizeHandles val="exact"/>
        </dgm:presLayoutVars>
      </dgm:prSet>
      <dgm:spPr/>
    </dgm:pt>
    <dgm:pt modelId="{3079996E-D7D0-4EA8-9212-888C2ED382D8}" type="pres">
      <dgm:prSet presAssocID="{D72796A0-98CD-4993-B1AD-577D28663C6D}" presName="node" presStyleLbl="node1" presStyleIdx="0" presStyleCnt="4">
        <dgm:presLayoutVars>
          <dgm:bulletEnabled val="1"/>
        </dgm:presLayoutVars>
      </dgm:prSet>
      <dgm:spPr/>
    </dgm:pt>
    <dgm:pt modelId="{24B69E59-C8EC-4A32-9808-83923C50F7B1}" type="pres">
      <dgm:prSet presAssocID="{0204FE90-6114-420A-876C-986B583659C9}" presName="sibTrans" presStyleLbl="sibTrans2D1" presStyleIdx="0" presStyleCnt="3"/>
      <dgm:spPr/>
    </dgm:pt>
    <dgm:pt modelId="{324C5260-92B4-43F5-B82D-ED6DA14FA239}" type="pres">
      <dgm:prSet presAssocID="{0204FE90-6114-420A-876C-986B583659C9}" presName="connectorText" presStyleLbl="sibTrans2D1" presStyleIdx="0" presStyleCnt="3"/>
      <dgm:spPr/>
    </dgm:pt>
    <dgm:pt modelId="{079A8646-46D6-4D4E-91D2-2856AFE60622}" type="pres">
      <dgm:prSet presAssocID="{E37B7069-0530-4413-B1C4-511D07381688}" presName="node" presStyleLbl="node1" presStyleIdx="1" presStyleCnt="4">
        <dgm:presLayoutVars>
          <dgm:bulletEnabled val="1"/>
        </dgm:presLayoutVars>
      </dgm:prSet>
      <dgm:spPr/>
    </dgm:pt>
    <dgm:pt modelId="{FC126057-9EC1-482E-806B-380D42BBE3B4}" type="pres">
      <dgm:prSet presAssocID="{ED91A58B-27B3-47AD-ACB6-90890EF85A24}" presName="sibTrans" presStyleLbl="sibTrans2D1" presStyleIdx="1" presStyleCnt="3"/>
      <dgm:spPr/>
    </dgm:pt>
    <dgm:pt modelId="{E29BABA3-D8B6-4012-9D1E-0FC0462837CB}" type="pres">
      <dgm:prSet presAssocID="{ED91A58B-27B3-47AD-ACB6-90890EF85A24}" presName="connectorText" presStyleLbl="sibTrans2D1" presStyleIdx="1" presStyleCnt="3"/>
      <dgm:spPr/>
    </dgm:pt>
    <dgm:pt modelId="{D5B22BA6-D7B8-4D61-B63C-CEAA1D9E1C9F}" type="pres">
      <dgm:prSet presAssocID="{2FFA284A-F1FD-4F48-ACF2-81EB09E81C93}" presName="node" presStyleLbl="node1" presStyleIdx="2" presStyleCnt="4">
        <dgm:presLayoutVars>
          <dgm:bulletEnabled val="1"/>
        </dgm:presLayoutVars>
      </dgm:prSet>
      <dgm:spPr/>
    </dgm:pt>
    <dgm:pt modelId="{C89B023B-6C2D-4314-97A8-9635592A32FF}" type="pres">
      <dgm:prSet presAssocID="{391B8E48-16B7-4993-B604-E88B0C1E8F04}" presName="sibTrans" presStyleLbl="sibTrans2D1" presStyleIdx="2" presStyleCnt="3"/>
      <dgm:spPr/>
    </dgm:pt>
    <dgm:pt modelId="{064F2EB6-90E0-4D23-9672-C65E14AAB599}" type="pres">
      <dgm:prSet presAssocID="{391B8E48-16B7-4993-B604-E88B0C1E8F04}" presName="connectorText" presStyleLbl="sibTrans2D1" presStyleIdx="2" presStyleCnt="3"/>
      <dgm:spPr/>
    </dgm:pt>
    <dgm:pt modelId="{D0BDFA18-2C46-4759-8261-7CBF82B61789}" type="pres">
      <dgm:prSet presAssocID="{08B4A3D1-DADA-4EDC-BEBA-AE79240D55DD}" presName="node" presStyleLbl="node1" presStyleIdx="3" presStyleCnt="4">
        <dgm:presLayoutVars>
          <dgm:bulletEnabled val="1"/>
        </dgm:presLayoutVars>
      </dgm:prSet>
      <dgm:spPr/>
    </dgm:pt>
  </dgm:ptLst>
  <dgm:cxnLst>
    <dgm:cxn modelId="{99635921-4E06-44E3-A51A-3DBA196DB0AD}" type="presOf" srcId="{391B8E48-16B7-4993-B604-E88B0C1E8F04}" destId="{064F2EB6-90E0-4D23-9672-C65E14AAB599}" srcOrd="1" destOrd="0" presId="urn:microsoft.com/office/officeart/2005/8/layout/process1"/>
    <dgm:cxn modelId="{3189BF21-2EEE-486B-806D-D0C9CC0604BC}" type="presOf" srcId="{08B4A3D1-DADA-4EDC-BEBA-AE79240D55DD}" destId="{D0BDFA18-2C46-4759-8261-7CBF82B61789}" srcOrd="0" destOrd="0" presId="urn:microsoft.com/office/officeart/2005/8/layout/process1"/>
    <dgm:cxn modelId="{0A536722-4656-465C-97F4-F0D4F40E4A5B}" type="presOf" srcId="{ED91A58B-27B3-47AD-ACB6-90890EF85A24}" destId="{E29BABA3-D8B6-4012-9D1E-0FC0462837CB}" srcOrd="1" destOrd="0" presId="urn:microsoft.com/office/officeart/2005/8/layout/process1"/>
    <dgm:cxn modelId="{B21A172B-453C-4CFB-BAD9-6D1C7393283E}" type="presOf" srcId="{87571D0A-7782-48DC-97DD-0D3123BF246F}" destId="{86E20AE6-7D7B-435C-AA9C-4EEF3284070F}" srcOrd="0" destOrd="0" presId="urn:microsoft.com/office/officeart/2005/8/layout/process1"/>
    <dgm:cxn modelId="{01C8B768-5906-43BC-AE9C-B5D4B61BF308}" srcId="{87571D0A-7782-48DC-97DD-0D3123BF246F}" destId="{2FFA284A-F1FD-4F48-ACF2-81EB09E81C93}" srcOrd="2" destOrd="0" parTransId="{4419E68C-BE20-46DE-9575-7A882F5F6E82}" sibTransId="{391B8E48-16B7-4993-B604-E88B0C1E8F04}"/>
    <dgm:cxn modelId="{DDA04381-A671-4747-940E-160758ABA605}" type="presOf" srcId="{0204FE90-6114-420A-876C-986B583659C9}" destId="{324C5260-92B4-43F5-B82D-ED6DA14FA239}" srcOrd="1" destOrd="0" presId="urn:microsoft.com/office/officeart/2005/8/layout/process1"/>
    <dgm:cxn modelId="{1E840F86-40BB-4E96-9AC0-361521F0E81B}" srcId="{87571D0A-7782-48DC-97DD-0D3123BF246F}" destId="{E37B7069-0530-4413-B1C4-511D07381688}" srcOrd="1" destOrd="0" parTransId="{27FCBFDB-5D10-4B1E-80D1-01F66C6FB376}" sibTransId="{ED91A58B-27B3-47AD-ACB6-90890EF85A24}"/>
    <dgm:cxn modelId="{BA07A69C-C08B-467C-A613-584CA50C8F3C}" type="presOf" srcId="{E37B7069-0530-4413-B1C4-511D07381688}" destId="{079A8646-46D6-4D4E-91D2-2856AFE60622}" srcOrd="0" destOrd="0" presId="urn:microsoft.com/office/officeart/2005/8/layout/process1"/>
    <dgm:cxn modelId="{90AAB9AF-3AD7-43EF-ADD0-13B6D014AB0A}" type="presOf" srcId="{ED91A58B-27B3-47AD-ACB6-90890EF85A24}" destId="{FC126057-9EC1-482E-806B-380D42BBE3B4}" srcOrd="0" destOrd="0" presId="urn:microsoft.com/office/officeart/2005/8/layout/process1"/>
    <dgm:cxn modelId="{F854BABB-FE3B-4AD4-AAF6-DD078E9BE01B}" type="presOf" srcId="{0204FE90-6114-420A-876C-986B583659C9}" destId="{24B69E59-C8EC-4A32-9808-83923C50F7B1}" srcOrd="0" destOrd="0" presId="urn:microsoft.com/office/officeart/2005/8/layout/process1"/>
    <dgm:cxn modelId="{AE5DF8BC-232E-42A6-AE7E-B219D0B563A3}" type="presOf" srcId="{2FFA284A-F1FD-4F48-ACF2-81EB09E81C93}" destId="{D5B22BA6-D7B8-4D61-B63C-CEAA1D9E1C9F}" srcOrd="0" destOrd="0" presId="urn:microsoft.com/office/officeart/2005/8/layout/process1"/>
    <dgm:cxn modelId="{EBCDA8BD-F73D-4A53-A147-868FEA9AAE94}" srcId="{87571D0A-7782-48DC-97DD-0D3123BF246F}" destId="{08B4A3D1-DADA-4EDC-BEBA-AE79240D55DD}" srcOrd="3" destOrd="0" parTransId="{B3EB05E9-E60A-4AC7-8735-411A43EE82FE}" sibTransId="{A6E03257-336E-4CD5-A460-9ADEA26E055C}"/>
    <dgm:cxn modelId="{0A4C4DD3-B68F-4262-BE55-13D542BEEC10}" type="presOf" srcId="{391B8E48-16B7-4993-B604-E88B0C1E8F04}" destId="{C89B023B-6C2D-4314-97A8-9635592A32FF}" srcOrd="0" destOrd="0" presId="urn:microsoft.com/office/officeart/2005/8/layout/process1"/>
    <dgm:cxn modelId="{B7DCAEF4-4620-4105-B37D-E252CFFD4DA4}" srcId="{87571D0A-7782-48DC-97DD-0D3123BF246F}" destId="{D72796A0-98CD-4993-B1AD-577D28663C6D}" srcOrd="0" destOrd="0" parTransId="{B41AEABB-CD2C-49C6-AEF4-586206C1FAF2}" sibTransId="{0204FE90-6114-420A-876C-986B583659C9}"/>
    <dgm:cxn modelId="{C30A17F7-413A-4CFD-9958-C830EBC558B3}" type="presOf" srcId="{D72796A0-98CD-4993-B1AD-577D28663C6D}" destId="{3079996E-D7D0-4EA8-9212-888C2ED382D8}" srcOrd="0" destOrd="0" presId="urn:microsoft.com/office/officeart/2005/8/layout/process1"/>
    <dgm:cxn modelId="{29B2D455-1A2B-42C9-8823-E9537ADD24F6}" type="presParOf" srcId="{86E20AE6-7D7B-435C-AA9C-4EEF3284070F}" destId="{3079996E-D7D0-4EA8-9212-888C2ED382D8}" srcOrd="0" destOrd="0" presId="urn:microsoft.com/office/officeart/2005/8/layout/process1"/>
    <dgm:cxn modelId="{2CCC5166-F07F-4B11-8E59-FD7FF2EA7D4D}" type="presParOf" srcId="{86E20AE6-7D7B-435C-AA9C-4EEF3284070F}" destId="{24B69E59-C8EC-4A32-9808-83923C50F7B1}" srcOrd="1" destOrd="0" presId="urn:microsoft.com/office/officeart/2005/8/layout/process1"/>
    <dgm:cxn modelId="{E1D69493-5903-4F13-83C5-8BD003BB71AF}" type="presParOf" srcId="{24B69E59-C8EC-4A32-9808-83923C50F7B1}" destId="{324C5260-92B4-43F5-B82D-ED6DA14FA239}" srcOrd="0" destOrd="0" presId="urn:microsoft.com/office/officeart/2005/8/layout/process1"/>
    <dgm:cxn modelId="{BF384DFF-00BF-42F4-B029-286A9558B466}" type="presParOf" srcId="{86E20AE6-7D7B-435C-AA9C-4EEF3284070F}" destId="{079A8646-46D6-4D4E-91D2-2856AFE60622}" srcOrd="2" destOrd="0" presId="urn:microsoft.com/office/officeart/2005/8/layout/process1"/>
    <dgm:cxn modelId="{7FB4DF10-C43E-4D3C-8236-A15CF8C102E4}" type="presParOf" srcId="{86E20AE6-7D7B-435C-AA9C-4EEF3284070F}" destId="{FC126057-9EC1-482E-806B-380D42BBE3B4}" srcOrd="3" destOrd="0" presId="urn:microsoft.com/office/officeart/2005/8/layout/process1"/>
    <dgm:cxn modelId="{5EF52F6B-4810-4E0E-AC80-4CA6E0935BC8}" type="presParOf" srcId="{FC126057-9EC1-482E-806B-380D42BBE3B4}" destId="{E29BABA3-D8B6-4012-9D1E-0FC0462837CB}" srcOrd="0" destOrd="0" presId="urn:microsoft.com/office/officeart/2005/8/layout/process1"/>
    <dgm:cxn modelId="{387074E4-B9BA-4788-9ACF-4D840BBD246A}" type="presParOf" srcId="{86E20AE6-7D7B-435C-AA9C-4EEF3284070F}" destId="{D5B22BA6-D7B8-4D61-B63C-CEAA1D9E1C9F}" srcOrd="4" destOrd="0" presId="urn:microsoft.com/office/officeart/2005/8/layout/process1"/>
    <dgm:cxn modelId="{E8D7A1F3-6A5D-47AF-9DED-8FE5F23B69AD}" type="presParOf" srcId="{86E20AE6-7D7B-435C-AA9C-4EEF3284070F}" destId="{C89B023B-6C2D-4314-97A8-9635592A32FF}" srcOrd="5" destOrd="0" presId="urn:microsoft.com/office/officeart/2005/8/layout/process1"/>
    <dgm:cxn modelId="{290557A5-C9E1-475E-8CBD-7ED89DCA609C}" type="presParOf" srcId="{C89B023B-6C2D-4314-97A8-9635592A32FF}" destId="{064F2EB6-90E0-4D23-9672-C65E14AAB599}" srcOrd="0" destOrd="0" presId="urn:microsoft.com/office/officeart/2005/8/layout/process1"/>
    <dgm:cxn modelId="{41EA18C1-68DD-4429-A2E0-3903C422AD94}" type="presParOf" srcId="{86E20AE6-7D7B-435C-AA9C-4EEF3284070F}" destId="{D0BDFA18-2C46-4759-8261-7CBF82B617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996E-D7D0-4EA8-9212-888C2ED382D8}">
      <dsp:nvSpPr>
        <dsp:cNvPr id="0" name=""/>
        <dsp:cNvSpPr/>
      </dsp:nvSpPr>
      <dsp:spPr>
        <a:xfrm>
          <a:off x="5187" y="1385330"/>
          <a:ext cx="2267885" cy="2126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 err="1"/>
            <a:t>Dataset</a:t>
          </a:r>
          <a:r>
            <a:rPr lang="es-EC" sz="2400" kern="1200" dirty="0"/>
            <a:t> Original</a:t>
          </a:r>
          <a:br>
            <a:rPr lang="es-EC" sz="2400" kern="1200" dirty="0"/>
          </a:br>
          <a:r>
            <a:rPr lang="es-EC" sz="2400" kern="1200" dirty="0"/>
            <a:t>7 173 426</a:t>
          </a:r>
          <a:endParaRPr lang="en-US" sz="2400" kern="1200" dirty="0"/>
        </a:p>
      </dsp:txBody>
      <dsp:txXfrm>
        <a:off x="67460" y="1447603"/>
        <a:ext cx="2143339" cy="2001596"/>
      </dsp:txXfrm>
    </dsp:sp>
    <dsp:sp modelId="{24B69E59-C8EC-4A32-9808-83923C50F7B1}">
      <dsp:nvSpPr>
        <dsp:cNvPr id="0" name=""/>
        <dsp:cNvSpPr/>
      </dsp:nvSpPr>
      <dsp:spPr>
        <a:xfrm>
          <a:off x="2499861" y="2167183"/>
          <a:ext cx="480791" cy="562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99861" y="2279670"/>
        <a:ext cx="336554" cy="337461"/>
      </dsp:txXfrm>
    </dsp:sp>
    <dsp:sp modelId="{079A8646-46D6-4D4E-91D2-2856AFE60622}">
      <dsp:nvSpPr>
        <dsp:cNvPr id="0" name=""/>
        <dsp:cNvSpPr/>
      </dsp:nvSpPr>
      <dsp:spPr>
        <a:xfrm>
          <a:off x="3180227" y="1385330"/>
          <a:ext cx="2267885" cy="212614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 err="1"/>
            <a:t>Dataset</a:t>
          </a:r>
          <a:r>
            <a:rPr lang="es-EC" sz="2400" kern="1200" dirty="0"/>
            <a:t> sin dominio</a:t>
          </a:r>
          <a:br>
            <a:rPr lang="es-EC" sz="2400" kern="1200" dirty="0"/>
          </a:br>
          <a:r>
            <a:rPr lang="es-EC" sz="2400" kern="1200" dirty="0"/>
            <a:t>58 000</a:t>
          </a:r>
          <a:endParaRPr lang="en-US" sz="2400" kern="1200" dirty="0"/>
        </a:p>
      </dsp:txBody>
      <dsp:txXfrm>
        <a:off x="3242500" y="1447603"/>
        <a:ext cx="2143339" cy="2001596"/>
      </dsp:txXfrm>
    </dsp:sp>
    <dsp:sp modelId="{FC126057-9EC1-482E-806B-380D42BBE3B4}">
      <dsp:nvSpPr>
        <dsp:cNvPr id="0" name=""/>
        <dsp:cNvSpPr/>
      </dsp:nvSpPr>
      <dsp:spPr>
        <a:xfrm>
          <a:off x="5674901" y="2167183"/>
          <a:ext cx="480791" cy="562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74901" y="2279670"/>
        <a:ext cx="336554" cy="337461"/>
      </dsp:txXfrm>
    </dsp:sp>
    <dsp:sp modelId="{D5B22BA6-D7B8-4D61-B63C-CEAA1D9E1C9F}">
      <dsp:nvSpPr>
        <dsp:cNvPr id="0" name=""/>
        <dsp:cNvSpPr/>
      </dsp:nvSpPr>
      <dsp:spPr>
        <a:xfrm>
          <a:off x="6355267" y="1385330"/>
          <a:ext cx="2267885" cy="2126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 err="1"/>
            <a:t>Dataset</a:t>
          </a:r>
          <a:r>
            <a:rPr lang="es-EC" sz="2400" kern="1200" dirty="0"/>
            <a:t> “limpio”</a:t>
          </a:r>
          <a:br>
            <a:rPr lang="es-EC" sz="2400" kern="1200" dirty="0"/>
          </a:br>
          <a:r>
            <a:rPr lang="en-US" sz="2400" kern="1200" dirty="0"/>
            <a:t>5 426 626</a:t>
          </a:r>
        </a:p>
      </dsp:txBody>
      <dsp:txXfrm>
        <a:off x="6417540" y="1447603"/>
        <a:ext cx="2143339" cy="2001596"/>
      </dsp:txXfrm>
    </dsp:sp>
    <dsp:sp modelId="{C89B023B-6C2D-4314-97A8-9635592A32FF}">
      <dsp:nvSpPr>
        <dsp:cNvPr id="0" name=""/>
        <dsp:cNvSpPr/>
      </dsp:nvSpPr>
      <dsp:spPr>
        <a:xfrm>
          <a:off x="8849941" y="2167183"/>
          <a:ext cx="480791" cy="562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849941" y="2279670"/>
        <a:ext cx="336554" cy="337461"/>
      </dsp:txXfrm>
    </dsp:sp>
    <dsp:sp modelId="{D0BDFA18-2C46-4759-8261-7CBF82B61789}">
      <dsp:nvSpPr>
        <dsp:cNvPr id="0" name=""/>
        <dsp:cNvSpPr/>
      </dsp:nvSpPr>
      <dsp:spPr>
        <a:xfrm>
          <a:off x="9530307" y="1385330"/>
          <a:ext cx="2267885" cy="2126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 err="1"/>
            <a:t>Dataset</a:t>
          </a:r>
          <a:r>
            <a:rPr lang="es-EC" sz="2400" kern="1200" dirty="0"/>
            <a:t> final</a:t>
          </a:r>
          <a:br>
            <a:rPr lang="es-EC" sz="2400" kern="1200" dirty="0"/>
          </a:br>
          <a:r>
            <a:rPr lang="en-US" sz="2400" b="1" i="0" kern="1200" dirty="0"/>
            <a:t>399 056</a:t>
          </a:r>
          <a:br>
            <a:rPr lang="es-EC" sz="2400" kern="1200" dirty="0"/>
          </a:br>
          <a:br>
            <a:rPr lang="es-EC" sz="2400" kern="1200" dirty="0"/>
          </a:br>
          <a:endParaRPr lang="en-US" sz="2400" kern="1200" dirty="0"/>
        </a:p>
      </dsp:txBody>
      <dsp:txXfrm>
        <a:off x="9592580" y="1447603"/>
        <a:ext cx="2143339" cy="200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AE63-E6A3-4A10-8CBE-E5718B8F437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5CFE-0817-4645-997F-E22541D5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C5486-4E65-4D7D-AAE4-65EDDD6D5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 err="1"/>
              <a:t>Fuzzy</a:t>
            </a:r>
            <a:r>
              <a:rPr lang="es-EC" b="1" dirty="0"/>
              <a:t> </a:t>
            </a:r>
            <a:r>
              <a:rPr lang="es-EC" b="1" dirty="0" err="1"/>
              <a:t>Matching</a:t>
            </a:r>
            <a:r>
              <a:rPr lang="es-EC" b="1" dirty="0"/>
              <a:t> - </a:t>
            </a:r>
            <a:r>
              <a:rPr lang="es-EC" b="1" dirty="0" err="1"/>
              <a:t>Companies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52785-FE6F-4BCB-B2E4-AE9B77A31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Agustina Dinamarca – Karla Avilés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7B48E-794D-4AE5-AF45-A638F32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 recomienda seguir limpiando los datos…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5FA1C-C6C4-4469-9A24-67C1458F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(Manualmente)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8F4C7D-B401-4AB3-B7A2-D388FD77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54" y="2412533"/>
            <a:ext cx="8437292" cy="42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61E6-16AE-473E-88CE-8B98A7E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To</a:t>
            </a:r>
            <a:r>
              <a:rPr lang="es-EC" dirty="0"/>
              <a:t> 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1B33D-DBA4-4C85-BF9F-9E5F16D4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Contar la cantidad de </a:t>
            </a:r>
            <a:r>
              <a:rPr lang="es-EC" dirty="0" err="1"/>
              <a:t>main_titles</a:t>
            </a:r>
            <a:r>
              <a:rPr lang="es-EC" dirty="0"/>
              <a:t> que tienen varias </a:t>
            </a:r>
            <a:r>
              <a:rPr lang="es-EC" dirty="0" err="1"/>
              <a:t>alternate_titles</a:t>
            </a:r>
            <a:r>
              <a:rPr lang="es-EC" dirty="0"/>
              <a:t> y cuales solo tienen uno.</a:t>
            </a:r>
          </a:p>
          <a:p>
            <a:r>
              <a:rPr lang="es-EC" dirty="0"/>
              <a:t>Reparar el </a:t>
            </a:r>
            <a:r>
              <a:rPr lang="es-EC" dirty="0" err="1"/>
              <a:t>dataset</a:t>
            </a:r>
            <a:r>
              <a:rPr lang="es-EC" dirty="0"/>
              <a:t> de compañías sin dominio (usando </a:t>
            </a:r>
            <a:r>
              <a:rPr lang="es-EC" dirty="0" err="1"/>
              <a:t>fuzzy</a:t>
            </a:r>
            <a:r>
              <a:rPr lang="es-EC" dirty="0"/>
              <a:t> </a:t>
            </a:r>
            <a:r>
              <a:rPr lang="es-EC" dirty="0" err="1"/>
              <a:t>matching</a:t>
            </a:r>
            <a:r>
              <a:rPr lang="es-EC" dirty="0"/>
              <a:t> o un </a:t>
            </a:r>
            <a:r>
              <a:rPr lang="es-EC" dirty="0" err="1"/>
              <a:t>str.find</a:t>
            </a:r>
            <a:r>
              <a:rPr lang="es-EC" dirty="0"/>
              <a:t>() )</a:t>
            </a:r>
          </a:p>
          <a:p>
            <a:r>
              <a:rPr lang="es-EC" dirty="0"/>
              <a:t>Sacar un grupo de 500 muestras de cada categoría de </a:t>
            </a:r>
            <a:r>
              <a:rPr lang="es-EC" dirty="0" err="1"/>
              <a:t>size_range</a:t>
            </a:r>
            <a:r>
              <a:rPr lang="es-EC" dirty="0"/>
              <a:t> (para analizar por separado la data)</a:t>
            </a:r>
          </a:p>
          <a:p>
            <a:r>
              <a:rPr lang="es-EC" dirty="0"/>
              <a:t>Seguir filtrando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A8677-7453-461D-9C12-9AC5441A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/>
              <a:t>Data </a:t>
            </a:r>
            <a:r>
              <a:rPr lang="es-EC" b="1" dirty="0" err="1"/>
              <a:t>cleaning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0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BFAF8-4234-4B2A-A9BA-5302CE9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Categorías (</a:t>
            </a:r>
            <a:r>
              <a:rPr lang="es-EC" b="1" dirty="0" err="1"/>
              <a:t>size</a:t>
            </a:r>
            <a:r>
              <a:rPr lang="es-EC" b="1" dirty="0"/>
              <a:t> </a:t>
            </a:r>
            <a:r>
              <a:rPr lang="es-EC" b="1" dirty="0" err="1"/>
              <a:t>range</a:t>
            </a:r>
            <a:r>
              <a:rPr lang="es-EC" b="1" dirty="0"/>
              <a:t>) eliminadas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5780B-681E-463C-836A-190E758E0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1319" y="1999757"/>
            <a:ext cx="3496234" cy="42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860184A-DEAC-4E19-8291-59329B4C5DF4}"/>
              </a:ext>
            </a:extLst>
          </p:cNvPr>
          <p:cNvSpPr/>
          <p:nvPr/>
        </p:nvSpPr>
        <p:spPr>
          <a:xfrm>
            <a:off x="4491318" y="2501153"/>
            <a:ext cx="3496235" cy="927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968232-4598-4032-95A8-FD66AFB8F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83679"/>
              </p:ext>
            </p:extLst>
          </p:nvPr>
        </p:nvGraphicFramePr>
        <p:xfrm>
          <a:off x="194310" y="980598"/>
          <a:ext cx="11803380" cy="489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B7A21-9FAF-430D-BED0-9245F8787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 err="1"/>
              <a:t>Fuzzy</a:t>
            </a:r>
            <a:r>
              <a:rPr lang="es-EC" b="1" dirty="0"/>
              <a:t> </a:t>
            </a:r>
            <a:r>
              <a:rPr lang="es-EC" b="1" dirty="0" err="1"/>
              <a:t>Matching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6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8CFD-0EC5-4FAF-A6DC-E8D10A97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2367847"/>
            <a:ext cx="3680012" cy="1423334"/>
          </a:xfrm>
        </p:spPr>
        <p:txBody>
          <a:bodyPr>
            <a:normAutofit/>
          </a:bodyPr>
          <a:lstStyle/>
          <a:p>
            <a:r>
              <a:rPr lang="es-EC" sz="5400" b="1" dirty="0" err="1"/>
              <a:t>Levenhstein</a:t>
            </a:r>
            <a:endParaRPr lang="en-US" sz="5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FEAD3-0CEE-434C-B8CB-EA7BEF53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56" y="252898"/>
            <a:ext cx="6870750" cy="635220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D4A087-948E-40DA-B97B-D1C83628A2D2}"/>
              </a:ext>
            </a:extLst>
          </p:cNvPr>
          <p:cNvSpPr txBox="1">
            <a:spLocks/>
          </p:cNvSpPr>
          <p:nvPr/>
        </p:nvSpPr>
        <p:spPr>
          <a:xfrm>
            <a:off x="770965" y="2601819"/>
            <a:ext cx="3680012" cy="142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4F040-4A4C-449C-8C79-8BFFA414FA8F}"/>
              </a:ext>
            </a:extLst>
          </p:cNvPr>
          <p:cNvSpPr txBox="1"/>
          <p:nvPr/>
        </p:nvSpPr>
        <p:spPr>
          <a:xfrm>
            <a:off x="568487" y="3655821"/>
            <a:ext cx="4037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Lista de 1000 </a:t>
            </a:r>
            <a:r>
              <a:rPr lang="es-EC" dirty="0" err="1"/>
              <a:t>strings</a:t>
            </a:r>
            <a:r>
              <a:rPr lang="es-EC" dirty="0"/>
              <a:t> </a:t>
            </a:r>
            <a:r>
              <a:rPr lang="es-EC" dirty="0">
                <a:sym typeface="Wingdings" panose="05000000000000000000" pitchFamily="2" charset="2"/>
              </a:rPr>
              <a:t> </a:t>
            </a:r>
            <a:r>
              <a:rPr lang="es-EC" b="1" dirty="0">
                <a:sym typeface="Wingdings" panose="05000000000000000000" pitchFamily="2" charset="2"/>
              </a:rPr>
              <a:t>0.0103</a:t>
            </a:r>
            <a:r>
              <a:rPr lang="es-EC" dirty="0">
                <a:sym typeface="Wingdings" panose="05000000000000000000" pitchFamily="2" charset="2"/>
              </a:rPr>
              <a:t> por </a:t>
            </a:r>
            <a:r>
              <a:rPr lang="es-EC" dirty="0" err="1">
                <a:sym typeface="Wingdings" panose="05000000000000000000" pitchFamily="2" charset="2"/>
              </a:rPr>
              <a:t>string</a:t>
            </a:r>
            <a:endParaRPr lang="es-EC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532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6A5C6-E099-4206-A2DE-72635786C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/>
              <a:t>Observaciones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C4F96-9D4E-489D-A25B-A5752D030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6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2646-EAF9-4757-B8C7-06BD294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Comparación con KNN</a:t>
            </a:r>
            <a:endParaRPr lang="en-US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22265-17E2-4784-8A81-F02122E9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KNN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65B38E-6538-482C-9B77-C7F722E3F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b="1" dirty="0"/>
              <a:t>Tiempo (1000 </a:t>
            </a:r>
            <a:r>
              <a:rPr lang="es-EC" b="1" dirty="0" err="1"/>
              <a:t>samples</a:t>
            </a:r>
            <a:r>
              <a:rPr lang="es-EC" b="1" dirty="0"/>
              <a:t>): </a:t>
            </a:r>
            <a:r>
              <a:rPr lang="es-EC" dirty="0"/>
              <a:t>69 </a:t>
            </a:r>
            <a:r>
              <a:rPr lang="es-EC" dirty="0" err="1"/>
              <a:t>sec</a:t>
            </a:r>
            <a:r>
              <a:rPr lang="es-EC" b="1" dirty="0"/>
              <a:t> </a:t>
            </a:r>
          </a:p>
          <a:p>
            <a:r>
              <a:rPr lang="es-EC" b="1" dirty="0"/>
              <a:t>Porcentaje de Not </a:t>
            </a:r>
            <a:r>
              <a:rPr lang="es-EC" b="1" dirty="0" err="1"/>
              <a:t>Found</a:t>
            </a:r>
            <a:r>
              <a:rPr lang="es-EC" b="1" dirty="0"/>
              <a:t>: </a:t>
            </a:r>
            <a:r>
              <a:rPr lang="es-EC" dirty="0"/>
              <a:t>2.71%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6B080F-496F-4828-B2E6-59D718466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C" dirty="0" err="1"/>
              <a:t>Levenhstein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1BA80-F6FA-49CF-89D3-C0992B0F1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/>
          <a:lstStyle/>
          <a:p>
            <a:r>
              <a:rPr lang="es-EC" b="1" dirty="0"/>
              <a:t>Tiempo: </a:t>
            </a:r>
            <a:r>
              <a:rPr lang="es-EC" dirty="0"/>
              <a:t>10 </a:t>
            </a:r>
            <a:r>
              <a:rPr lang="es-EC" dirty="0" err="1"/>
              <a:t>sec</a:t>
            </a:r>
            <a:endParaRPr lang="es-EC" dirty="0"/>
          </a:p>
          <a:p>
            <a:r>
              <a:rPr lang="es-EC" b="1" dirty="0"/>
              <a:t>Porcentaje de Not </a:t>
            </a:r>
            <a:r>
              <a:rPr lang="es-EC" b="1" dirty="0" err="1"/>
              <a:t>Found</a:t>
            </a:r>
            <a:r>
              <a:rPr lang="es-EC" b="1" dirty="0"/>
              <a:t>: </a:t>
            </a:r>
            <a:r>
              <a:rPr lang="es-EC" dirty="0"/>
              <a:t>15.95%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42E9-8C44-45B2-ABE0-1114606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94" y="970243"/>
            <a:ext cx="3226218" cy="925793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Comparación con KNN</a:t>
            </a:r>
            <a:endParaRPr lang="en-US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0C9962-9262-4827-B2F0-2160AC43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333" y="970243"/>
            <a:ext cx="8424673" cy="52744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48E61-A142-4264-8447-D9BC630956C4}"/>
              </a:ext>
            </a:extLst>
          </p:cNvPr>
          <p:cNvSpPr txBox="1"/>
          <p:nvPr/>
        </p:nvSpPr>
        <p:spPr>
          <a:xfrm>
            <a:off x="148994" y="2023987"/>
            <a:ext cx="299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KNN da mejores resultados pero los tiempos son DEMASIADO elevados.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174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Fuzzy Matching - Companies</vt:lpstr>
      <vt:lpstr>Data cleaning</vt:lpstr>
      <vt:lpstr>Categorías (size range) eliminadas</vt:lpstr>
      <vt:lpstr>Presentación de PowerPoint</vt:lpstr>
      <vt:lpstr>Fuzzy Matching</vt:lpstr>
      <vt:lpstr>Levenhstein</vt:lpstr>
      <vt:lpstr>Observaciones</vt:lpstr>
      <vt:lpstr>Comparación con KNN</vt:lpstr>
      <vt:lpstr>Comparación con KNN</vt:lpstr>
      <vt:lpstr>Se recomienda seguir limpiando los datos…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Pavlova Aviles Mendoza</dc:creator>
  <cp:lastModifiedBy>Karla Pavlova Aviles Mendoza</cp:lastModifiedBy>
  <cp:revision>5</cp:revision>
  <dcterms:created xsi:type="dcterms:W3CDTF">2022-03-16T18:36:19Z</dcterms:created>
  <dcterms:modified xsi:type="dcterms:W3CDTF">2022-03-17T15:07:33Z</dcterms:modified>
</cp:coreProperties>
</file>