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4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8ED9-167C-4C76-A85F-406488FB9A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5531-4576-44D4-87F2-AED45755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1" y="974558"/>
            <a:ext cx="10515600" cy="4523873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+mn-lt"/>
              </a:rPr>
              <a:t>Algorithm Assignment</a:t>
            </a:r>
            <a:br>
              <a:rPr lang="en-US" u="sng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David IKWUEGBU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Computer Science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CSC 102</a:t>
            </a:r>
            <a:endParaRPr lang="en-US" sz="28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5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+mn-lt"/>
              </a:rPr>
              <a:t>Exercise </a:t>
            </a:r>
            <a:r>
              <a:rPr lang="en-US" sz="2800" u="sng" dirty="0" smtClean="0">
                <a:latin typeface="+mn-lt"/>
              </a:rPr>
              <a:t>5</a:t>
            </a:r>
            <a:r>
              <a:rPr lang="en-US" sz="2800" u="sng" dirty="0">
                <a:latin typeface="+mn-lt"/>
              </a:rPr>
              <a:t/>
            </a:r>
            <a:br>
              <a:rPr lang="en-US" sz="2800" u="sng" dirty="0">
                <a:latin typeface="+mn-lt"/>
              </a:rPr>
            </a:br>
            <a:r>
              <a:rPr lang="en-US" sz="2800" u="sng" dirty="0">
                <a:latin typeface="+mn-lt"/>
              </a:rPr>
              <a:t>Find </a:t>
            </a:r>
            <a:r>
              <a:rPr lang="en-US" sz="2800" u="sng" dirty="0" smtClean="0">
                <a:latin typeface="+mn-lt"/>
              </a:rPr>
              <a:t>the factorial number n (n! = 1 x 2 x 3 x … n)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Input X</a:t>
            </a:r>
          </a:p>
          <a:p>
            <a:r>
              <a:rPr lang="en-US" dirty="0" smtClean="0"/>
              <a:t>Compute A = list(range(1,(X + 1)))</a:t>
            </a:r>
          </a:p>
          <a:p>
            <a:r>
              <a:rPr lang="en-US" dirty="0" smtClean="0"/>
              <a:t>Compute Factorial = 1</a:t>
            </a:r>
          </a:p>
          <a:p>
            <a:r>
              <a:rPr lang="en-US" dirty="0" smtClean="0"/>
              <a:t>Compute for </a:t>
            </a:r>
            <a:r>
              <a:rPr lang="en-US" dirty="0" err="1"/>
              <a:t>i</a:t>
            </a:r>
            <a:r>
              <a:rPr lang="en-US" dirty="0" smtClean="0"/>
              <a:t> in A:</a:t>
            </a:r>
          </a:p>
          <a:p>
            <a:r>
              <a:rPr lang="en-US" dirty="0" smtClean="0"/>
              <a:t>Compute Factorial*=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Print (Factorial)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0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85" y="1726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+mn-lt"/>
              </a:rPr>
              <a:t>Exercise 5</a:t>
            </a:r>
            <a:br>
              <a:rPr lang="en-US" sz="2400" u="sng" dirty="0">
                <a:latin typeface="+mn-lt"/>
              </a:rPr>
            </a:br>
            <a:r>
              <a:rPr lang="en-US" sz="2400" u="sng" dirty="0">
                <a:latin typeface="+mn-lt"/>
              </a:rPr>
              <a:t>Find the factorial number n (n! = 1 x 2 x 3 x … n)</a:t>
            </a:r>
            <a:endParaRPr lang="en-US" sz="2400" dirty="0">
              <a:latin typeface="+mn-lt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1058779" y="1498183"/>
            <a:ext cx="1443789" cy="667501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780674" y="2165684"/>
            <a:ext cx="0" cy="56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818147" y="2727158"/>
            <a:ext cx="1812758" cy="641684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X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5"/>
          </p:cNvCxnSpPr>
          <p:nvPr/>
        </p:nvCxnSpPr>
        <p:spPr>
          <a:xfrm>
            <a:off x="2449629" y="3048000"/>
            <a:ext cx="67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2705100" y="2727158"/>
            <a:ext cx="4109185" cy="641684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A = list(range(1,(X + 1)))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4759693" y="3368842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32997" y="3978442"/>
            <a:ext cx="2053389" cy="8823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A:</a:t>
            </a:r>
          </a:p>
          <a:p>
            <a:r>
              <a:rPr lang="en-US" dirty="0" smtClean="0"/>
              <a:t>Factorial *=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759692" y="4860758"/>
            <a:ext cx="1" cy="89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3732997" y="5759116"/>
            <a:ext cx="2037348" cy="705853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Factorial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5"/>
          </p:cNvCxnSpPr>
          <p:nvPr/>
        </p:nvCxnSpPr>
        <p:spPr>
          <a:xfrm flipV="1">
            <a:off x="5566610" y="6096000"/>
            <a:ext cx="946485" cy="1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6513095" y="5759116"/>
            <a:ext cx="1604210" cy="705853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1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084" y="297180"/>
            <a:ext cx="928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Exercise 1</a:t>
            </a:r>
          </a:p>
          <a:p>
            <a:r>
              <a:rPr lang="en-US" sz="2400" b="1" u="sng" dirty="0" smtClean="0"/>
              <a:t>Find the roots of a quadratic equation Ax</a:t>
            </a:r>
            <a:r>
              <a:rPr lang="en-US" sz="2400" b="1" u="sng" baseline="30000" dirty="0" smtClean="0"/>
              <a:t>2</a:t>
            </a:r>
            <a:r>
              <a:rPr lang="en-US" sz="2400" b="1" u="sng" dirty="0" smtClean="0"/>
              <a:t> + </a:t>
            </a:r>
            <a:r>
              <a:rPr lang="en-US" sz="2400" b="1" u="sng" dirty="0" err="1" smtClean="0"/>
              <a:t>Bx</a:t>
            </a:r>
            <a:r>
              <a:rPr lang="en-US" sz="2400" b="1" u="sng" dirty="0" smtClean="0"/>
              <a:t> + C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94084" y="1266139"/>
            <a:ext cx="112699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Input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Input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Input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Compute W = ((B**2) – (4*A*C))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Compute x1 = (((-B + </a:t>
            </a:r>
            <a:r>
              <a:rPr lang="en-US" sz="2800" dirty="0" err="1" smtClean="0"/>
              <a:t>sqrt</a:t>
            </a:r>
            <a:r>
              <a:rPr lang="en-US" sz="2800" dirty="0" smtClean="0"/>
              <a:t>(W)) / (2*A))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Compute x2 = (((-B - </a:t>
            </a:r>
            <a:r>
              <a:rPr lang="en-US" sz="2800" dirty="0" err="1" smtClean="0"/>
              <a:t>sqrt</a:t>
            </a:r>
            <a:r>
              <a:rPr lang="en-US" sz="2800" dirty="0" smtClean="0"/>
              <a:t>(W)) / (2*A))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Print 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Print 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7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449179" y="239045"/>
            <a:ext cx="10515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n-lt"/>
              </a:rPr>
              <a:t>Exercise 1</a:t>
            </a:r>
          </a:p>
          <a:p>
            <a:r>
              <a:rPr lang="en-US" sz="2400" b="1" u="sng" dirty="0" smtClean="0">
                <a:latin typeface="+mn-lt"/>
              </a:rPr>
              <a:t>Find the roots of a quadratic equation Ax</a:t>
            </a:r>
            <a:r>
              <a:rPr lang="en-US" sz="2400" b="1" u="sng" baseline="30000" dirty="0" smtClean="0">
                <a:latin typeface="+mn-lt"/>
              </a:rPr>
              <a:t>2</a:t>
            </a:r>
            <a:r>
              <a:rPr lang="en-US" sz="2400" b="1" u="sng" dirty="0" smtClean="0">
                <a:latin typeface="+mn-lt"/>
              </a:rPr>
              <a:t> + </a:t>
            </a:r>
            <a:r>
              <a:rPr lang="en-US" sz="2400" b="1" u="sng" dirty="0" err="1" smtClean="0">
                <a:latin typeface="+mn-lt"/>
              </a:rPr>
              <a:t>Bx</a:t>
            </a:r>
            <a:r>
              <a:rPr lang="en-US" sz="2400" b="1" u="sng" dirty="0" smtClean="0">
                <a:latin typeface="+mn-lt"/>
              </a:rPr>
              <a:t> + C</a:t>
            </a:r>
            <a:endParaRPr lang="en-US" sz="2400" b="1" u="sng" dirty="0">
              <a:latin typeface="+mn-lt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3657600" y="1325563"/>
            <a:ext cx="1600200" cy="757990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4457699" y="2083553"/>
            <a:ext cx="1" cy="1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3543299" y="2266199"/>
            <a:ext cx="1828800" cy="557295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39651" y="2611982"/>
            <a:ext cx="18048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ata 14"/>
          <p:cNvSpPr/>
          <p:nvPr/>
        </p:nvSpPr>
        <p:spPr>
          <a:xfrm>
            <a:off x="3469103" y="3036053"/>
            <a:ext cx="1941095" cy="555374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B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59701" y="3409116"/>
            <a:ext cx="20053" cy="41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3431004" y="3803986"/>
            <a:ext cx="1941095" cy="555374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79754" y="4206337"/>
            <a:ext cx="20053" cy="41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15812" y="4590102"/>
            <a:ext cx="4588042" cy="729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 = </a:t>
            </a:r>
            <a:r>
              <a:rPr lang="en-US" dirty="0" smtClean="0"/>
              <a:t>(((-B + </a:t>
            </a:r>
            <a:r>
              <a:rPr lang="en-US" dirty="0" err="1" smtClean="0"/>
              <a:t>sqrt</a:t>
            </a:r>
            <a:r>
              <a:rPr lang="en-US" dirty="0" smtClean="0"/>
              <a:t>(W)) / (2*A))</a:t>
            </a:r>
          </a:p>
          <a:p>
            <a:pPr algn="ctr"/>
            <a:r>
              <a:rPr lang="en-US" dirty="0" smtClean="0"/>
              <a:t>X2 = </a:t>
            </a:r>
            <a:r>
              <a:rPr lang="en-US" dirty="0" smtClean="0"/>
              <a:t>(((-B - </a:t>
            </a:r>
            <a:r>
              <a:rPr lang="en-US" dirty="0" err="1" smtClean="0"/>
              <a:t>sqrt</a:t>
            </a:r>
            <a:r>
              <a:rPr lang="en-US" dirty="0" smtClean="0"/>
              <a:t>(W)) / (2*A))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9807" y="5144192"/>
            <a:ext cx="20053" cy="41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/>
          <p:cNvSpPr/>
          <p:nvPr/>
        </p:nvSpPr>
        <p:spPr>
          <a:xfrm>
            <a:off x="3549312" y="5550843"/>
            <a:ext cx="1941095" cy="555374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</a:t>
            </a:r>
          </a:p>
          <a:p>
            <a:pPr algn="ctr"/>
            <a:r>
              <a:rPr lang="en-US" dirty="0" smtClean="0"/>
              <a:t>Print X2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19859" y="5889295"/>
            <a:ext cx="20053" cy="41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3623506" y="6273921"/>
            <a:ext cx="1812758" cy="539224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42" y="236788"/>
            <a:ext cx="10515600" cy="902201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Exercise 2</a:t>
            </a:r>
            <a:br>
              <a:rPr lang="en-US" sz="2400" b="1" u="sng" dirty="0" smtClean="0"/>
            </a:br>
            <a:r>
              <a:rPr lang="en-US" sz="2400" b="1" u="sng" dirty="0" smtClean="0"/>
              <a:t>Find the roots of a cubic equation Ax</a:t>
            </a:r>
            <a:r>
              <a:rPr lang="en-US" sz="2400" b="1" u="sng" baseline="30000" dirty="0" smtClean="0"/>
              <a:t>3</a:t>
            </a:r>
            <a:r>
              <a:rPr lang="en-US" sz="2400" b="1" u="sng" dirty="0" smtClean="0"/>
              <a:t> + Bx</a:t>
            </a:r>
            <a:r>
              <a:rPr lang="en-US" sz="2400" b="1" u="sng" baseline="30000" dirty="0" smtClean="0"/>
              <a:t>2</a:t>
            </a:r>
            <a:r>
              <a:rPr lang="en-US" sz="2400" b="1" u="sng" dirty="0" smtClean="0"/>
              <a:t> + </a:t>
            </a:r>
            <a:r>
              <a:rPr lang="en-US" sz="2400" b="1" u="sng" dirty="0" err="1" smtClean="0"/>
              <a:t>Cx</a:t>
            </a:r>
            <a:r>
              <a:rPr lang="en-US" sz="2400" b="1" u="sng" dirty="0" smtClean="0"/>
              <a:t> + 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1138988"/>
            <a:ext cx="10515600" cy="5719011"/>
          </a:xfrm>
        </p:spPr>
        <p:txBody>
          <a:bodyPr>
            <a:normAutofit fontScale="85000" lnSpcReduction="20000"/>
          </a:bodyPr>
          <a:lstStyle/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START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Input A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Input B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Input C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Input D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W = B / A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Y = C / A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Z = D / A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Q = (((3*Y) – (W**2)) / 9)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R = (((9*Y*W) – (27*Z) – (2*(W**3))) / 54)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S = </a:t>
            </a:r>
            <a:r>
              <a:rPr lang="en-US" dirty="0" err="1" smtClean="0"/>
              <a:t>cubrt</a:t>
            </a:r>
            <a:r>
              <a:rPr lang="en-US" dirty="0" smtClean="0"/>
              <a:t>(R + (</a:t>
            </a:r>
            <a:r>
              <a:rPr lang="en-US" dirty="0" err="1" smtClean="0"/>
              <a:t>sqrt</a:t>
            </a:r>
            <a:r>
              <a:rPr lang="en-US" dirty="0" smtClean="0"/>
              <a:t>((Q**3) + (R**2))))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T = </a:t>
            </a:r>
            <a:r>
              <a:rPr lang="en-US" dirty="0" err="1" smtClean="0"/>
              <a:t>cubrt</a:t>
            </a:r>
            <a:r>
              <a:rPr lang="en-US" dirty="0" smtClean="0"/>
              <a:t>(R – (</a:t>
            </a:r>
            <a:r>
              <a:rPr lang="en-US" dirty="0" err="1" smtClean="0"/>
              <a:t>sqrt</a:t>
            </a:r>
            <a:r>
              <a:rPr lang="en-US" dirty="0" smtClean="0"/>
              <a:t>((Q**3) + (R**2))))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x1 = ((S + T) - ((1/3)*W))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x2 = ((1/2)*(S + T)) – ((1/3)*W) + ((1/2)*(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sqrt</a:t>
            </a:r>
            <a:r>
              <a:rPr lang="en-US" dirty="0" smtClean="0"/>
              <a:t>(3))*(S – T))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Compute x3 = ((1/2)*(S + T)) + ((1/3)*W) + ((1/2)*(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sqrt</a:t>
            </a:r>
            <a:r>
              <a:rPr lang="en-US" dirty="0" smtClean="0"/>
              <a:t>(3))*(S – T))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Print x1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Print x2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Print x3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8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+mn-lt"/>
              </a:rPr>
              <a:t>Exercise 2</a:t>
            </a:r>
            <a:br>
              <a:rPr lang="en-US" sz="2800" u="sng" dirty="0" smtClean="0">
                <a:latin typeface="+mn-lt"/>
              </a:rPr>
            </a:br>
            <a:r>
              <a:rPr lang="en-US" sz="2800" u="sng" dirty="0" smtClean="0">
                <a:latin typeface="+mn-lt"/>
              </a:rPr>
              <a:t>Find the roots of a cubic equation Ax</a:t>
            </a:r>
            <a:r>
              <a:rPr lang="en-US" sz="2800" u="sng" baseline="30000" dirty="0" smtClean="0">
                <a:latin typeface="+mn-lt"/>
              </a:rPr>
              <a:t>3</a:t>
            </a:r>
            <a:r>
              <a:rPr lang="en-US" sz="2800" u="sng" dirty="0" smtClean="0">
                <a:latin typeface="+mn-lt"/>
              </a:rPr>
              <a:t> + Bx</a:t>
            </a:r>
            <a:r>
              <a:rPr lang="en-US" sz="2800" u="sng" baseline="30000" dirty="0" smtClean="0">
                <a:latin typeface="+mn-lt"/>
              </a:rPr>
              <a:t>2</a:t>
            </a:r>
            <a:r>
              <a:rPr lang="en-US" sz="2800" u="sng" dirty="0" smtClean="0">
                <a:latin typeface="+mn-lt"/>
              </a:rPr>
              <a:t> + </a:t>
            </a:r>
            <a:r>
              <a:rPr lang="en-US" sz="2800" u="sng" dirty="0" err="1" smtClean="0">
                <a:latin typeface="+mn-lt"/>
              </a:rPr>
              <a:t>Cx</a:t>
            </a:r>
            <a:r>
              <a:rPr lang="en-US" sz="2800" u="sng" dirty="0" smtClean="0">
                <a:latin typeface="+mn-lt"/>
              </a:rPr>
              <a:t> + D</a:t>
            </a:r>
            <a:endParaRPr lang="en-US" sz="2800" dirty="0">
              <a:latin typeface="+mn-lt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469232" y="1253373"/>
            <a:ext cx="1491915" cy="561474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1215189" y="1814847"/>
            <a:ext cx="1" cy="3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32873" y="2098380"/>
            <a:ext cx="1764632" cy="65772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27220" y="1814847"/>
            <a:ext cx="1" cy="3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215189" y="4529070"/>
            <a:ext cx="1" cy="3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227220" y="2723682"/>
            <a:ext cx="1" cy="3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5189" y="5475528"/>
            <a:ext cx="1" cy="3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39251" y="3609676"/>
            <a:ext cx="1" cy="3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42355" y="1814846"/>
            <a:ext cx="1" cy="3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042354" y="2984004"/>
            <a:ext cx="1" cy="3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/>
          <p:cNvSpPr/>
          <p:nvPr/>
        </p:nvSpPr>
        <p:spPr>
          <a:xfrm>
            <a:off x="332873" y="2989813"/>
            <a:ext cx="1764632" cy="65772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B</a:t>
            </a:r>
            <a:endParaRPr lang="en-US" dirty="0"/>
          </a:p>
        </p:txBody>
      </p:sp>
      <p:sp>
        <p:nvSpPr>
          <p:cNvPr id="25" name="Flowchart: Data 24"/>
          <p:cNvSpPr/>
          <p:nvPr/>
        </p:nvSpPr>
        <p:spPr>
          <a:xfrm>
            <a:off x="196515" y="3901365"/>
            <a:ext cx="1764632" cy="65772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</a:t>
            </a:r>
            <a:endParaRPr lang="en-US" dirty="0"/>
          </a:p>
        </p:txBody>
      </p:sp>
      <p:sp>
        <p:nvSpPr>
          <p:cNvPr id="26" name="Flowchart: Data 25"/>
          <p:cNvSpPr/>
          <p:nvPr/>
        </p:nvSpPr>
        <p:spPr>
          <a:xfrm>
            <a:off x="196515" y="4817802"/>
            <a:ext cx="1764632" cy="65772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2873" y="5794281"/>
            <a:ext cx="1764632" cy="6546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 = B / A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3"/>
          </p:cNvCxnSpPr>
          <p:nvPr/>
        </p:nvCxnSpPr>
        <p:spPr>
          <a:xfrm flipV="1">
            <a:off x="2097505" y="6103233"/>
            <a:ext cx="1175084" cy="1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2589" y="5823284"/>
            <a:ext cx="1812758" cy="6577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C / A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>
          <a:xfrm flipV="1">
            <a:off x="4178968" y="5325979"/>
            <a:ext cx="802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56547" y="4696721"/>
            <a:ext cx="1812758" cy="6577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 = D / A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0"/>
          </p:cNvCxnSpPr>
          <p:nvPr/>
        </p:nvCxnSpPr>
        <p:spPr>
          <a:xfrm flipV="1">
            <a:off x="4162926" y="4100807"/>
            <a:ext cx="16042" cy="59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45467" y="3346456"/>
            <a:ext cx="2634917" cy="7388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 = (((3*Y) – (W**2)) / 9)</a:t>
            </a: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2390274" y="1921477"/>
            <a:ext cx="4122821" cy="9013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smtClean="0"/>
              <a:t>R = (((9*Y*W) – (27*Z) – (2*(W**3))) / 54)</a:t>
            </a:r>
            <a:endParaRPr lang="en-US" dirty="0" smtClean="0"/>
          </a:p>
        </p:txBody>
      </p:sp>
      <p:cxnSp>
        <p:nvCxnSpPr>
          <p:cNvPr id="42" name="Straight Arrow Connector 41"/>
          <p:cNvCxnSpPr>
            <a:stCxn id="39" idx="0"/>
          </p:cNvCxnSpPr>
          <p:nvPr/>
        </p:nvCxnSpPr>
        <p:spPr>
          <a:xfrm flipH="1" flipV="1">
            <a:off x="4162925" y="2822569"/>
            <a:ext cx="1" cy="52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0"/>
          </p:cNvCxnSpPr>
          <p:nvPr/>
        </p:nvCxnSpPr>
        <p:spPr>
          <a:xfrm rot="5400000" flipH="1" flipV="1">
            <a:off x="6006590" y="-301532"/>
            <a:ext cx="668104" cy="3777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29600" y="930442"/>
            <a:ext cx="3801979" cy="8844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 = </a:t>
            </a:r>
            <a:r>
              <a:rPr lang="en-US" dirty="0" err="1" smtClean="0"/>
              <a:t>cubrt</a:t>
            </a:r>
            <a:r>
              <a:rPr lang="en-US" dirty="0" smtClean="0"/>
              <a:t>(R + (</a:t>
            </a:r>
            <a:r>
              <a:rPr lang="en-US" dirty="0" err="1" smtClean="0"/>
              <a:t>sqrt</a:t>
            </a:r>
            <a:r>
              <a:rPr lang="en-US" dirty="0" smtClean="0"/>
              <a:t>((Q**3) + (R**2))))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8229599" y="2114789"/>
            <a:ext cx="3801979" cy="8844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 = </a:t>
            </a:r>
            <a:r>
              <a:rPr lang="en-US" dirty="0" err="1" smtClean="0"/>
              <a:t>cubrt</a:t>
            </a:r>
            <a:r>
              <a:rPr lang="en-US" dirty="0" smtClean="0"/>
              <a:t>(R – (</a:t>
            </a:r>
            <a:r>
              <a:rPr lang="en-US" dirty="0" err="1" smtClean="0"/>
              <a:t>sqrt</a:t>
            </a:r>
            <a:r>
              <a:rPr lang="en-US" dirty="0" smtClean="0"/>
              <a:t>((Q**3) + (R**2))))</a:t>
            </a:r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6228346" y="3216402"/>
            <a:ext cx="5803232" cy="13426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x1 = ((S + T) - ((1/3)*W))</a:t>
            </a:r>
          </a:p>
          <a:p>
            <a:pPr marL="283464" indent="-283464"/>
            <a:r>
              <a:rPr lang="en-US" dirty="0" smtClean="0"/>
              <a:t>x2 = ((1/2)*(S + T)) – ((1/3)*W) + ((1/2)*(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sqrt</a:t>
            </a:r>
            <a:r>
              <a:rPr lang="en-US" dirty="0" smtClean="0"/>
              <a:t>(3))*(S – T))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x3 = ((1/2)*(S + T)) + ((1/3)*W) + ((1/2)*(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sqrt</a:t>
            </a:r>
            <a:r>
              <a:rPr lang="en-US" dirty="0" smtClean="0"/>
              <a:t>(3))*(S – T))</a:t>
            </a:r>
            <a:endParaRPr lang="en-US" dirty="0" smtClean="0"/>
          </a:p>
        </p:txBody>
      </p:sp>
      <p:cxnSp>
        <p:nvCxnSpPr>
          <p:cNvPr id="51" name="Straight Arrow Connector 50"/>
          <p:cNvCxnSpPr>
            <a:stCxn id="49" idx="2"/>
          </p:cNvCxnSpPr>
          <p:nvPr/>
        </p:nvCxnSpPr>
        <p:spPr>
          <a:xfrm flipH="1">
            <a:off x="9127958" y="4559091"/>
            <a:ext cx="2004" cy="44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7804483" y="4938118"/>
            <a:ext cx="2646949" cy="65772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x1, x2, x3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4"/>
          </p:cNvCxnSpPr>
          <p:nvPr/>
        </p:nvCxnSpPr>
        <p:spPr>
          <a:xfrm>
            <a:off x="9127958" y="5595844"/>
            <a:ext cx="0" cy="50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8309809" y="6071542"/>
            <a:ext cx="1636295" cy="754767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+mn-lt"/>
              </a:rPr>
              <a:t>Exercise 3</a:t>
            </a:r>
            <a:br>
              <a:rPr lang="en-US" sz="2800" u="sng" dirty="0" smtClean="0">
                <a:latin typeface="+mn-lt"/>
              </a:rPr>
            </a:br>
            <a:r>
              <a:rPr lang="en-US" sz="2800" u="sng" dirty="0" smtClean="0">
                <a:latin typeface="+mn-lt"/>
              </a:rPr>
              <a:t>Find the largest of 3 numbers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830"/>
            <a:ext cx="10515600" cy="4351338"/>
          </a:xfrm>
        </p:spPr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Input X</a:t>
            </a:r>
          </a:p>
          <a:p>
            <a:r>
              <a:rPr lang="en-US" dirty="0" smtClean="0"/>
              <a:t>Input Y</a:t>
            </a:r>
          </a:p>
          <a:p>
            <a:r>
              <a:rPr lang="en-US" dirty="0" smtClean="0"/>
              <a:t>Input Z</a:t>
            </a:r>
          </a:p>
          <a:p>
            <a:r>
              <a:rPr lang="en-US" dirty="0" smtClean="0"/>
              <a:t>W = [X, Y, Z]</a:t>
            </a:r>
          </a:p>
          <a:p>
            <a:r>
              <a:rPr lang="en-US" dirty="0" smtClean="0"/>
              <a:t>Print (MAX(W))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2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12" y="2014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+mn-lt"/>
              </a:rPr>
              <a:t>Exercise 3</a:t>
            </a:r>
            <a:br>
              <a:rPr lang="en-US" sz="2800" u="sng" dirty="0">
                <a:latin typeface="+mn-lt"/>
              </a:rPr>
            </a:br>
            <a:r>
              <a:rPr lang="en-US" sz="2800" u="sng" dirty="0">
                <a:latin typeface="+mn-lt"/>
              </a:rPr>
              <a:t>Find the largest of 3 numbers</a:t>
            </a:r>
            <a:endParaRPr lang="en-US" sz="2800" dirty="0">
              <a:latin typeface="+mn-lt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5887451" y="561474"/>
            <a:ext cx="1331495" cy="545432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553199" y="1106906"/>
            <a:ext cx="8022" cy="3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5823284" y="1427748"/>
            <a:ext cx="1475873" cy="561474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X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flipH="1">
            <a:off x="6561220" y="1989222"/>
            <a:ext cx="1" cy="3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5743073" y="2358191"/>
            <a:ext cx="1475873" cy="561474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Y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5743072" y="3288634"/>
            <a:ext cx="1475873" cy="561474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Z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561220" y="2903623"/>
            <a:ext cx="1" cy="3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78902" y="4405318"/>
            <a:ext cx="1604211" cy="6898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 = [X, Y, Z]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4"/>
          </p:cNvCxnSpPr>
          <p:nvPr/>
        </p:nvCxnSpPr>
        <p:spPr>
          <a:xfrm flipH="1">
            <a:off x="6481008" y="3850108"/>
            <a:ext cx="1" cy="5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6481008" y="5095128"/>
            <a:ext cx="16045" cy="42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5759116" y="5551122"/>
            <a:ext cx="1668379" cy="654429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MAX(W)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5"/>
          </p:cNvCxnSpPr>
          <p:nvPr/>
        </p:nvCxnSpPr>
        <p:spPr>
          <a:xfrm>
            <a:off x="7260657" y="5878337"/>
            <a:ext cx="551848" cy="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7812505" y="5501346"/>
            <a:ext cx="1732547" cy="753979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47" y="28491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+mn-lt"/>
              </a:rPr>
              <a:t>Exercise </a:t>
            </a:r>
            <a:r>
              <a:rPr lang="en-US" sz="2800" u="sng" dirty="0" smtClean="0">
                <a:latin typeface="+mn-lt"/>
              </a:rPr>
              <a:t>4</a:t>
            </a:r>
            <a:r>
              <a:rPr lang="en-US" sz="2800" u="sng" dirty="0">
                <a:latin typeface="+mn-lt"/>
              </a:rPr>
              <a:t/>
            </a:r>
            <a:br>
              <a:rPr lang="en-US" sz="2800" u="sng" dirty="0">
                <a:latin typeface="+mn-lt"/>
              </a:rPr>
            </a:br>
            <a:r>
              <a:rPr lang="en-US" sz="2800" u="sng" dirty="0">
                <a:latin typeface="+mn-lt"/>
              </a:rPr>
              <a:t>Find the </a:t>
            </a:r>
            <a:r>
              <a:rPr lang="en-US" sz="2800" u="sng" dirty="0" smtClean="0">
                <a:latin typeface="+mn-lt"/>
              </a:rPr>
              <a:t>GCD and LCM of two numbers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7" y="1671470"/>
            <a:ext cx="10515600" cy="4351338"/>
          </a:xfrm>
        </p:spPr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Input X</a:t>
            </a:r>
          </a:p>
          <a:p>
            <a:r>
              <a:rPr lang="en-US" dirty="0" smtClean="0"/>
              <a:t>Input Y</a:t>
            </a:r>
          </a:p>
          <a:p>
            <a:r>
              <a:rPr lang="en-US" dirty="0" smtClean="0"/>
              <a:t>If X &gt;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+mn-lt"/>
              </a:rPr>
              <a:t>Exercise 4</a:t>
            </a:r>
            <a:br>
              <a:rPr lang="en-US" sz="2800" u="sng" dirty="0">
                <a:latin typeface="+mn-lt"/>
              </a:rPr>
            </a:br>
            <a:r>
              <a:rPr lang="en-US" sz="2800" u="sng" dirty="0">
                <a:latin typeface="+mn-lt"/>
              </a:rPr>
              <a:t>Find the GCD and LCM of two numbers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9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564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Algorithm Assignment David IKWUEGBU Computer Science CSC 102</vt:lpstr>
      <vt:lpstr>PowerPoint Presentation</vt:lpstr>
      <vt:lpstr>Exercise 1 Find the roots of a quadratic equation Ax2 + Bx + C</vt:lpstr>
      <vt:lpstr>Exercise 2 Find the roots of a cubic equation Ax3 + Bx2 + Cx + D</vt:lpstr>
      <vt:lpstr>Exercise 2 Find the roots of a cubic equation Ax3 + Bx2 + Cx + D</vt:lpstr>
      <vt:lpstr>Exercise 3 Find the largest of 3 numbers</vt:lpstr>
      <vt:lpstr>Exercise 3 Find the largest of 3 numbers</vt:lpstr>
      <vt:lpstr>Exercise 4 Find the GCD and LCM of two numbers</vt:lpstr>
      <vt:lpstr>Exercise 4 Find the GCD and LCM of two numbers</vt:lpstr>
      <vt:lpstr>Exercise 5 Find the factorial number n (n! = 1 x 2 x 3 x … n)</vt:lpstr>
      <vt:lpstr>Exercise 5 Find the factorial number n (n! = 1 x 2 x 3 x … 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2021-04-26T22:24:04Z</dcterms:created>
  <dcterms:modified xsi:type="dcterms:W3CDTF">2021-04-27T02:48:59Z</dcterms:modified>
</cp:coreProperties>
</file>