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David IKWUEGBU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(SST)</a:t>
            </a:r>
          </a:p>
          <a:p>
            <a:r>
              <a:rPr lang="en-GB" dirty="0" smtClean="0"/>
              <a:t>CSC 102 Flowchart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655127" y="315884"/>
            <a:ext cx="1571106" cy="5735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440680" y="889462"/>
            <a:ext cx="4156" cy="5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709160" y="1463040"/>
            <a:ext cx="1463040" cy="3657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 30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5440680" y="1828800"/>
            <a:ext cx="0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0679" y="3108959"/>
            <a:ext cx="0" cy="11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193770" y="2335876"/>
            <a:ext cx="2493819" cy="773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</a:t>
            </a:r>
            <a:r>
              <a:rPr lang="en-GB" dirty="0"/>
              <a:t>A</a:t>
            </a:r>
            <a:r>
              <a:rPr lang="en-GB" dirty="0" smtClean="0"/>
              <a:t> &gt; 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6687589" y="2722417"/>
            <a:ext cx="1359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46720" y="2381595"/>
            <a:ext cx="1463039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– 17)*2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22" y="4264428"/>
            <a:ext cx="1837113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(17 – A</a:t>
            </a:r>
            <a:r>
              <a:rPr lang="en-US" dirty="0" smtClean="0"/>
              <a:t>)</a:t>
            </a:r>
            <a:endParaRPr lang="en-GB" dirty="0" smtClean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440679" y="5062450"/>
            <a:ext cx="0" cy="9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 flipH="1">
            <a:off x="8778239" y="3063238"/>
            <a:ext cx="1" cy="24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40678" y="5561214"/>
            <a:ext cx="333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4709160" y="6059978"/>
            <a:ext cx="1554480" cy="5403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9125" y="448784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09458" y="238159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954056" y="3424552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966855" y="59852"/>
            <a:ext cx="1828800" cy="603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72942" y="423948"/>
            <a:ext cx="8313" cy="4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4779818" y="922713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>
            <a:off x="5872942" y="1421476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4613563" y="1778924"/>
            <a:ext cx="2352502" cy="548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81255" y="2327564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4696690" y="2685012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C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72941" y="3183775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4696690" y="3541223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+ 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60471" y="4039986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76998" y="4397434"/>
            <a:ext cx="160851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Does A==B==C? 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6685511" y="4646815"/>
            <a:ext cx="2799311" cy="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9098281" y="4397434"/>
            <a:ext cx="2772294" cy="6816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((A+B+C)*3)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881255" y="4937761"/>
            <a:ext cx="0" cy="47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898275" y="5411585"/>
            <a:ext cx="1787236" cy="4156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+ 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81254" y="5827221"/>
            <a:ext cx="2080" cy="6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5076998" y="6458989"/>
            <a:ext cx="1803861" cy="3990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4" idx="4"/>
          </p:cNvCxnSpPr>
          <p:nvPr/>
        </p:nvCxnSpPr>
        <p:spPr>
          <a:xfrm>
            <a:off x="10484428" y="5079076"/>
            <a:ext cx="0" cy="116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81254" y="6251171"/>
            <a:ext cx="4603174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78103" y="4284631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492306" y="4941588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125" y="413536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64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32104" y="185175"/>
            <a:ext cx="1080654" cy="4239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272431" y="609124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161953" y="887855"/>
            <a:ext cx="2245895" cy="6457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>
            <a:off x="2183259" y="1210739"/>
            <a:ext cx="625642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2589489" y="875167"/>
            <a:ext cx="1989221" cy="6457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7044525" y="609124"/>
            <a:ext cx="2037347" cy="10235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== B ?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7" idx="0"/>
          </p:cNvCxnSpPr>
          <p:nvPr/>
        </p:nvCxnSpPr>
        <p:spPr>
          <a:xfrm>
            <a:off x="8063199" y="1632683"/>
            <a:ext cx="10062" cy="7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813956" y="2392670"/>
            <a:ext cx="2518610" cy="10235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== 5?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8073261" y="3416229"/>
            <a:ext cx="1" cy="1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6860042" y="4536780"/>
            <a:ext cx="2406315" cy="1090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– B = 5 ?</a:t>
            </a:r>
            <a:endParaRPr lang="en-US" dirty="0"/>
          </a:p>
        </p:txBody>
      </p:sp>
      <p:cxnSp>
        <p:nvCxnSpPr>
          <p:cNvPr id="26" name="Elbow Connector 25"/>
          <p:cNvCxnSpPr>
            <a:stCxn id="9" idx="5"/>
            <a:endCxn id="13" idx="0"/>
          </p:cNvCxnSpPr>
          <p:nvPr/>
        </p:nvCxnSpPr>
        <p:spPr>
          <a:xfrm flipV="1">
            <a:off x="4379788" y="609124"/>
            <a:ext cx="3683411" cy="588928"/>
          </a:xfrm>
          <a:prstGeom prst="bentConnector4">
            <a:avLst>
              <a:gd name="adj1" fmla="val 33472"/>
              <a:gd name="adj2" fmla="val 138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2837849" y="2566737"/>
            <a:ext cx="2707762" cy="6545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TRUE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256674" y="2566737"/>
            <a:ext cx="1556084" cy="6962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30" idx="3"/>
          </p:cNvCxnSpPr>
          <p:nvPr/>
        </p:nvCxnSpPr>
        <p:spPr>
          <a:xfrm flipH="1">
            <a:off x="1812758" y="2894032"/>
            <a:ext cx="1295867" cy="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1"/>
            <a:endCxn id="29" idx="5"/>
          </p:cNvCxnSpPr>
          <p:nvPr/>
        </p:nvCxnSpPr>
        <p:spPr>
          <a:xfrm rot="10800000" flipV="1">
            <a:off x="5274835" y="1120904"/>
            <a:ext cx="1769690" cy="1773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1"/>
          </p:cNvCxnSpPr>
          <p:nvPr/>
        </p:nvCxnSpPr>
        <p:spPr>
          <a:xfrm flipH="1" flipV="1">
            <a:off x="6159681" y="2894032"/>
            <a:ext cx="654275" cy="1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1"/>
          </p:cNvCxnSpPr>
          <p:nvPr/>
        </p:nvCxnSpPr>
        <p:spPr>
          <a:xfrm rot="10800000">
            <a:off x="6159680" y="2894032"/>
            <a:ext cx="700362" cy="2188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2"/>
          </p:cNvCxnSpPr>
          <p:nvPr/>
        </p:nvCxnSpPr>
        <p:spPr>
          <a:xfrm flipH="1">
            <a:off x="8063198" y="5627643"/>
            <a:ext cx="2" cy="43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/>
          <p:cNvSpPr/>
          <p:nvPr/>
        </p:nvSpPr>
        <p:spPr>
          <a:xfrm>
            <a:off x="6813956" y="6047133"/>
            <a:ext cx="2406315" cy="7484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FALSE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5"/>
          </p:cNvCxnSpPr>
          <p:nvPr/>
        </p:nvCxnSpPr>
        <p:spPr>
          <a:xfrm flipV="1">
            <a:off x="8979640" y="6416842"/>
            <a:ext cx="838128" cy="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/>
          <p:cNvSpPr/>
          <p:nvPr/>
        </p:nvSpPr>
        <p:spPr>
          <a:xfrm>
            <a:off x="9817768" y="6047133"/>
            <a:ext cx="1652337" cy="7484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86818" y="78504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52967" y="257779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62006" y="4780478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20271" y="6139961"/>
            <a:ext cx="5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915553" y="575667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75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788" y="336490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4</a:t>
            </a:r>
            <a:endParaRPr lang="en-US" sz="1400" dirty="0"/>
          </a:p>
        </p:txBody>
      </p:sp>
      <p:sp>
        <p:nvSpPr>
          <p:cNvPr id="3" name="Flowchart: Terminator 2"/>
          <p:cNvSpPr/>
          <p:nvPr/>
        </p:nvSpPr>
        <p:spPr>
          <a:xfrm>
            <a:off x="3962400" y="320842"/>
            <a:ext cx="1860884" cy="4812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4892841" y="802105"/>
            <a:ext cx="1" cy="20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723517" y="994610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892841" y="1572126"/>
            <a:ext cx="0" cy="24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3645057" y="1814050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3484637" y="2687051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C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92840" y="2382252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92840" y="5700385"/>
            <a:ext cx="8021" cy="2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2840" y="3263274"/>
            <a:ext cx="0" cy="2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2840" y="4089444"/>
            <a:ext cx="0" cy="3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2840" y="4914321"/>
            <a:ext cx="0" cy="21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3484637" y="3511928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 = [A, B, C]</a:t>
            </a:r>
            <a:endParaRPr lang="en-US" dirty="0"/>
          </a:p>
        </p:txBody>
      </p:sp>
      <p:sp>
        <p:nvSpPr>
          <p:cNvPr id="40" name="Flowchart: Data 39"/>
          <p:cNvSpPr/>
          <p:nvPr/>
        </p:nvSpPr>
        <p:spPr>
          <a:xfrm>
            <a:off x="3484636" y="4336805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 = MAX(W)</a:t>
            </a:r>
            <a:endParaRPr lang="en-US" dirty="0"/>
          </a:p>
        </p:txBody>
      </p:sp>
      <p:sp>
        <p:nvSpPr>
          <p:cNvPr id="42" name="Flowchart: Data 41"/>
          <p:cNvSpPr/>
          <p:nvPr/>
        </p:nvSpPr>
        <p:spPr>
          <a:xfrm>
            <a:off x="3484635" y="5122869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 = MIN(W)</a:t>
            </a:r>
            <a:endParaRPr lang="en-US" dirty="0"/>
          </a:p>
        </p:txBody>
      </p:sp>
      <p:sp>
        <p:nvSpPr>
          <p:cNvPr id="44" name="Flowchart: Data 43"/>
          <p:cNvSpPr/>
          <p:nvPr/>
        </p:nvSpPr>
        <p:spPr>
          <a:xfrm>
            <a:off x="2374232" y="5878141"/>
            <a:ext cx="3687932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 = (A + B + C) – X – Y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0" idx="5"/>
          </p:cNvCxnSpPr>
          <p:nvPr/>
        </p:nvCxnSpPr>
        <p:spPr>
          <a:xfrm flipV="1">
            <a:off x="5589418" y="4620126"/>
            <a:ext cx="1068056" cy="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6394790" y="4350128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(max value is, “X”)</a:t>
            </a:r>
            <a:endParaRPr lang="en-US" dirty="0"/>
          </a:p>
        </p:txBody>
      </p:sp>
      <p:sp>
        <p:nvSpPr>
          <p:cNvPr id="53" name="Flowchart: Data 52"/>
          <p:cNvSpPr/>
          <p:nvPr/>
        </p:nvSpPr>
        <p:spPr>
          <a:xfrm>
            <a:off x="6301045" y="5872192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(middle value is, “Z”)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6123446" y="5132182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Print(min value is, “Y”)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2" idx="5"/>
          </p:cNvCxnSpPr>
          <p:nvPr/>
        </p:nvCxnSpPr>
        <p:spPr>
          <a:xfrm flipV="1">
            <a:off x="5589417" y="5404898"/>
            <a:ext cx="805373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5"/>
          </p:cNvCxnSpPr>
          <p:nvPr/>
        </p:nvCxnSpPr>
        <p:spPr>
          <a:xfrm>
            <a:off x="5693371" y="6166899"/>
            <a:ext cx="85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5"/>
          </p:cNvCxnSpPr>
          <p:nvPr/>
        </p:nvCxnSpPr>
        <p:spPr>
          <a:xfrm>
            <a:off x="8405827" y="6160950"/>
            <a:ext cx="134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753600" y="5801940"/>
            <a:ext cx="2069431" cy="740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788" y="336490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</a:t>
            </a:r>
            <a:r>
              <a:rPr lang="en-GB" sz="1400" dirty="0"/>
              <a:t>5</a:t>
            </a:r>
            <a:endParaRPr lang="en-US" sz="1400" dirty="0"/>
          </a:p>
        </p:txBody>
      </p:sp>
      <p:sp>
        <p:nvSpPr>
          <p:cNvPr id="3" name="Flowchart: Terminator 2"/>
          <p:cNvSpPr/>
          <p:nvPr/>
        </p:nvSpPr>
        <p:spPr>
          <a:xfrm>
            <a:off x="935180" y="985547"/>
            <a:ext cx="1434019" cy="4274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652190" y="1412996"/>
            <a:ext cx="1823" cy="5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2422" y="1957137"/>
            <a:ext cx="2759537" cy="6898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a value for 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1652189" y="2646947"/>
            <a:ext cx="2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52188" y="3959817"/>
            <a:ext cx="1" cy="49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408924" y="4459705"/>
            <a:ext cx="2486527" cy="6898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X, return(</a:t>
            </a:r>
            <a:r>
              <a:rPr lang="en-GB" dirty="0" err="1" smtClean="0"/>
              <a:t>i</a:t>
            </a:r>
            <a:r>
              <a:rPr lang="en-GB" dirty="0" smtClean="0"/>
              <a:t>**3)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5"/>
          </p:cNvCxnSpPr>
          <p:nvPr/>
        </p:nvCxnSpPr>
        <p:spPr>
          <a:xfrm flipV="1">
            <a:off x="2646798" y="4791424"/>
            <a:ext cx="1395813" cy="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166" y="3146833"/>
            <a:ext cx="2952041" cy="81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 == range(A) == [1, A – 1]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42611" y="4459705"/>
            <a:ext cx="2759242" cy="68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</a:t>
            </a:r>
            <a:r>
              <a:rPr lang="en-GB" dirty="0" smtClean="0"/>
              <a:t> = all values of (</a:t>
            </a:r>
            <a:r>
              <a:rPr lang="en-GB" dirty="0" err="1" smtClean="0"/>
              <a:t>i</a:t>
            </a:r>
            <a:r>
              <a:rPr lang="en-GB" dirty="0" smtClean="0"/>
              <a:t>**3) in A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6801853" y="4804610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8213558" y="4446519"/>
            <a:ext cx="2374232" cy="6898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(Z)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9400674" y="5136329"/>
            <a:ext cx="0" cy="59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8213558" y="5727032"/>
            <a:ext cx="2374232" cy="6256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228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David IKWUEGBU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18</cp:revision>
  <dcterms:created xsi:type="dcterms:W3CDTF">2021-04-20T13:41:03Z</dcterms:created>
  <dcterms:modified xsi:type="dcterms:W3CDTF">2021-04-20T15:35:31Z</dcterms:modified>
</cp:coreProperties>
</file>