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9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1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1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7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9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1419A-4A62-4AF5-AF3D-B44D64599E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6312A-EC95-4A67-BCF1-678531E5C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David IKWUEGBU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(SST)</a:t>
            </a:r>
          </a:p>
          <a:p>
            <a:r>
              <a:rPr lang="en-GB" dirty="0" smtClean="0"/>
              <a:t>CSC 102 Flowchart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4655127" y="315884"/>
            <a:ext cx="1571106" cy="57357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5440680" y="889462"/>
            <a:ext cx="4156" cy="59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4709160" y="1463040"/>
            <a:ext cx="1463040" cy="36576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= 30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>
            <a:off x="5440680" y="1828800"/>
            <a:ext cx="0" cy="52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40679" y="3108959"/>
            <a:ext cx="0" cy="118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4193770" y="2335876"/>
            <a:ext cx="2493819" cy="77308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Is </a:t>
            </a:r>
            <a:r>
              <a:rPr lang="en-GB" dirty="0"/>
              <a:t>A</a:t>
            </a:r>
            <a:r>
              <a:rPr lang="en-GB" dirty="0" smtClean="0"/>
              <a:t> &gt; 17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 flipV="1">
            <a:off x="6687589" y="2722417"/>
            <a:ext cx="1359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046720" y="2381595"/>
            <a:ext cx="1463039" cy="68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(A – 17)*2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22122" y="4264428"/>
            <a:ext cx="1837113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(17 – A</a:t>
            </a:r>
            <a:r>
              <a:rPr lang="en-US" dirty="0" smtClean="0"/>
              <a:t>)</a:t>
            </a:r>
            <a:endParaRPr lang="en-GB" dirty="0" smtClean="0"/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>
          <a:xfrm>
            <a:off x="5440679" y="5062450"/>
            <a:ext cx="0" cy="997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</p:cNvCxnSpPr>
          <p:nvPr/>
        </p:nvCxnSpPr>
        <p:spPr>
          <a:xfrm flipH="1">
            <a:off x="8778239" y="3063238"/>
            <a:ext cx="1" cy="247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440678" y="5561214"/>
            <a:ext cx="3337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Terminator 27"/>
          <p:cNvSpPr/>
          <p:nvPr/>
        </p:nvSpPr>
        <p:spPr>
          <a:xfrm>
            <a:off x="4709160" y="6059978"/>
            <a:ext cx="1554480" cy="54032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89125" y="448784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EXERCISE 1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7109458" y="2381595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4954056" y="3424552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2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4966855" y="59852"/>
            <a:ext cx="1828800" cy="6035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872942" y="423948"/>
            <a:ext cx="8313" cy="49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4779818" y="922713"/>
            <a:ext cx="2186247" cy="4987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A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4"/>
          </p:cNvCxnSpPr>
          <p:nvPr/>
        </p:nvCxnSpPr>
        <p:spPr>
          <a:xfrm>
            <a:off x="5872942" y="1421476"/>
            <a:ext cx="0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4613563" y="1778924"/>
            <a:ext cx="2352502" cy="54864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B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881255" y="2327564"/>
            <a:ext cx="0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4696690" y="2685012"/>
            <a:ext cx="2186247" cy="4987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C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72941" y="3183775"/>
            <a:ext cx="0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/>
          <p:cNvSpPr/>
          <p:nvPr/>
        </p:nvSpPr>
        <p:spPr>
          <a:xfrm>
            <a:off x="4696690" y="3541223"/>
            <a:ext cx="2186247" cy="49876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+ B + C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60471" y="4039986"/>
            <a:ext cx="0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76998" y="4397434"/>
            <a:ext cx="1608513" cy="54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Does A==B==C? 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3"/>
          </p:cNvCxnSpPr>
          <p:nvPr/>
        </p:nvCxnSpPr>
        <p:spPr>
          <a:xfrm flipV="1">
            <a:off x="6685511" y="4646815"/>
            <a:ext cx="2799311" cy="20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ata 23"/>
          <p:cNvSpPr/>
          <p:nvPr/>
        </p:nvSpPr>
        <p:spPr>
          <a:xfrm>
            <a:off x="9098281" y="4397434"/>
            <a:ext cx="2772294" cy="6816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((A+B+C)*3)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2"/>
          </p:cNvCxnSpPr>
          <p:nvPr/>
        </p:nvCxnSpPr>
        <p:spPr>
          <a:xfrm>
            <a:off x="5881255" y="4937761"/>
            <a:ext cx="0" cy="473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ata 26"/>
          <p:cNvSpPr/>
          <p:nvPr/>
        </p:nvSpPr>
        <p:spPr>
          <a:xfrm>
            <a:off x="4898275" y="5411585"/>
            <a:ext cx="1787236" cy="41563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+ B + 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881254" y="5827221"/>
            <a:ext cx="2080" cy="63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/>
          <p:cNvSpPr/>
          <p:nvPr/>
        </p:nvSpPr>
        <p:spPr>
          <a:xfrm>
            <a:off x="5076998" y="6458989"/>
            <a:ext cx="1803861" cy="3990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4" idx="4"/>
          </p:cNvCxnSpPr>
          <p:nvPr/>
        </p:nvCxnSpPr>
        <p:spPr>
          <a:xfrm>
            <a:off x="10484428" y="5079076"/>
            <a:ext cx="0" cy="116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881254" y="6251171"/>
            <a:ext cx="4603174" cy="33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978103" y="4284631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5492306" y="4941588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89125" y="413536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EXERCISE </a:t>
            </a:r>
            <a:r>
              <a:rPr lang="en-GB" sz="1400" dirty="0" smtClean="0"/>
              <a:t>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649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732104" y="185175"/>
            <a:ext cx="1080654" cy="4239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4" name="Straight Arrow Connector 3"/>
          <p:cNvCxnSpPr>
            <a:stCxn id="2" idx="2"/>
          </p:cNvCxnSpPr>
          <p:nvPr/>
        </p:nvCxnSpPr>
        <p:spPr>
          <a:xfrm>
            <a:off x="1272431" y="609124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161953" y="887855"/>
            <a:ext cx="2245895" cy="64576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A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5"/>
          </p:cNvCxnSpPr>
          <p:nvPr/>
        </p:nvCxnSpPr>
        <p:spPr>
          <a:xfrm>
            <a:off x="2183259" y="1210739"/>
            <a:ext cx="625642" cy="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2589489" y="875167"/>
            <a:ext cx="1989221" cy="6457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B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7044525" y="609124"/>
            <a:ext cx="2037347" cy="10235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== B ?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2"/>
            <a:endCxn id="17" idx="0"/>
          </p:cNvCxnSpPr>
          <p:nvPr/>
        </p:nvCxnSpPr>
        <p:spPr>
          <a:xfrm>
            <a:off x="8063199" y="1632683"/>
            <a:ext cx="10062" cy="759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16"/>
          <p:cNvSpPr/>
          <p:nvPr/>
        </p:nvSpPr>
        <p:spPr>
          <a:xfrm>
            <a:off x="6813956" y="2392670"/>
            <a:ext cx="2518610" cy="10235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+ B == 5?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2"/>
          </p:cNvCxnSpPr>
          <p:nvPr/>
        </p:nvCxnSpPr>
        <p:spPr>
          <a:xfrm>
            <a:off x="8073261" y="3416229"/>
            <a:ext cx="1" cy="11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6860042" y="4536780"/>
            <a:ext cx="2406315" cy="10908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 – B = 5 ?</a:t>
            </a:r>
            <a:endParaRPr lang="en-US" dirty="0"/>
          </a:p>
        </p:txBody>
      </p:sp>
      <p:cxnSp>
        <p:nvCxnSpPr>
          <p:cNvPr id="26" name="Elbow Connector 25"/>
          <p:cNvCxnSpPr>
            <a:stCxn id="9" idx="5"/>
            <a:endCxn id="13" idx="0"/>
          </p:cNvCxnSpPr>
          <p:nvPr/>
        </p:nvCxnSpPr>
        <p:spPr>
          <a:xfrm flipV="1">
            <a:off x="4379788" y="609124"/>
            <a:ext cx="3683411" cy="588928"/>
          </a:xfrm>
          <a:prstGeom prst="bentConnector4">
            <a:avLst>
              <a:gd name="adj1" fmla="val 33472"/>
              <a:gd name="adj2" fmla="val 1388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ata 28"/>
          <p:cNvSpPr/>
          <p:nvPr/>
        </p:nvSpPr>
        <p:spPr>
          <a:xfrm>
            <a:off x="2837849" y="2566737"/>
            <a:ext cx="2707762" cy="65459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TRUE</a:t>
            </a:r>
            <a:endParaRPr lang="en-US" dirty="0"/>
          </a:p>
        </p:txBody>
      </p:sp>
      <p:sp>
        <p:nvSpPr>
          <p:cNvPr id="30" name="Flowchart: Terminator 29"/>
          <p:cNvSpPr/>
          <p:nvPr/>
        </p:nvSpPr>
        <p:spPr>
          <a:xfrm>
            <a:off x="256674" y="2566737"/>
            <a:ext cx="1556084" cy="69626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9" idx="2"/>
            <a:endCxn id="30" idx="3"/>
          </p:cNvCxnSpPr>
          <p:nvPr/>
        </p:nvCxnSpPr>
        <p:spPr>
          <a:xfrm flipH="1">
            <a:off x="1812758" y="2894032"/>
            <a:ext cx="1295867" cy="2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1"/>
            <a:endCxn id="29" idx="5"/>
          </p:cNvCxnSpPr>
          <p:nvPr/>
        </p:nvCxnSpPr>
        <p:spPr>
          <a:xfrm rot="10800000" flipV="1">
            <a:off x="5274835" y="1120904"/>
            <a:ext cx="1769690" cy="17731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1"/>
          </p:cNvCxnSpPr>
          <p:nvPr/>
        </p:nvCxnSpPr>
        <p:spPr>
          <a:xfrm flipH="1" flipV="1">
            <a:off x="6159681" y="2894032"/>
            <a:ext cx="654275" cy="1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20" idx="1"/>
          </p:cNvCxnSpPr>
          <p:nvPr/>
        </p:nvCxnSpPr>
        <p:spPr>
          <a:xfrm rot="10800000">
            <a:off x="6159680" y="2894032"/>
            <a:ext cx="700362" cy="218818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2"/>
          </p:cNvCxnSpPr>
          <p:nvPr/>
        </p:nvCxnSpPr>
        <p:spPr>
          <a:xfrm flipH="1">
            <a:off x="8063198" y="5627643"/>
            <a:ext cx="2" cy="43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Data 63"/>
          <p:cNvSpPr/>
          <p:nvPr/>
        </p:nvSpPr>
        <p:spPr>
          <a:xfrm>
            <a:off x="6813956" y="6047133"/>
            <a:ext cx="2406315" cy="7484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FALSE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4" idx="5"/>
          </p:cNvCxnSpPr>
          <p:nvPr/>
        </p:nvCxnSpPr>
        <p:spPr>
          <a:xfrm flipV="1">
            <a:off x="8979640" y="6416842"/>
            <a:ext cx="838128" cy="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Terminator 66"/>
          <p:cNvSpPr/>
          <p:nvPr/>
        </p:nvSpPr>
        <p:spPr>
          <a:xfrm>
            <a:off x="9817768" y="6047133"/>
            <a:ext cx="1652337" cy="748447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486818" y="785045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352967" y="2577795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6362006" y="4780478"/>
            <a:ext cx="590278" cy="38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9220271" y="6139961"/>
            <a:ext cx="50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9915553" y="575667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EXERCISE </a:t>
            </a:r>
            <a:r>
              <a:rPr lang="en-GB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75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788" y="336490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EXERCISE </a:t>
            </a:r>
            <a:r>
              <a:rPr lang="en-GB" sz="1400" dirty="0" smtClean="0"/>
              <a:t>4</a:t>
            </a:r>
            <a:endParaRPr lang="en-US" sz="1400" dirty="0"/>
          </a:p>
        </p:txBody>
      </p:sp>
      <p:sp>
        <p:nvSpPr>
          <p:cNvPr id="3" name="Flowchart: Terminator 2"/>
          <p:cNvSpPr/>
          <p:nvPr/>
        </p:nvSpPr>
        <p:spPr>
          <a:xfrm>
            <a:off x="3962400" y="320842"/>
            <a:ext cx="1860884" cy="4812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 flipH="1">
            <a:off x="4892841" y="802105"/>
            <a:ext cx="1" cy="20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3723517" y="994610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4"/>
          </p:cNvCxnSpPr>
          <p:nvPr/>
        </p:nvCxnSpPr>
        <p:spPr>
          <a:xfrm>
            <a:off x="4892841" y="1572126"/>
            <a:ext cx="0" cy="249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ata 13"/>
          <p:cNvSpPr/>
          <p:nvPr/>
        </p:nvSpPr>
        <p:spPr>
          <a:xfrm>
            <a:off x="3645057" y="1814050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B</a:t>
            </a:r>
            <a:endParaRPr lang="en-US" dirty="0"/>
          </a:p>
        </p:txBody>
      </p:sp>
      <p:sp>
        <p:nvSpPr>
          <p:cNvPr id="15" name="Flowchart: Data 14"/>
          <p:cNvSpPr/>
          <p:nvPr/>
        </p:nvSpPr>
        <p:spPr>
          <a:xfrm>
            <a:off x="3484637" y="2687051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Input value for C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892840" y="2382252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892840" y="5700385"/>
            <a:ext cx="8021" cy="20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892840" y="3263274"/>
            <a:ext cx="0" cy="24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2840" y="4089444"/>
            <a:ext cx="0" cy="30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892840" y="4914321"/>
            <a:ext cx="0" cy="219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ata 25"/>
          <p:cNvSpPr/>
          <p:nvPr/>
        </p:nvSpPr>
        <p:spPr>
          <a:xfrm>
            <a:off x="3484637" y="3511928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 = [A, B, C]</a:t>
            </a:r>
            <a:endParaRPr lang="en-US" dirty="0"/>
          </a:p>
        </p:txBody>
      </p:sp>
      <p:sp>
        <p:nvSpPr>
          <p:cNvPr id="40" name="Flowchart: Data 39"/>
          <p:cNvSpPr/>
          <p:nvPr/>
        </p:nvSpPr>
        <p:spPr>
          <a:xfrm>
            <a:off x="3484636" y="4336805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X = MAX(W)</a:t>
            </a:r>
            <a:endParaRPr lang="en-US" dirty="0"/>
          </a:p>
        </p:txBody>
      </p:sp>
      <p:sp>
        <p:nvSpPr>
          <p:cNvPr id="42" name="Flowchart: Data 41"/>
          <p:cNvSpPr/>
          <p:nvPr/>
        </p:nvSpPr>
        <p:spPr>
          <a:xfrm>
            <a:off x="3484635" y="5122869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Y = MIN(W)</a:t>
            </a:r>
            <a:endParaRPr lang="en-US" dirty="0"/>
          </a:p>
        </p:txBody>
      </p:sp>
      <p:sp>
        <p:nvSpPr>
          <p:cNvPr id="44" name="Flowchart: Data 43"/>
          <p:cNvSpPr/>
          <p:nvPr/>
        </p:nvSpPr>
        <p:spPr>
          <a:xfrm>
            <a:off x="2374232" y="5878141"/>
            <a:ext cx="3687932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Z = (A + B + C) – X – Y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40" idx="5"/>
          </p:cNvCxnSpPr>
          <p:nvPr/>
        </p:nvCxnSpPr>
        <p:spPr>
          <a:xfrm flipV="1">
            <a:off x="5589418" y="4620126"/>
            <a:ext cx="1068056" cy="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/>
          <p:cNvSpPr/>
          <p:nvPr/>
        </p:nvSpPr>
        <p:spPr>
          <a:xfrm>
            <a:off x="6394790" y="4350128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(max value is, “X”)</a:t>
            </a:r>
            <a:endParaRPr lang="en-US" dirty="0"/>
          </a:p>
        </p:txBody>
      </p:sp>
      <p:sp>
        <p:nvSpPr>
          <p:cNvPr id="53" name="Flowchart: Data 52"/>
          <p:cNvSpPr/>
          <p:nvPr/>
        </p:nvSpPr>
        <p:spPr>
          <a:xfrm>
            <a:off x="6301045" y="5872192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 (middle value is, “Z”)</a:t>
            </a:r>
            <a:endParaRPr lang="en-US" dirty="0"/>
          </a:p>
        </p:txBody>
      </p:sp>
      <p:sp>
        <p:nvSpPr>
          <p:cNvPr id="54" name="Flowchart: Data 53"/>
          <p:cNvSpPr/>
          <p:nvPr/>
        </p:nvSpPr>
        <p:spPr>
          <a:xfrm>
            <a:off x="6123446" y="5132182"/>
            <a:ext cx="2338647" cy="57751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Print(min value is, “Y”)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42" idx="5"/>
          </p:cNvCxnSpPr>
          <p:nvPr/>
        </p:nvCxnSpPr>
        <p:spPr>
          <a:xfrm flipV="1">
            <a:off x="5589417" y="5404898"/>
            <a:ext cx="805373" cy="6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5"/>
          </p:cNvCxnSpPr>
          <p:nvPr/>
        </p:nvCxnSpPr>
        <p:spPr>
          <a:xfrm>
            <a:off x="5693371" y="6166899"/>
            <a:ext cx="851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3" idx="5"/>
          </p:cNvCxnSpPr>
          <p:nvPr/>
        </p:nvCxnSpPr>
        <p:spPr>
          <a:xfrm>
            <a:off x="8405827" y="6160950"/>
            <a:ext cx="1347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9753600" y="5801940"/>
            <a:ext cx="2069431" cy="74001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788" y="336490"/>
            <a:ext cx="2984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EXERCISE </a:t>
            </a:r>
            <a:r>
              <a:rPr lang="en-GB" sz="1400" dirty="0"/>
              <a:t>5</a:t>
            </a:r>
            <a:endParaRPr lang="en-US" sz="1400" dirty="0"/>
          </a:p>
        </p:txBody>
      </p:sp>
      <p:sp>
        <p:nvSpPr>
          <p:cNvPr id="3" name="Flowchart: Terminator 2"/>
          <p:cNvSpPr/>
          <p:nvPr/>
        </p:nvSpPr>
        <p:spPr>
          <a:xfrm>
            <a:off x="660788" y="1010653"/>
            <a:ext cx="1649275" cy="59355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5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David IKWUEGBU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16</cp:revision>
  <dcterms:created xsi:type="dcterms:W3CDTF">2021-04-20T13:41:03Z</dcterms:created>
  <dcterms:modified xsi:type="dcterms:W3CDTF">2021-04-20T15:18:03Z</dcterms:modified>
</cp:coreProperties>
</file>