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Poppins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Hind"/>
      <p:regular r:id="rId44"/>
      <p:bold r:id="rId45"/>
    </p:embeddedFont>
    <p:embeddedFont>
      <p:font typeface="Montserrat Light"/>
      <p:regular r:id="rId46"/>
      <p:bold r:id="rId47"/>
      <p:italic r:id="rId48"/>
      <p:boldItalic r:id="rId49"/>
    </p:embeddedFont>
    <p:embeddedFont>
      <p:font typeface="Hind Medium"/>
      <p:regular r:id="rId50"/>
      <p:bold r:id="rId51"/>
    </p:embeddedFont>
    <p:embeddedFont>
      <p:font typeface="Livvic"/>
      <p:regular r:id="rId52"/>
      <p:bold r:id="rId53"/>
      <p:italic r:id="rId54"/>
      <p:boldItalic r:id="rId55"/>
    </p:embeddedFont>
    <p:embeddedFont>
      <p:font typeface="Poppins Medium"/>
      <p:regular r:id="rId56"/>
      <p:bold r:id="rId57"/>
      <p:italic r:id="rId58"/>
      <p:boldItalic r:id="rId59"/>
    </p:embeddedFont>
    <p:embeddedFont>
      <p:font typeface="Bitter"/>
      <p:regular r:id="rId60"/>
      <p:bold r:id="rId61"/>
      <p:italic r:id="rId62"/>
      <p:boldItalic r:id="rId63"/>
    </p:embeddedFont>
    <p:embeddedFont>
      <p:font typeface="Dosis ExtraLight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799B7-223B-4314-AB4A-0BE33842A313}">
  <a:tblStyle styleId="{E69799B7-223B-4314-AB4A-0BE33842A3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4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Hind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MontserratLight-regular.fntdata"/><Relationship Id="rId45" Type="http://schemas.openxmlformats.org/officeDocument/2006/relationships/font" Target="fonts/Hi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Light-italic.fntdata"/><Relationship Id="rId47" Type="http://schemas.openxmlformats.org/officeDocument/2006/relationships/font" Target="fonts/MontserratLight-bold.fntdata"/><Relationship Id="rId49" Type="http://schemas.openxmlformats.org/officeDocument/2006/relationships/font" Target="fonts/Montserrat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MontserratSemiBold-bold.fntdata"/><Relationship Id="rId32" Type="http://schemas.openxmlformats.org/officeDocument/2006/relationships/font" Target="fonts/MontserratSemiBold-regular.fntdata"/><Relationship Id="rId35" Type="http://schemas.openxmlformats.org/officeDocument/2006/relationships/font" Target="fonts/MontserratSemiBold-boldItalic.fntdata"/><Relationship Id="rId34" Type="http://schemas.openxmlformats.org/officeDocument/2006/relationships/font" Target="fonts/MontserratSemiBold-italic.fntdata"/><Relationship Id="rId37" Type="http://schemas.openxmlformats.org/officeDocument/2006/relationships/font" Target="fonts/Poppins-bold.fntdata"/><Relationship Id="rId36" Type="http://schemas.openxmlformats.org/officeDocument/2006/relationships/font" Target="fonts/Poppins-regular.fntdata"/><Relationship Id="rId39" Type="http://schemas.openxmlformats.org/officeDocument/2006/relationships/font" Target="fonts/Poppins-boldItalic.fntdata"/><Relationship Id="rId38" Type="http://schemas.openxmlformats.org/officeDocument/2006/relationships/font" Target="fonts/Poppins-italic.fntdata"/><Relationship Id="rId62" Type="http://schemas.openxmlformats.org/officeDocument/2006/relationships/font" Target="fonts/Bitter-italic.fntdata"/><Relationship Id="rId61" Type="http://schemas.openxmlformats.org/officeDocument/2006/relationships/font" Target="fonts/Bitter-bold.fntdata"/><Relationship Id="rId20" Type="http://schemas.openxmlformats.org/officeDocument/2006/relationships/slide" Target="slides/slide14.xml"/><Relationship Id="rId64" Type="http://schemas.openxmlformats.org/officeDocument/2006/relationships/font" Target="fonts/DosisExtraLight-regular.fntdata"/><Relationship Id="rId63" Type="http://schemas.openxmlformats.org/officeDocument/2006/relationships/font" Target="fonts/Bitter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DosisExtra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Bitter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indMedium-bold.fntdata"/><Relationship Id="rId50" Type="http://schemas.openxmlformats.org/officeDocument/2006/relationships/font" Target="fonts/HindMedium-regular.fntdata"/><Relationship Id="rId53" Type="http://schemas.openxmlformats.org/officeDocument/2006/relationships/font" Target="fonts/Livvic-bold.fntdata"/><Relationship Id="rId52" Type="http://schemas.openxmlformats.org/officeDocument/2006/relationships/font" Target="fonts/Livvic-regular.fntdata"/><Relationship Id="rId11" Type="http://schemas.openxmlformats.org/officeDocument/2006/relationships/slide" Target="slides/slide5.xml"/><Relationship Id="rId55" Type="http://schemas.openxmlformats.org/officeDocument/2006/relationships/font" Target="fonts/Livvic-boldItalic.fntdata"/><Relationship Id="rId10" Type="http://schemas.openxmlformats.org/officeDocument/2006/relationships/slide" Target="slides/slide4.xml"/><Relationship Id="rId54" Type="http://schemas.openxmlformats.org/officeDocument/2006/relationships/font" Target="fonts/Livvic-italic.fntdata"/><Relationship Id="rId13" Type="http://schemas.openxmlformats.org/officeDocument/2006/relationships/slide" Target="slides/slide7.xml"/><Relationship Id="rId57" Type="http://schemas.openxmlformats.org/officeDocument/2006/relationships/font" Target="fonts/PoppinsMedium-bold.fntdata"/><Relationship Id="rId12" Type="http://schemas.openxmlformats.org/officeDocument/2006/relationships/slide" Target="slides/slide6.xml"/><Relationship Id="rId56" Type="http://schemas.openxmlformats.org/officeDocument/2006/relationships/font" Target="fonts/PoppinsMedium-regular.fntdata"/><Relationship Id="rId15" Type="http://schemas.openxmlformats.org/officeDocument/2006/relationships/slide" Target="slides/slide9.xml"/><Relationship Id="rId59" Type="http://schemas.openxmlformats.org/officeDocument/2006/relationships/font" Target="fonts/Poppins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Poppins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9e5bdec964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9e5bdec964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917bb307df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917bb307df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9e5bdec96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9e5bdec96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e5bdec96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e5bdec96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9e5bdec96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9e5bdec96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e5bdec9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e5bdec9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90520f796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90520f796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9e5bdec96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9e5bdec96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9e5bdec964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9e5bdec964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8a43ff433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8a43ff433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908d451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908d451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9e5bdec96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9e5bdec96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e5bdec96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e5bdec96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90520f796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90520f796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9e5bdec964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9e5bdec964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9e5bdec96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9e5bdec96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8a43ff433f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8a43ff433f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ceab1917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ceab1917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8ccf7ad1a8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8ccf7ad1a8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08d451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08d451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e5bdec9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e5bdec9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9e5bdec964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9e5bdec964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8a43ff43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8a43ff43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9e5bdec96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9e5bdec96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295000" y="1346325"/>
            <a:ext cx="45540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708075" y="3225875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2700000">
            <a:off x="8411762" y="4224932"/>
            <a:ext cx="294913" cy="672728"/>
            <a:chOff x="1347275" y="2417475"/>
            <a:chExt cx="481050" cy="1097325"/>
          </a:xfrm>
        </p:grpSpPr>
        <p:sp>
          <p:nvSpPr>
            <p:cNvPr id="13" name="Google Shape;13;p2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622403">
            <a:off x="6959477" y="675728"/>
            <a:ext cx="247885" cy="362477"/>
            <a:chOff x="5481850" y="2671300"/>
            <a:chExt cx="404300" cy="591200"/>
          </a:xfrm>
        </p:grpSpPr>
        <p:sp>
          <p:nvSpPr>
            <p:cNvPr id="24" name="Google Shape;24;p2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585439">
            <a:off x="8597924" y="564740"/>
            <a:ext cx="248783" cy="362446"/>
            <a:chOff x="6281275" y="2671300"/>
            <a:chExt cx="405800" cy="591200"/>
          </a:xfrm>
        </p:grpSpPr>
        <p:sp>
          <p:nvSpPr>
            <p:cNvPr id="31" name="Google Shape;31;p2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-464572">
            <a:off x="1619425" y="3691554"/>
            <a:ext cx="221770" cy="389021"/>
            <a:chOff x="2229525" y="2649250"/>
            <a:chExt cx="361725" cy="634525"/>
          </a:xfrm>
        </p:grpSpPr>
        <p:sp>
          <p:nvSpPr>
            <p:cNvPr id="38" name="Google Shape;38;p2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4760941" y="268786"/>
            <a:ext cx="221774" cy="389027"/>
            <a:chOff x="2965100" y="2649250"/>
            <a:chExt cx="361725" cy="634525"/>
          </a:xfrm>
        </p:grpSpPr>
        <p:sp>
          <p:nvSpPr>
            <p:cNvPr id="45" name="Google Shape;45;p2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341661" y="1391476"/>
            <a:ext cx="538593" cy="531588"/>
            <a:chOff x="3589725" y="3764775"/>
            <a:chExt cx="878475" cy="867050"/>
          </a:xfrm>
        </p:grpSpPr>
        <p:sp>
          <p:nvSpPr>
            <p:cNvPr id="52" name="Google Shape;52;p2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962252" y="4499564"/>
            <a:ext cx="538578" cy="531588"/>
            <a:chOff x="4455250" y="3764775"/>
            <a:chExt cx="878450" cy="867050"/>
          </a:xfrm>
        </p:grpSpPr>
        <p:sp>
          <p:nvSpPr>
            <p:cNvPr id="58" name="Google Shape;58;p2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-751181">
            <a:off x="8598094" y="3378537"/>
            <a:ext cx="344764" cy="346159"/>
            <a:chOff x="2128450" y="1664425"/>
            <a:chExt cx="562350" cy="564625"/>
          </a:xfrm>
        </p:grpSpPr>
        <p:sp>
          <p:nvSpPr>
            <p:cNvPr id="64" name="Google Shape;64;p2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624710">
            <a:off x="2414308" y="4321807"/>
            <a:ext cx="353618" cy="479870"/>
            <a:chOff x="3734875" y="2575550"/>
            <a:chExt cx="576775" cy="782700"/>
          </a:xfrm>
        </p:grpSpPr>
        <p:sp>
          <p:nvSpPr>
            <p:cNvPr id="73" name="Google Shape;73;p2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-900111">
            <a:off x="3614688" y="488236"/>
            <a:ext cx="353159" cy="479870"/>
            <a:chOff x="4600375" y="2575550"/>
            <a:chExt cx="576025" cy="782700"/>
          </a:xfrm>
        </p:grpSpPr>
        <p:sp>
          <p:nvSpPr>
            <p:cNvPr id="82" name="Google Shape;82;p2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2"/>
          <p:cNvGrpSpPr/>
          <p:nvPr/>
        </p:nvGrpSpPr>
        <p:grpSpPr>
          <a:xfrm rot="999162">
            <a:off x="253891" y="972451"/>
            <a:ext cx="310772" cy="389971"/>
            <a:chOff x="545600" y="587675"/>
            <a:chExt cx="506875" cy="636050"/>
          </a:xfrm>
        </p:grpSpPr>
        <p:sp>
          <p:nvSpPr>
            <p:cNvPr id="91" name="Google Shape;91;p2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-1799646">
            <a:off x="6033100" y="97907"/>
            <a:ext cx="178921" cy="431905"/>
            <a:chOff x="2264475" y="553475"/>
            <a:chExt cx="291825" cy="704450"/>
          </a:xfrm>
        </p:grpSpPr>
        <p:sp>
          <p:nvSpPr>
            <p:cNvPr id="98" name="Google Shape;98;p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 rot="1815225">
            <a:off x="7595449" y="3785662"/>
            <a:ext cx="313572" cy="201282"/>
            <a:chOff x="3766775" y="1781450"/>
            <a:chExt cx="511450" cy="328300"/>
          </a:xfrm>
        </p:grpSpPr>
        <p:sp>
          <p:nvSpPr>
            <p:cNvPr id="102" name="Google Shape;102;p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4822899" y="4704550"/>
            <a:ext cx="313570" cy="201281"/>
            <a:chOff x="4633050" y="1781450"/>
            <a:chExt cx="511450" cy="328300"/>
          </a:xfrm>
        </p:grpSpPr>
        <p:sp>
          <p:nvSpPr>
            <p:cNvPr id="106" name="Google Shape;106;p2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-698390">
            <a:off x="358483" y="2125136"/>
            <a:ext cx="263713" cy="499929"/>
            <a:chOff x="6269100" y="498000"/>
            <a:chExt cx="430125" cy="815400"/>
          </a:xfrm>
        </p:grpSpPr>
        <p:sp>
          <p:nvSpPr>
            <p:cNvPr id="110" name="Google Shape;110;p2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501431" y="235147"/>
            <a:ext cx="369454" cy="309830"/>
            <a:chOff x="3721200" y="654550"/>
            <a:chExt cx="602600" cy="505350"/>
          </a:xfrm>
        </p:grpSpPr>
        <p:sp>
          <p:nvSpPr>
            <p:cNvPr id="118" name="Google Shape;118;p2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 rot="-1059639">
            <a:off x="1311359" y="4539430"/>
            <a:ext cx="328926" cy="329385"/>
            <a:chOff x="530400" y="3935750"/>
            <a:chExt cx="536500" cy="537250"/>
          </a:xfrm>
        </p:grpSpPr>
        <p:sp>
          <p:nvSpPr>
            <p:cNvPr id="121" name="Google Shape;121;p2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2"/>
          <p:cNvGrpSpPr/>
          <p:nvPr/>
        </p:nvGrpSpPr>
        <p:grpSpPr>
          <a:xfrm rot="980524">
            <a:off x="7985012" y="1366766"/>
            <a:ext cx="328452" cy="329371"/>
            <a:chOff x="1320700" y="3935750"/>
            <a:chExt cx="535750" cy="537250"/>
          </a:xfrm>
        </p:grpSpPr>
        <p:sp>
          <p:nvSpPr>
            <p:cNvPr id="126" name="Google Shape;126;p2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798926">
            <a:off x="793151" y="3121664"/>
            <a:ext cx="297253" cy="367113"/>
            <a:chOff x="5437775" y="1647725"/>
            <a:chExt cx="484850" cy="598800"/>
          </a:xfrm>
        </p:grpSpPr>
        <p:sp>
          <p:nvSpPr>
            <p:cNvPr id="131" name="Google Shape;131;p2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 rot="-611068">
            <a:off x="5999163" y="4358303"/>
            <a:ext cx="297227" cy="367100"/>
            <a:chOff x="6238725" y="1647725"/>
            <a:chExt cx="484825" cy="598800"/>
          </a:xfrm>
        </p:grpSpPr>
        <p:sp>
          <p:nvSpPr>
            <p:cNvPr id="135" name="Google Shape;135;p2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 rot="-271104">
            <a:off x="8351144" y="2263357"/>
            <a:ext cx="392771" cy="540912"/>
            <a:chOff x="2089700" y="3763250"/>
            <a:chExt cx="640625" cy="882250"/>
          </a:xfrm>
        </p:grpSpPr>
        <p:sp>
          <p:nvSpPr>
            <p:cNvPr id="139" name="Google Shape;139;p2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"/>
          <p:cNvGrpSpPr/>
          <p:nvPr/>
        </p:nvGrpSpPr>
        <p:grpSpPr>
          <a:xfrm rot="1296631">
            <a:off x="2396885" y="139291"/>
            <a:ext cx="391829" cy="540903"/>
            <a:chOff x="2826025" y="3763250"/>
            <a:chExt cx="639100" cy="882250"/>
          </a:xfrm>
        </p:grpSpPr>
        <p:sp>
          <p:nvSpPr>
            <p:cNvPr id="149" name="Google Shape;149;p2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"/>
          <p:cNvGrpSpPr/>
          <p:nvPr/>
        </p:nvGrpSpPr>
        <p:grpSpPr>
          <a:xfrm rot="1097941">
            <a:off x="3665219" y="4514688"/>
            <a:ext cx="261382" cy="348964"/>
            <a:chOff x="585125" y="1661400"/>
            <a:chExt cx="426325" cy="569175"/>
          </a:xfrm>
        </p:grpSpPr>
        <p:sp>
          <p:nvSpPr>
            <p:cNvPr id="159" name="Google Shape;159;p2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1421449" y="471085"/>
            <a:ext cx="261380" cy="348961"/>
            <a:chOff x="1374650" y="1661400"/>
            <a:chExt cx="426325" cy="569175"/>
          </a:xfrm>
        </p:grpSpPr>
        <p:sp>
          <p:nvSpPr>
            <p:cNvPr id="162" name="Google Shape;162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"/>
          <p:cNvGrpSpPr/>
          <p:nvPr/>
        </p:nvGrpSpPr>
        <p:grpSpPr>
          <a:xfrm>
            <a:off x="7740461" y="215585"/>
            <a:ext cx="261380" cy="348961"/>
            <a:chOff x="1374650" y="1661400"/>
            <a:chExt cx="426325" cy="569175"/>
          </a:xfrm>
        </p:grpSpPr>
        <p:sp>
          <p:nvSpPr>
            <p:cNvPr id="165" name="Google Shape;165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"/>
          <p:cNvGrpSpPr/>
          <p:nvPr/>
        </p:nvGrpSpPr>
        <p:grpSpPr>
          <a:xfrm rot="691136">
            <a:off x="358537" y="4085318"/>
            <a:ext cx="295404" cy="672821"/>
            <a:chOff x="358432" y="4085134"/>
            <a:chExt cx="295392" cy="672792"/>
          </a:xfrm>
        </p:grpSpPr>
        <p:grpSp>
          <p:nvGrpSpPr>
            <p:cNvPr id="168" name="Google Shape;168;p2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69" name="Google Shape;169;p2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2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1"/>
          <p:cNvGrpSpPr/>
          <p:nvPr/>
        </p:nvGrpSpPr>
        <p:grpSpPr>
          <a:xfrm flipH="1" rot="10800000">
            <a:off x="1567975" y="3445225"/>
            <a:ext cx="1109400" cy="858450"/>
            <a:chOff x="1633800" y="913050"/>
            <a:chExt cx="1109400" cy="858450"/>
          </a:xfrm>
        </p:grpSpPr>
        <p:cxnSp>
          <p:nvCxnSpPr>
            <p:cNvPr id="375" name="Google Shape;375;p11"/>
            <p:cNvCxnSpPr>
              <a:endCxn id="376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1"/>
            <p:cNvCxnSpPr>
              <a:endCxn id="376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76" name="Google Shape;376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11"/>
          <p:cNvGrpSpPr/>
          <p:nvPr/>
        </p:nvGrpSpPr>
        <p:grpSpPr>
          <a:xfrm flipH="1" rot="10800000">
            <a:off x="6466625" y="3445225"/>
            <a:ext cx="1109400" cy="858450"/>
            <a:chOff x="6532450" y="913050"/>
            <a:chExt cx="1109400" cy="858450"/>
          </a:xfrm>
        </p:grpSpPr>
        <p:cxnSp>
          <p:nvCxnSpPr>
            <p:cNvPr id="379" name="Google Shape;379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1"/>
            <p:cNvCxnSpPr>
              <a:endCxn id="381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81" name="Google Shape;381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1567975" y="839875"/>
            <a:ext cx="1109400" cy="858450"/>
            <a:chOff x="1633800" y="913050"/>
            <a:chExt cx="1109400" cy="858450"/>
          </a:xfrm>
        </p:grpSpPr>
        <p:cxnSp>
          <p:nvCxnSpPr>
            <p:cNvPr id="383" name="Google Shape;383;p11"/>
            <p:cNvCxnSpPr>
              <a:endCxn id="384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1"/>
            <p:cNvCxnSpPr>
              <a:endCxn id="384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84" name="Google Shape;384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11"/>
          <p:cNvGrpSpPr/>
          <p:nvPr/>
        </p:nvGrpSpPr>
        <p:grpSpPr>
          <a:xfrm>
            <a:off x="6466625" y="839875"/>
            <a:ext cx="1109400" cy="858450"/>
            <a:chOff x="6532450" y="913050"/>
            <a:chExt cx="1109400" cy="858450"/>
          </a:xfrm>
        </p:grpSpPr>
        <p:cxnSp>
          <p:nvCxnSpPr>
            <p:cNvPr id="387" name="Google Shape;387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11"/>
            <p:cNvCxnSpPr>
              <a:endCxn id="389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89" name="Google Shape;389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1"/>
          <p:cNvSpPr/>
          <p:nvPr/>
        </p:nvSpPr>
        <p:spPr>
          <a:xfrm>
            <a:off x="675475" y="1545913"/>
            <a:ext cx="7755300" cy="2051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11"/>
          <p:cNvGrpSpPr/>
          <p:nvPr/>
        </p:nvGrpSpPr>
        <p:grpSpPr>
          <a:xfrm rot="900290">
            <a:off x="7962710" y="607288"/>
            <a:ext cx="309178" cy="611512"/>
            <a:chOff x="6269100" y="498000"/>
            <a:chExt cx="430125" cy="815400"/>
          </a:xfrm>
        </p:grpSpPr>
        <p:sp>
          <p:nvSpPr>
            <p:cNvPr id="392" name="Google Shape;392;p11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rot="-1425151">
            <a:off x="880880" y="571015"/>
            <a:ext cx="300357" cy="684079"/>
            <a:chOff x="557750" y="2417475"/>
            <a:chExt cx="481800" cy="1097325"/>
          </a:xfrm>
        </p:grpSpPr>
        <p:sp>
          <p:nvSpPr>
            <p:cNvPr id="400" name="Google Shape;400;p11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1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402" name="Google Shape;402;p11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1" name="Google Shape;411;p11"/>
          <p:cNvGrpSpPr/>
          <p:nvPr/>
        </p:nvGrpSpPr>
        <p:grpSpPr>
          <a:xfrm rot="-1023496">
            <a:off x="7998112" y="3899666"/>
            <a:ext cx="238373" cy="573878"/>
            <a:chOff x="3000050" y="553475"/>
            <a:chExt cx="292575" cy="704450"/>
          </a:xfrm>
        </p:grpSpPr>
        <p:sp>
          <p:nvSpPr>
            <p:cNvPr id="412" name="Google Shape;412;p1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1"/>
          <p:cNvGrpSpPr/>
          <p:nvPr/>
        </p:nvGrpSpPr>
        <p:grpSpPr>
          <a:xfrm flipH="1" rot="1019214">
            <a:off x="796127" y="3867611"/>
            <a:ext cx="469865" cy="637620"/>
            <a:chOff x="3734875" y="2575550"/>
            <a:chExt cx="576775" cy="782700"/>
          </a:xfrm>
        </p:grpSpPr>
        <p:sp>
          <p:nvSpPr>
            <p:cNvPr id="416" name="Google Shape;416;p11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1"/>
          <p:cNvSpPr txBox="1"/>
          <p:nvPr>
            <p:ph hasCustomPrompt="1" type="title"/>
          </p:nvPr>
        </p:nvSpPr>
        <p:spPr>
          <a:xfrm>
            <a:off x="1062800" y="1545925"/>
            <a:ext cx="7018200" cy="15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5" name="Google Shape;425;p11"/>
          <p:cNvSpPr txBox="1"/>
          <p:nvPr>
            <p:ph idx="1" type="subTitle"/>
          </p:nvPr>
        </p:nvSpPr>
        <p:spPr>
          <a:xfrm>
            <a:off x="2020850" y="2913350"/>
            <a:ext cx="5102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26" name="Google Shape;42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idx="2" type="title"/>
          </p:nvPr>
        </p:nvSpPr>
        <p:spPr>
          <a:xfrm>
            <a:off x="2286477" y="272140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32" name="Google Shape;432;p13"/>
          <p:cNvSpPr txBox="1"/>
          <p:nvPr>
            <p:ph idx="1" type="subTitle"/>
          </p:nvPr>
        </p:nvSpPr>
        <p:spPr>
          <a:xfrm>
            <a:off x="2174925" y="3238920"/>
            <a:ext cx="23208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3" name="Google Shape;433;p13"/>
          <p:cNvSpPr txBox="1"/>
          <p:nvPr>
            <p:ph idx="3" type="title"/>
          </p:nvPr>
        </p:nvSpPr>
        <p:spPr>
          <a:xfrm>
            <a:off x="2286477" y="377577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34" name="Google Shape;434;p13"/>
          <p:cNvSpPr txBox="1"/>
          <p:nvPr>
            <p:ph idx="4" type="subTitle"/>
          </p:nvPr>
        </p:nvSpPr>
        <p:spPr>
          <a:xfrm>
            <a:off x="2174967" y="4142825"/>
            <a:ext cx="23208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5" name="Google Shape;435;p13"/>
          <p:cNvSpPr txBox="1"/>
          <p:nvPr>
            <p:ph idx="5" type="subTitle"/>
          </p:nvPr>
        </p:nvSpPr>
        <p:spPr>
          <a:xfrm>
            <a:off x="2174946" y="2335025"/>
            <a:ext cx="23208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6" name="Google Shape;436;p13"/>
          <p:cNvSpPr txBox="1"/>
          <p:nvPr>
            <p:ph idx="6" type="title"/>
          </p:nvPr>
        </p:nvSpPr>
        <p:spPr>
          <a:xfrm>
            <a:off x="2286477" y="16670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37" name="Google Shape;437;p13"/>
          <p:cNvSpPr txBox="1"/>
          <p:nvPr>
            <p:ph idx="7" type="title"/>
          </p:nvPr>
        </p:nvSpPr>
        <p:spPr>
          <a:xfrm>
            <a:off x="6138527" y="272140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38" name="Google Shape;438;p13"/>
          <p:cNvSpPr txBox="1"/>
          <p:nvPr>
            <p:ph idx="8" type="subTitle"/>
          </p:nvPr>
        </p:nvSpPr>
        <p:spPr>
          <a:xfrm>
            <a:off x="6300300" y="3086526"/>
            <a:ext cx="2123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39" name="Google Shape;439;p13"/>
          <p:cNvSpPr txBox="1"/>
          <p:nvPr>
            <p:ph idx="9" type="title"/>
          </p:nvPr>
        </p:nvSpPr>
        <p:spPr>
          <a:xfrm>
            <a:off x="6138527" y="377577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40" name="Google Shape;440;p13"/>
          <p:cNvSpPr txBox="1"/>
          <p:nvPr>
            <p:ph idx="13" type="subTitle"/>
          </p:nvPr>
        </p:nvSpPr>
        <p:spPr>
          <a:xfrm>
            <a:off x="6300303" y="4142825"/>
            <a:ext cx="2123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1" name="Google Shape;441;p13"/>
          <p:cNvSpPr txBox="1"/>
          <p:nvPr>
            <p:ph idx="14" type="subTitle"/>
          </p:nvPr>
        </p:nvSpPr>
        <p:spPr>
          <a:xfrm>
            <a:off x="6300301" y="2030225"/>
            <a:ext cx="2123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442" name="Google Shape;442;p13"/>
          <p:cNvSpPr txBox="1"/>
          <p:nvPr>
            <p:ph idx="15" type="title"/>
          </p:nvPr>
        </p:nvSpPr>
        <p:spPr>
          <a:xfrm>
            <a:off x="6138527" y="16670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43" name="Google Shape;44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1_1">
    <p:bg>
      <p:bgPr>
        <a:solidFill>
          <a:schemeClr val="accen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/>
          <p:nvPr>
            <p:ph type="title"/>
          </p:nvPr>
        </p:nvSpPr>
        <p:spPr>
          <a:xfrm>
            <a:off x="713225" y="29146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6" name="Google Shape;446;p14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447" name="Google Shape;447;p14"/>
          <p:cNvSpPr txBox="1"/>
          <p:nvPr>
            <p:ph hasCustomPrompt="1" idx="3" type="title"/>
          </p:nvPr>
        </p:nvSpPr>
        <p:spPr>
          <a:xfrm>
            <a:off x="2049225" y="31813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8" name="Google Shape;44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15"/>
          <p:cNvCxnSpPr/>
          <p:nvPr/>
        </p:nvCxnSpPr>
        <p:spPr>
          <a:xfrm rot="10800000">
            <a:off x="4572075" y="1886500"/>
            <a:ext cx="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1" name="Google Shape;451;p15"/>
          <p:cNvSpPr/>
          <p:nvPr/>
        </p:nvSpPr>
        <p:spPr>
          <a:xfrm>
            <a:off x="2592375" y="539500"/>
            <a:ext cx="3959400" cy="1373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15"/>
          <p:cNvGrpSpPr/>
          <p:nvPr/>
        </p:nvGrpSpPr>
        <p:grpSpPr>
          <a:xfrm flipH="1" rot="464572">
            <a:off x="7304268" y="2991979"/>
            <a:ext cx="221770" cy="389021"/>
            <a:chOff x="2229525" y="2649250"/>
            <a:chExt cx="361725" cy="634525"/>
          </a:xfrm>
        </p:grpSpPr>
        <p:sp>
          <p:nvSpPr>
            <p:cNvPr id="453" name="Google Shape;453;p15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5"/>
          <p:cNvGrpSpPr/>
          <p:nvPr/>
        </p:nvGrpSpPr>
        <p:grpSpPr>
          <a:xfrm flipH="1">
            <a:off x="7265209" y="310901"/>
            <a:ext cx="538593" cy="531588"/>
            <a:chOff x="3589725" y="3764775"/>
            <a:chExt cx="878475" cy="867050"/>
          </a:xfrm>
        </p:grpSpPr>
        <p:sp>
          <p:nvSpPr>
            <p:cNvPr id="460" name="Google Shape;460;p15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15"/>
          <p:cNvGrpSpPr/>
          <p:nvPr/>
        </p:nvGrpSpPr>
        <p:grpSpPr>
          <a:xfrm flipH="1" rot="698390">
            <a:off x="8523267" y="1273161"/>
            <a:ext cx="263713" cy="499929"/>
            <a:chOff x="6269100" y="498000"/>
            <a:chExt cx="430125" cy="815400"/>
          </a:xfrm>
        </p:grpSpPr>
        <p:sp>
          <p:nvSpPr>
            <p:cNvPr id="466" name="Google Shape;466;p1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 flipH="1" rot="-798926">
            <a:off x="7826459" y="2117289"/>
            <a:ext cx="297253" cy="367113"/>
            <a:chOff x="5437775" y="1647725"/>
            <a:chExt cx="484850" cy="598800"/>
          </a:xfrm>
        </p:grpSpPr>
        <p:sp>
          <p:nvSpPr>
            <p:cNvPr id="474" name="Google Shape;474;p15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15"/>
          <p:cNvGrpSpPr/>
          <p:nvPr/>
        </p:nvGrpSpPr>
        <p:grpSpPr>
          <a:xfrm flipH="1" rot="-691136">
            <a:off x="8491522" y="3796368"/>
            <a:ext cx="295404" cy="672821"/>
            <a:chOff x="358432" y="4085134"/>
            <a:chExt cx="295392" cy="672792"/>
          </a:xfrm>
        </p:grpSpPr>
        <p:grpSp>
          <p:nvGrpSpPr>
            <p:cNvPr id="478" name="Google Shape;478;p15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479" name="Google Shape;479;p15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15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15"/>
          <p:cNvGrpSpPr/>
          <p:nvPr/>
        </p:nvGrpSpPr>
        <p:grpSpPr>
          <a:xfrm flipH="1" rot="585439">
            <a:off x="1541403" y="1109903"/>
            <a:ext cx="248783" cy="362446"/>
            <a:chOff x="6281275" y="2671300"/>
            <a:chExt cx="405800" cy="591200"/>
          </a:xfrm>
        </p:grpSpPr>
        <p:sp>
          <p:nvSpPr>
            <p:cNvPr id="490" name="Google Shape;490;p15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5"/>
          <p:cNvGrpSpPr/>
          <p:nvPr/>
        </p:nvGrpSpPr>
        <p:grpSpPr>
          <a:xfrm flipH="1">
            <a:off x="1544963" y="3161664"/>
            <a:ext cx="345237" cy="346172"/>
            <a:chOff x="2864025" y="1664425"/>
            <a:chExt cx="563100" cy="564625"/>
          </a:xfrm>
        </p:grpSpPr>
        <p:sp>
          <p:nvSpPr>
            <p:cNvPr id="497" name="Google Shape;497;p15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15"/>
          <p:cNvGrpSpPr/>
          <p:nvPr/>
        </p:nvGrpSpPr>
        <p:grpSpPr>
          <a:xfrm flipH="1" rot="-980524">
            <a:off x="396596" y="2202816"/>
            <a:ext cx="328452" cy="329371"/>
            <a:chOff x="1320700" y="3935750"/>
            <a:chExt cx="535750" cy="537250"/>
          </a:xfrm>
        </p:grpSpPr>
        <p:sp>
          <p:nvSpPr>
            <p:cNvPr id="506" name="Google Shape;506;p1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5"/>
          <p:cNvGrpSpPr/>
          <p:nvPr/>
        </p:nvGrpSpPr>
        <p:grpSpPr>
          <a:xfrm flipH="1" rot="-906504">
            <a:off x="900812" y="4353100"/>
            <a:ext cx="392762" cy="540900"/>
            <a:chOff x="2089700" y="3763250"/>
            <a:chExt cx="640625" cy="882250"/>
          </a:xfrm>
        </p:grpSpPr>
        <p:sp>
          <p:nvSpPr>
            <p:cNvPr id="511" name="Google Shape;511;p15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5"/>
          <p:cNvGrpSpPr/>
          <p:nvPr/>
        </p:nvGrpSpPr>
        <p:grpSpPr>
          <a:xfrm flipH="1">
            <a:off x="503369" y="539510"/>
            <a:ext cx="261380" cy="348961"/>
            <a:chOff x="1374650" y="1661400"/>
            <a:chExt cx="426325" cy="569175"/>
          </a:xfrm>
        </p:grpSpPr>
        <p:sp>
          <p:nvSpPr>
            <p:cNvPr id="521" name="Google Shape;521;p15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15"/>
          <p:cNvSpPr txBox="1"/>
          <p:nvPr>
            <p:ph type="ctrTitle"/>
          </p:nvPr>
        </p:nvSpPr>
        <p:spPr>
          <a:xfrm>
            <a:off x="1683100" y="816975"/>
            <a:ext cx="5763900" cy="873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4" name="Google Shape;524;p15"/>
          <p:cNvSpPr txBox="1"/>
          <p:nvPr>
            <p:ph idx="1" type="subTitle"/>
          </p:nvPr>
        </p:nvSpPr>
        <p:spPr>
          <a:xfrm>
            <a:off x="636900" y="2419300"/>
            <a:ext cx="77178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25" name="Google Shape;525;p15"/>
          <p:cNvSpPr txBox="1"/>
          <p:nvPr/>
        </p:nvSpPr>
        <p:spPr>
          <a:xfrm>
            <a:off x="1711025" y="3879450"/>
            <a:ext cx="5722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6" name="Google Shape;52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Picture">
  <p:cSld name="BLANK_1_1_1_1_1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6"/>
          <p:cNvSpPr txBox="1"/>
          <p:nvPr>
            <p:ph type="title"/>
          </p:nvPr>
        </p:nvSpPr>
        <p:spPr>
          <a:xfrm>
            <a:off x="4572000" y="257175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29" name="Google Shape;529;p16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16"/>
          <p:cNvSpPr txBox="1"/>
          <p:nvPr>
            <p:ph idx="1" type="subTitle"/>
          </p:nvPr>
        </p:nvSpPr>
        <p:spPr>
          <a:xfrm>
            <a:off x="5143500" y="3308600"/>
            <a:ext cx="32805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532" name="Google Shape;532;p16"/>
          <p:cNvGrpSpPr/>
          <p:nvPr/>
        </p:nvGrpSpPr>
        <p:grpSpPr>
          <a:xfrm rot="-464572">
            <a:off x="8609700" y="737256"/>
            <a:ext cx="221770" cy="389021"/>
            <a:chOff x="2229525" y="2649250"/>
            <a:chExt cx="361725" cy="634525"/>
          </a:xfrm>
        </p:grpSpPr>
        <p:sp>
          <p:nvSpPr>
            <p:cNvPr id="533" name="Google Shape;533;p16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16"/>
          <p:cNvGrpSpPr/>
          <p:nvPr/>
        </p:nvGrpSpPr>
        <p:grpSpPr>
          <a:xfrm rot="-751181">
            <a:off x="8361094" y="160087"/>
            <a:ext cx="344764" cy="346159"/>
            <a:chOff x="2128450" y="1664425"/>
            <a:chExt cx="562350" cy="564625"/>
          </a:xfrm>
        </p:grpSpPr>
        <p:sp>
          <p:nvSpPr>
            <p:cNvPr id="540" name="Google Shape;540;p1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6"/>
          <p:cNvGrpSpPr/>
          <p:nvPr/>
        </p:nvGrpSpPr>
        <p:grpSpPr>
          <a:xfrm rot="1815225">
            <a:off x="7819199" y="438862"/>
            <a:ext cx="313572" cy="201282"/>
            <a:chOff x="3766775" y="1781450"/>
            <a:chExt cx="511450" cy="328300"/>
          </a:xfrm>
        </p:grpSpPr>
        <p:sp>
          <p:nvSpPr>
            <p:cNvPr id="549" name="Google Shape;549;p16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1_1_1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7"/>
          <p:cNvGrpSpPr/>
          <p:nvPr/>
        </p:nvGrpSpPr>
        <p:grpSpPr>
          <a:xfrm rot="1815225">
            <a:off x="8324674" y="655887"/>
            <a:ext cx="313572" cy="201282"/>
            <a:chOff x="3766775" y="1781450"/>
            <a:chExt cx="511450" cy="328300"/>
          </a:xfrm>
        </p:grpSpPr>
        <p:sp>
          <p:nvSpPr>
            <p:cNvPr id="555" name="Google Shape;555;p17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7"/>
          <p:cNvGrpSpPr/>
          <p:nvPr/>
        </p:nvGrpSpPr>
        <p:grpSpPr>
          <a:xfrm>
            <a:off x="8696074" y="190547"/>
            <a:ext cx="261380" cy="348961"/>
            <a:chOff x="1374650" y="1661400"/>
            <a:chExt cx="426325" cy="569175"/>
          </a:xfrm>
        </p:grpSpPr>
        <p:sp>
          <p:nvSpPr>
            <p:cNvPr id="559" name="Google Shape;559;p17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17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1" type="subTitle"/>
          </p:nvPr>
        </p:nvSpPr>
        <p:spPr>
          <a:xfrm>
            <a:off x="6240750" y="1709575"/>
            <a:ext cx="15009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563" name="Google Shape;563;p17"/>
          <p:cNvSpPr txBox="1"/>
          <p:nvPr>
            <p:ph idx="2" type="subTitle"/>
          </p:nvPr>
        </p:nvSpPr>
        <p:spPr>
          <a:xfrm>
            <a:off x="6221075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64" name="Google Shape;564;p17"/>
          <p:cNvSpPr txBox="1"/>
          <p:nvPr>
            <p:ph idx="3" type="subTitle"/>
          </p:nvPr>
        </p:nvSpPr>
        <p:spPr>
          <a:xfrm>
            <a:off x="1410975" y="1709575"/>
            <a:ext cx="15009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565" name="Google Shape;565;p17"/>
          <p:cNvSpPr txBox="1"/>
          <p:nvPr>
            <p:ph idx="4" type="subTitle"/>
          </p:nvPr>
        </p:nvSpPr>
        <p:spPr>
          <a:xfrm>
            <a:off x="1391350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66" name="Google Shape;566;p17"/>
          <p:cNvSpPr txBox="1"/>
          <p:nvPr>
            <p:ph idx="5" type="subTitle"/>
          </p:nvPr>
        </p:nvSpPr>
        <p:spPr>
          <a:xfrm>
            <a:off x="3821500" y="4031000"/>
            <a:ext cx="1500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567" name="Google Shape;567;p17"/>
          <p:cNvSpPr txBox="1"/>
          <p:nvPr>
            <p:ph idx="6" type="subTitle"/>
          </p:nvPr>
        </p:nvSpPr>
        <p:spPr>
          <a:xfrm>
            <a:off x="3801900" y="155717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568" name="Google Shape;568;p17"/>
          <p:cNvGrpSpPr/>
          <p:nvPr/>
        </p:nvGrpSpPr>
        <p:grpSpPr>
          <a:xfrm rot="-585439">
            <a:off x="8772436" y="1176278"/>
            <a:ext cx="248783" cy="362446"/>
            <a:chOff x="6281275" y="2671300"/>
            <a:chExt cx="405800" cy="591200"/>
          </a:xfrm>
        </p:grpSpPr>
        <p:sp>
          <p:nvSpPr>
            <p:cNvPr id="569" name="Google Shape;569;p17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7"/>
          <p:cNvGrpSpPr/>
          <p:nvPr/>
        </p:nvGrpSpPr>
        <p:grpSpPr>
          <a:xfrm rot="-464572">
            <a:off x="7872875" y="137804"/>
            <a:ext cx="221770" cy="389021"/>
            <a:chOff x="2229525" y="2649250"/>
            <a:chExt cx="361725" cy="634525"/>
          </a:xfrm>
        </p:grpSpPr>
        <p:sp>
          <p:nvSpPr>
            <p:cNvPr id="576" name="Google Shape;576;p17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BLANK_1_1_1_1_1_1_1_1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85" name="Google Shape;585;p18"/>
          <p:cNvSpPr txBox="1"/>
          <p:nvPr>
            <p:ph idx="1" type="subTitle"/>
          </p:nvPr>
        </p:nvSpPr>
        <p:spPr>
          <a:xfrm>
            <a:off x="4831925" y="2736925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86" name="Google Shape;586;p18"/>
          <p:cNvSpPr txBox="1"/>
          <p:nvPr>
            <p:ph idx="2" type="subTitle"/>
          </p:nvPr>
        </p:nvSpPr>
        <p:spPr>
          <a:xfrm>
            <a:off x="1319000" y="2736925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87" name="Google Shape;587;p18"/>
          <p:cNvSpPr txBox="1"/>
          <p:nvPr>
            <p:ph idx="3" type="subTitle"/>
          </p:nvPr>
        </p:nvSpPr>
        <p:spPr>
          <a:xfrm>
            <a:off x="5061584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588" name="Google Shape;588;p18"/>
          <p:cNvSpPr txBox="1"/>
          <p:nvPr>
            <p:ph idx="4" type="subTitle"/>
          </p:nvPr>
        </p:nvSpPr>
        <p:spPr>
          <a:xfrm>
            <a:off x="1548625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grpSp>
        <p:nvGrpSpPr>
          <p:cNvPr id="589" name="Google Shape;589;p18"/>
          <p:cNvGrpSpPr/>
          <p:nvPr/>
        </p:nvGrpSpPr>
        <p:grpSpPr>
          <a:xfrm flipH="1" rot="751181">
            <a:off x="540851" y="4257912"/>
            <a:ext cx="344764" cy="346159"/>
            <a:chOff x="2128450" y="1664425"/>
            <a:chExt cx="562350" cy="564625"/>
          </a:xfrm>
        </p:grpSpPr>
        <p:sp>
          <p:nvSpPr>
            <p:cNvPr id="590" name="Google Shape;590;p1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8"/>
          <p:cNvGrpSpPr/>
          <p:nvPr/>
        </p:nvGrpSpPr>
        <p:grpSpPr>
          <a:xfrm flipH="1" rot="-999162">
            <a:off x="8002747" y="576351"/>
            <a:ext cx="310772" cy="389971"/>
            <a:chOff x="545600" y="587675"/>
            <a:chExt cx="506875" cy="636050"/>
          </a:xfrm>
        </p:grpSpPr>
        <p:sp>
          <p:nvSpPr>
            <p:cNvPr id="599" name="Google Shape;599;p1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18"/>
          <p:cNvGrpSpPr/>
          <p:nvPr/>
        </p:nvGrpSpPr>
        <p:grpSpPr>
          <a:xfrm flipH="1" rot="1799646">
            <a:off x="815964" y="1566532"/>
            <a:ext cx="178921" cy="431905"/>
            <a:chOff x="2264475" y="553475"/>
            <a:chExt cx="291825" cy="704450"/>
          </a:xfrm>
        </p:grpSpPr>
        <p:sp>
          <p:nvSpPr>
            <p:cNvPr id="606" name="Google Shape;606;p18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8"/>
          <p:cNvGrpSpPr/>
          <p:nvPr/>
        </p:nvGrpSpPr>
        <p:grpSpPr>
          <a:xfrm flipH="1" rot="1642298">
            <a:off x="8245858" y="4435331"/>
            <a:ext cx="369482" cy="309853"/>
            <a:chOff x="3721200" y="654550"/>
            <a:chExt cx="602600" cy="505350"/>
          </a:xfrm>
        </p:grpSpPr>
        <p:sp>
          <p:nvSpPr>
            <p:cNvPr id="610" name="Google Shape;610;p1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+ Title">
  <p:cSld name="BLANK_1_1_1_1_1_1_1_1_1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 txBox="1"/>
          <p:nvPr>
            <p:ph type="title"/>
          </p:nvPr>
        </p:nvSpPr>
        <p:spPr>
          <a:xfrm>
            <a:off x="720000" y="539500"/>
            <a:ext cx="3093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15" name="Google Shape;615;p19"/>
          <p:cNvSpPr txBox="1"/>
          <p:nvPr>
            <p:ph idx="1" type="subTitle"/>
          </p:nvPr>
        </p:nvSpPr>
        <p:spPr>
          <a:xfrm>
            <a:off x="720000" y="3611325"/>
            <a:ext cx="303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16" name="Google Shape;61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BLANK_1_1_1_1_1_1_1_1_1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"/>
          <p:cNvSpPr txBox="1"/>
          <p:nvPr>
            <p:ph type="title"/>
          </p:nvPr>
        </p:nvSpPr>
        <p:spPr>
          <a:xfrm>
            <a:off x="713225" y="539500"/>
            <a:ext cx="4818600" cy="107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19" name="Google Shape;61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713225" y="8862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3"/>
          <p:cNvSpPr txBox="1"/>
          <p:nvPr>
            <p:ph idx="2" type="title"/>
          </p:nvPr>
        </p:nvSpPr>
        <p:spPr>
          <a:xfrm>
            <a:off x="2926650" y="3760800"/>
            <a:ext cx="32907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3" name="Google Shape;183;p3"/>
          <p:cNvSpPr txBox="1"/>
          <p:nvPr>
            <p:ph hasCustomPrompt="1" idx="3" type="title"/>
          </p:nvPr>
        </p:nvSpPr>
        <p:spPr>
          <a:xfrm>
            <a:off x="2201625" y="11529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+ Pictures">
  <p:cSld name="BLANK_1_1_1_1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22" name="Google Shape;622;p21"/>
          <p:cNvSpPr txBox="1"/>
          <p:nvPr>
            <p:ph idx="1" type="subTitle"/>
          </p:nvPr>
        </p:nvSpPr>
        <p:spPr>
          <a:xfrm>
            <a:off x="2040863" y="3291450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623" name="Google Shape;623;p21"/>
          <p:cNvSpPr txBox="1"/>
          <p:nvPr>
            <p:ph idx="2" type="subTitle"/>
          </p:nvPr>
        </p:nvSpPr>
        <p:spPr>
          <a:xfrm>
            <a:off x="1718538" y="3822325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24" name="Google Shape;624;p21"/>
          <p:cNvSpPr txBox="1"/>
          <p:nvPr>
            <p:ph idx="3" type="subTitle"/>
          </p:nvPr>
        </p:nvSpPr>
        <p:spPr>
          <a:xfrm>
            <a:off x="5214000" y="3291450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625" name="Google Shape;625;p21"/>
          <p:cNvSpPr txBox="1"/>
          <p:nvPr>
            <p:ph idx="4" type="subTitle"/>
          </p:nvPr>
        </p:nvSpPr>
        <p:spPr>
          <a:xfrm>
            <a:off x="4891675" y="3822325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cxnSp>
        <p:nvCxnSpPr>
          <p:cNvPr id="626" name="Google Shape;626;p21"/>
          <p:cNvCxnSpPr/>
          <p:nvPr/>
        </p:nvCxnSpPr>
        <p:spPr>
          <a:xfrm>
            <a:off x="4173000" y="239647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27" name="Google Shape;627;p21"/>
          <p:cNvGrpSpPr/>
          <p:nvPr/>
        </p:nvGrpSpPr>
        <p:grpSpPr>
          <a:xfrm rot="1125068">
            <a:off x="7629551" y="3471426"/>
            <a:ext cx="247894" cy="362490"/>
            <a:chOff x="5481850" y="2671300"/>
            <a:chExt cx="404300" cy="591200"/>
          </a:xfrm>
        </p:grpSpPr>
        <p:sp>
          <p:nvSpPr>
            <p:cNvPr id="628" name="Google Shape;628;p21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1"/>
          <p:cNvGrpSpPr/>
          <p:nvPr/>
        </p:nvGrpSpPr>
        <p:grpSpPr>
          <a:xfrm rot="-1059639">
            <a:off x="1195001" y="3492643"/>
            <a:ext cx="328926" cy="329385"/>
            <a:chOff x="530400" y="3935750"/>
            <a:chExt cx="536500" cy="537250"/>
          </a:xfrm>
        </p:grpSpPr>
        <p:sp>
          <p:nvSpPr>
            <p:cNvPr id="635" name="Google Shape;635;p21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1"/>
          <p:cNvGrpSpPr/>
          <p:nvPr/>
        </p:nvGrpSpPr>
        <p:grpSpPr>
          <a:xfrm flipH="1" rot="-906504">
            <a:off x="4375625" y="918750"/>
            <a:ext cx="392762" cy="540900"/>
            <a:chOff x="2089700" y="3763250"/>
            <a:chExt cx="640625" cy="882250"/>
          </a:xfrm>
        </p:grpSpPr>
        <p:sp>
          <p:nvSpPr>
            <p:cNvPr id="640" name="Google Shape;640;p21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+ Numbers">
  <p:cSld name="BLANK_1_1_1_1_1_1_1_1_1_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52" name="Google Shape;652;p22"/>
          <p:cNvSpPr txBox="1"/>
          <p:nvPr>
            <p:ph idx="1" type="subTitle"/>
          </p:nvPr>
        </p:nvSpPr>
        <p:spPr>
          <a:xfrm>
            <a:off x="3144475" y="1593213"/>
            <a:ext cx="13803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53" name="Google Shape;653;p22"/>
          <p:cNvSpPr txBox="1"/>
          <p:nvPr>
            <p:ph idx="2" type="title"/>
          </p:nvPr>
        </p:nvSpPr>
        <p:spPr>
          <a:xfrm>
            <a:off x="2023725" y="2634988"/>
            <a:ext cx="686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4" name="Google Shape;654;p22"/>
          <p:cNvSpPr txBox="1"/>
          <p:nvPr>
            <p:ph idx="3" type="title"/>
          </p:nvPr>
        </p:nvSpPr>
        <p:spPr>
          <a:xfrm>
            <a:off x="3491275" y="2634988"/>
            <a:ext cx="686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5" name="Google Shape;655;p22"/>
          <p:cNvSpPr txBox="1"/>
          <p:nvPr>
            <p:ph idx="4" type="title"/>
          </p:nvPr>
        </p:nvSpPr>
        <p:spPr>
          <a:xfrm>
            <a:off x="4958825" y="2634988"/>
            <a:ext cx="686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6" name="Google Shape;656;p22"/>
          <p:cNvSpPr txBox="1"/>
          <p:nvPr>
            <p:ph idx="5" type="title"/>
          </p:nvPr>
        </p:nvSpPr>
        <p:spPr>
          <a:xfrm>
            <a:off x="6440775" y="2634988"/>
            <a:ext cx="686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7" name="Google Shape;657;p22"/>
          <p:cNvSpPr txBox="1"/>
          <p:nvPr>
            <p:ph idx="6" type="title"/>
          </p:nvPr>
        </p:nvSpPr>
        <p:spPr>
          <a:xfrm>
            <a:off x="1780725" y="2996438"/>
            <a:ext cx="1172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8" name="Google Shape;658;p22"/>
          <p:cNvSpPr txBox="1"/>
          <p:nvPr>
            <p:ph idx="7" type="title"/>
          </p:nvPr>
        </p:nvSpPr>
        <p:spPr>
          <a:xfrm>
            <a:off x="3248275" y="2996438"/>
            <a:ext cx="1172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59" name="Google Shape;659;p22"/>
          <p:cNvSpPr txBox="1"/>
          <p:nvPr>
            <p:ph idx="8" type="title"/>
          </p:nvPr>
        </p:nvSpPr>
        <p:spPr>
          <a:xfrm>
            <a:off x="4715825" y="2996425"/>
            <a:ext cx="1172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60" name="Google Shape;660;p22"/>
          <p:cNvSpPr txBox="1"/>
          <p:nvPr>
            <p:ph idx="9" type="title"/>
          </p:nvPr>
        </p:nvSpPr>
        <p:spPr>
          <a:xfrm>
            <a:off x="6197775" y="2996425"/>
            <a:ext cx="1172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61" name="Google Shape;661;p22"/>
          <p:cNvSpPr txBox="1"/>
          <p:nvPr>
            <p:ph idx="13" type="subTitle"/>
          </p:nvPr>
        </p:nvSpPr>
        <p:spPr>
          <a:xfrm>
            <a:off x="1676925" y="3883600"/>
            <a:ext cx="13803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62" name="Google Shape;662;p22"/>
          <p:cNvSpPr txBox="1"/>
          <p:nvPr>
            <p:ph idx="14" type="subTitle"/>
          </p:nvPr>
        </p:nvSpPr>
        <p:spPr>
          <a:xfrm>
            <a:off x="6093975" y="1593225"/>
            <a:ext cx="13803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63" name="Google Shape;663;p22"/>
          <p:cNvSpPr txBox="1"/>
          <p:nvPr>
            <p:ph idx="15" type="subTitle"/>
          </p:nvPr>
        </p:nvSpPr>
        <p:spPr>
          <a:xfrm>
            <a:off x="4612025" y="3883600"/>
            <a:ext cx="13803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64" name="Google Shape;66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+ Design">
  <p:cSld name="BLANK_1_1_1_1_1_1_1_1_1_1_1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67" name="Google Shape;667;p23"/>
          <p:cNvSpPr txBox="1"/>
          <p:nvPr>
            <p:ph idx="1" type="subTitle"/>
          </p:nvPr>
        </p:nvSpPr>
        <p:spPr>
          <a:xfrm>
            <a:off x="1574600" y="3719700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68" name="Google Shape;668;p23"/>
          <p:cNvSpPr txBox="1"/>
          <p:nvPr>
            <p:ph idx="2" type="title"/>
          </p:nvPr>
        </p:nvSpPr>
        <p:spPr>
          <a:xfrm>
            <a:off x="1940300" y="3158200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100"/>
              </a:spcBef>
              <a:spcAft>
                <a:spcPts val="10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69" name="Google Shape;669;p23"/>
          <p:cNvSpPr txBox="1"/>
          <p:nvPr>
            <p:ph idx="3" type="title"/>
          </p:nvPr>
        </p:nvSpPr>
        <p:spPr>
          <a:xfrm>
            <a:off x="3480150" y="2091411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0" name="Google Shape;670;p23"/>
          <p:cNvSpPr txBox="1"/>
          <p:nvPr>
            <p:ph idx="4" type="title"/>
          </p:nvPr>
        </p:nvSpPr>
        <p:spPr>
          <a:xfrm>
            <a:off x="5020003" y="3158200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1" name="Google Shape;671;p23"/>
          <p:cNvSpPr txBox="1"/>
          <p:nvPr>
            <p:ph idx="5" type="subTitle"/>
          </p:nvPr>
        </p:nvSpPr>
        <p:spPr>
          <a:xfrm>
            <a:off x="3160050" y="1299850"/>
            <a:ext cx="2011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2" name="Google Shape;672;p23"/>
          <p:cNvSpPr txBox="1"/>
          <p:nvPr>
            <p:ph idx="6" type="subTitle"/>
          </p:nvPr>
        </p:nvSpPr>
        <p:spPr>
          <a:xfrm>
            <a:off x="4654303" y="3719700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673" name="Google Shape;673;p23"/>
          <p:cNvSpPr txBox="1"/>
          <p:nvPr>
            <p:ph idx="7" type="title"/>
          </p:nvPr>
        </p:nvSpPr>
        <p:spPr>
          <a:xfrm>
            <a:off x="6559850" y="2091411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74" name="Google Shape;674;p23"/>
          <p:cNvSpPr txBox="1"/>
          <p:nvPr>
            <p:ph idx="8" type="subTitle"/>
          </p:nvPr>
        </p:nvSpPr>
        <p:spPr>
          <a:xfrm>
            <a:off x="6239750" y="1299850"/>
            <a:ext cx="2011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5" name="Google Shape;6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with percentages">
  <p:cSld name="BLANK_1_1_1_1_1_1_1_1_1_1_1_1_1_1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78" name="Google Shape;678;p24"/>
          <p:cNvSpPr txBox="1"/>
          <p:nvPr>
            <p:ph idx="1" type="subTitle"/>
          </p:nvPr>
        </p:nvSpPr>
        <p:spPr>
          <a:xfrm>
            <a:off x="6618288" y="198315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79" name="Google Shape;679;p24"/>
          <p:cNvSpPr txBox="1"/>
          <p:nvPr>
            <p:ph idx="2" type="subTitle"/>
          </p:nvPr>
        </p:nvSpPr>
        <p:spPr>
          <a:xfrm>
            <a:off x="6618288" y="3806975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0" name="Google Shape;680;p24"/>
          <p:cNvSpPr txBox="1"/>
          <p:nvPr>
            <p:ph idx="3" type="title"/>
          </p:nvPr>
        </p:nvSpPr>
        <p:spPr>
          <a:xfrm>
            <a:off x="1021475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1" name="Google Shape;681;p24"/>
          <p:cNvSpPr txBox="1"/>
          <p:nvPr>
            <p:ph idx="4" type="subTitle"/>
          </p:nvPr>
        </p:nvSpPr>
        <p:spPr>
          <a:xfrm>
            <a:off x="1018025" y="198315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2" name="Google Shape;682;p24"/>
          <p:cNvSpPr txBox="1"/>
          <p:nvPr>
            <p:ph idx="5" type="subTitle"/>
          </p:nvPr>
        </p:nvSpPr>
        <p:spPr>
          <a:xfrm>
            <a:off x="1018025" y="3806975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3" name="Google Shape;683;p24"/>
          <p:cNvSpPr txBox="1"/>
          <p:nvPr>
            <p:ph hasCustomPrompt="1" idx="6" type="title"/>
          </p:nvPr>
        </p:nvSpPr>
        <p:spPr>
          <a:xfrm>
            <a:off x="3070413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24"/>
          <p:cNvSpPr txBox="1"/>
          <p:nvPr>
            <p:ph hasCustomPrompt="1" idx="7" type="title"/>
          </p:nvPr>
        </p:nvSpPr>
        <p:spPr>
          <a:xfrm>
            <a:off x="5329838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24"/>
          <p:cNvSpPr txBox="1"/>
          <p:nvPr>
            <p:ph hasCustomPrompt="1" idx="8" type="title"/>
          </p:nvPr>
        </p:nvSpPr>
        <p:spPr>
          <a:xfrm>
            <a:off x="3070413" y="23000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24"/>
          <p:cNvSpPr txBox="1"/>
          <p:nvPr>
            <p:ph hasCustomPrompt="1" idx="9" type="title"/>
          </p:nvPr>
        </p:nvSpPr>
        <p:spPr>
          <a:xfrm>
            <a:off x="5329838" y="22938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7" name="Google Shape;687;p24"/>
          <p:cNvSpPr txBox="1"/>
          <p:nvPr>
            <p:ph idx="13" type="title"/>
          </p:nvPr>
        </p:nvSpPr>
        <p:spPr>
          <a:xfrm>
            <a:off x="6621738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idx="14" type="title"/>
          </p:nvPr>
        </p:nvSpPr>
        <p:spPr>
          <a:xfrm>
            <a:off x="1021475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89" name="Google Shape;689;p24"/>
          <p:cNvSpPr txBox="1"/>
          <p:nvPr>
            <p:ph idx="15" type="title"/>
          </p:nvPr>
        </p:nvSpPr>
        <p:spPr>
          <a:xfrm>
            <a:off x="6621738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690" name="Google Shape;6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1_1_1_1_1_1_1_1_1_1_1_1_1_1_1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"/>
          <p:cNvSpPr/>
          <p:nvPr/>
        </p:nvSpPr>
        <p:spPr>
          <a:xfrm>
            <a:off x="1217575" y="1359900"/>
            <a:ext cx="6671100" cy="2423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25"/>
          <p:cNvGrpSpPr/>
          <p:nvPr/>
        </p:nvGrpSpPr>
        <p:grpSpPr>
          <a:xfrm flipH="1" rot="-2700000">
            <a:off x="474135" y="4224932"/>
            <a:ext cx="294913" cy="672728"/>
            <a:chOff x="1347275" y="2417475"/>
            <a:chExt cx="481050" cy="1097325"/>
          </a:xfrm>
        </p:grpSpPr>
        <p:sp>
          <p:nvSpPr>
            <p:cNvPr id="694" name="Google Shape;694;p25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5"/>
          <p:cNvGrpSpPr/>
          <p:nvPr/>
        </p:nvGrpSpPr>
        <p:grpSpPr>
          <a:xfrm flipH="1" rot="-622403">
            <a:off x="1973448" y="675728"/>
            <a:ext cx="247885" cy="362477"/>
            <a:chOff x="5481850" y="2671300"/>
            <a:chExt cx="404300" cy="591200"/>
          </a:xfrm>
        </p:grpSpPr>
        <p:sp>
          <p:nvSpPr>
            <p:cNvPr id="705" name="Google Shape;705;p25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5"/>
          <p:cNvGrpSpPr/>
          <p:nvPr/>
        </p:nvGrpSpPr>
        <p:grpSpPr>
          <a:xfrm flipH="1" rot="585439">
            <a:off x="334103" y="564740"/>
            <a:ext cx="248783" cy="362446"/>
            <a:chOff x="6281275" y="2671300"/>
            <a:chExt cx="405800" cy="591200"/>
          </a:xfrm>
        </p:grpSpPr>
        <p:sp>
          <p:nvSpPr>
            <p:cNvPr id="712" name="Google Shape;712;p25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5"/>
          <p:cNvGrpSpPr/>
          <p:nvPr/>
        </p:nvGrpSpPr>
        <p:grpSpPr>
          <a:xfrm flipH="1">
            <a:off x="4198095" y="268786"/>
            <a:ext cx="221774" cy="389027"/>
            <a:chOff x="2965100" y="2649250"/>
            <a:chExt cx="361725" cy="634525"/>
          </a:xfrm>
        </p:grpSpPr>
        <p:sp>
          <p:nvSpPr>
            <p:cNvPr id="719" name="Google Shape;719;p25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25"/>
          <p:cNvGrpSpPr/>
          <p:nvPr/>
        </p:nvGrpSpPr>
        <p:grpSpPr>
          <a:xfrm flipH="1">
            <a:off x="7911681" y="1497351"/>
            <a:ext cx="538593" cy="531588"/>
            <a:chOff x="3589725" y="3764775"/>
            <a:chExt cx="878475" cy="867050"/>
          </a:xfrm>
        </p:grpSpPr>
        <p:sp>
          <p:nvSpPr>
            <p:cNvPr id="726" name="Google Shape;726;p25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25"/>
          <p:cNvGrpSpPr/>
          <p:nvPr/>
        </p:nvGrpSpPr>
        <p:grpSpPr>
          <a:xfrm flipH="1">
            <a:off x="1679980" y="4499564"/>
            <a:ext cx="538578" cy="531588"/>
            <a:chOff x="4455250" y="3764775"/>
            <a:chExt cx="878450" cy="867050"/>
          </a:xfrm>
        </p:grpSpPr>
        <p:sp>
          <p:nvSpPr>
            <p:cNvPr id="732" name="Google Shape;732;p25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25"/>
          <p:cNvGrpSpPr/>
          <p:nvPr/>
        </p:nvGrpSpPr>
        <p:grpSpPr>
          <a:xfrm flipH="1" rot="751181">
            <a:off x="237951" y="3378537"/>
            <a:ext cx="344764" cy="346159"/>
            <a:chOff x="2128450" y="1664425"/>
            <a:chExt cx="562350" cy="564625"/>
          </a:xfrm>
        </p:grpSpPr>
        <p:sp>
          <p:nvSpPr>
            <p:cNvPr id="738" name="Google Shape;738;p25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25"/>
          <p:cNvGrpSpPr/>
          <p:nvPr/>
        </p:nvGrpSpPr>
        <p:grpSpPr>
          <a:xfrm flipH="1" rot="-624710">
            <a:off x="6412884" y="4321807"/>
            <a:ext cx="353618" cy="479870"/>
            <a:chOff x="3734875" y="2575550"/>
            <a:chExt cx="576775" cy="782700"/>
          </a:xfrm>
        </p:grpSpPr>
        <p:sp>
          <p:nvSpPr>
            <p:cNvPr id="747" name="Google Shape;747;p25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5"/>
          <p:cNvGrpSpPr/>
          <p:nvPr/>
        </p:nvGrpSpPr>
        <p:grpSpPr>
          <a:xfrm flipH="1" rot="900111">
            <a:off x="5212963" y="488236"/>
            <a:ext cx="353159" cy="479870"/>
            <a:chOff x="4600375" y="2575550"/>
            <a:chExt cx="576025" cy="782700"/>
          </a:xfrm>
        </p:grpSpPr>
        <p:sp>
          <p:nvSpPr>
            <p:cNvPr id="756" name="Google Shape;756;p25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25"/>
          <p:cNvGrpSpPr/>
          <p:nvPr/>
        </p:nvGrpSpPr>
        <p:grpSpPr>
          <a:xfrm flipH="1" rot="-999162">
            <a:off x="8616147" y="972451"/>
            <a:ext cx="310772" cy="389971"/>
            <a:chOff x="545600" y="587675"/>
            <a:chExt cx="506875" cy="636050"/>
          </a:xfrm>
        </p:grpSpPr>
        <p:sp>
          <p:nvSpPr>
            <p:cNvPr id="765" name="Google Shape;765;p25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5"/>
          <p:cNvGrpSpPr/>
          <p:nvPr/>
        </p:nvGrpSpPr>
        <p:grpSpPr>
          <a:xfrm flipH="1" rot="1799646">
            <a:off x="2968789" y="97907"/>
            <a:ext cx="178921" cy="431905"/>
            <a:chOff x="2264475" y="553475"/>
            <a:chExt cx="291825" cy="704450"/>
          </a:xfrm>
        </p:grpSpPr>
        <p:sp>
          <p:nvSpPr>
            <p:cNvPr id="772" name="Google Shape;772;p2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5"/>
          <p:cNvGrpSpPr/>
          <p:nvPr/>
        </p:nvGrpSpPr>
        <p:grpSpPr>
          <a:xfrm flipH="1" rot="-1815225">
            <a:off x="1271790" y="3785662"/>
            <a:ext cx="313572" cy="201282"/>
            <a:chOff x="3766775" y="1781450"/>
            <a:chExt cx="511450" cy="328300"/>
          </a:xfrm>
        </p:grpSpPr>
        <p:sp>
          <p:nvSpPr>
            <p:cNvPr id="776" name="Google Shape;776;p25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5"/>
          <p:cNvGrpSpPr/>
          <p:nvPr/>
        </p:nvGrpSpPr>
        <p:grpSpPr>
          <a:xfrm flipH="1">
            <a:off x="4044341" y="4704550"/>
            <a:ext cx="313570" cy="201281"/>
            <a:chOff x="4633050" y="1781450"/>
            <a:chExt cx="511450" cy="328300"/>
          </a:xfrm>
        </p:grpSpPr>
        <p:sp>
          <p:nvSpPr>
            <p:cNvPr id="780" name="Google Shape;780;p25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25"/>
          <p:cNvGrpSpPr/>
          <p:nvPr/>
        </p:nvGrpSpPr>
        <p:grpSpPr>
          <a:xfrm flipH="1" rot="698390">
            <a:off x="8618913" y="2556923"/>
            <a:ext cx="263713" cy="499929"/>
            <a:chOff x="6269100" y="498000"/>
            <a:chExt cx="430125" cy="815400"/>
          </a:xfrm>
        </p:grpSpPr>
        <p:sp>
          <p:nvSpPr>
            <p:cNvPr id="784" name="Google Shape;784;p2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25"/>
          <p:cNvGrpSpPr/>
          <p:nvPr/>
        </p:nvGrpSpPr>
        <p:grpSpPr>
          <a:xfrm flipH="1">
            <a:off x="8309925" y="235147"/>
            <a:ext cx="369454" cy="309830"/>
            <a:chOff x="3721200" y="654550"/>
            <a:chExt cx="602600" cy="505350"/>
          </a:xfrm>
        </p:grpSpPr>
        <p:sp>
          <p:nvSpPr>
            <p:cNvPr id="792" name="Google Shape;792;p25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25"/>
          <p:cNvGrpSpPr/>
          <p:nvPr/>
        </p:nvGrpSpPr>
        <p:grpSpPr>
          <a:xfrm flipH="1" rot="1059639">
            <a:off x="7540525" y="4539430"/>
            <a:ext cx="328926" cy="329385"/>
            <a:chOff x="530400" y="3935750"/>
            <a:chExt cx="536500" cy="537250"/>
          </a:xfrm>
        </p:grpSpPr>
        <p:sp>
          <p:nvSpPr>
            <p:cNvPr id="795" name="Google Shape;795;p25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5"/>
          <p:cNvGrpSpPr/>
          <p:nvPr/>
        </p:nvGrpSpPr>
        <p:grpSpPr>
          <a:xfrm flipH="1" rot="-980524">
            <a:off x="867347" y="1366766"/>
            <a:ext cx="328452" cy="329371"/>
            <a:chOff x="1320700" y="3935750"/>
            <a:chExt cx="535750" cy="537250"/>
          </a:xfrm>
        </p:grpSpPr>
        <p:sp>
          <p:nvSpPr>
            <p:cNvPr id="800" name="Google Shape;800;p2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5"/>
          <p:cNvGrpSpPr/>
          <p:nvPr/>
        </p:nvGrpSpPr>
        <p:grpSpPr>
          <a:xfrm flipH="1" rot="-798926">
            <a:off x="7884606" y="3536139"/>
            <a:ext cx="297253" cy="367113"/>
            <a:chOff x="5437775" y="1647725"/>
            <a:chExt cx="484850" cy="598800"/>
          </a:xfrm>
        </p:grpSpPr>
        <p:sp>
          <p:nvSpPr>
            <p:cNvPr id="805" name="Google Shape;805;p25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25"/>
          <p:cNvGrpSpPr/>
          <p:nvPr/>
        </p:nvGrpSpPr>
        <p:grpSpPr>
          <a:xfrm flipH="1" rot="611068">
            <a:off x="2884420" y="4358303"/>
            <a:ext cx="297227" cy="367100"/>
            <a:chOff x="6238725" y="1647725"/>
            <a:chExt cx="484825" cy="598800"/>
          </a:xfrm>
        </p:grpSpPr>
        <p:sp>
          <p:nvSpPr>
            <p:cNvPr id="809" name="Google Shape;809;p25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25"/>
          <p:cNvGrpSpPr/>
          <p:nvPr/>
        </p:nvGrpSpPr>
        <p:grpSpPr>
          <a:xfrm flipH="1" rot="271104">
            <a:off x="436895" y="2263357"/>
            <a:ext cx="392771" cy="540912"/>
            <a:chOff x="2089700" y="3763250"/>
            <a:chExt cx="640625" cy="882250"/>
          </a:xfrm>
        </p:grpSpPr>
        <p:sp>
          <p:nvSpPr>
            <p:cNvPr id="813" name="Google Shape;813;p25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5"/>
          <p:cNvGrpSpPr/>
          <p:nvPr/>
        </p:nvGrpSpPr>
        <p:grpSpPr>
          <a:xfrm flipH="1" rot="-1296631">
            <a:off x="6392096" y="139291"/>
            <a:ext cx="391829" cy="540903"/>
            <a:chOff x="2826025" y="3763250"/>
            <a:chExt cx="639100" cy="882250"/>
          </a:xfrm>
        </p:grpSpPr>
        <p:sp>
          <p:nvSpPr>
            <p:cNvPr id="823" name="Google Shape;823;p25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25"/>
          <p:cNvGrpSpPr/>
          <p:nvPr/>
        </p:nvGrpSpPr>
        <p:grpSpPr>
          <a:xfrm flipH="1" rot="-1097941">
            <a:off x="5254209" y="4514688"/>
            <a:ext cx="261382" cy="348964"/>
            <a:chOff x="585125" y="1661400"/>
            <a:chExt cx="426325" cy="569175"/>
          </a:xfrm>
        </p:grpSpPr>
        <p:sp>
          <p:nvSpPr>
            <p:cNvPr id="833" name="Google Shape;833;p25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5"/>
          <p:cNvGrpSpPr/>
          <p:nvPr/>
        </p:nvGrpSpPr>
        <p:grpSpPr>
          <a:xfrm flipH="1">
            <a:off x="7497981" y="471085"/>
            <a:ext cx="261380" cy="348961"/>
            <a:chOff x="1374650" y="1661400"/>
            <a:chExt cx="426325" cy="569175"/>
          </a:xfrm>
        </p:grpSpPr>
        <p:sp>
          <p:nvSpPr>
            <p:cNvPr id="836" name="Google Shape;836;p25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5"/>
          <p:cNvGrpSpPr/>
          <p:nvPr/>
        </p:nvGrpSpPr>
        <p:grpSpPr>
          <a:xfrm flipH="1">
            <a:off x="1178969" y="215585"/>
            <a:ext cx="261380" cy="348961"/>
            <a:chOff x="1374650" y="1661400"/>
            <a:chExt cx="426325" cy="569175"/>
          </a:xfrm>
        </p:grpSpPr>
        <p:sp>
          <p:nvSpPr>
            <p:cNvPr id="839" name="Google Shape;839;p25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25"/>
          <p:cNvGrpSpPr/>
          <p:nvPr/>
        </p:nvGrpSpPr>
        <p:grpSpPr>
          <a:xfrm flipH="1" rot="-691136">
            <a:off x="8526868" y="4085318"/>
            <a:ext cx="295404" cy="672821"/>
            <a:chOff x="358432" y="4085134"/>
            <a:chExt cx="295392" cy="672792"/>
          </a:xfrm>
        </p:grpSpPr>
        <p:grpSp>
          <p:nvGrpSpPr>
            <p:cNvPr id="842" name="Google Shape;842;p25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843" name="Google Shape;843;p25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25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25"/>
          <p:cNvSpPr txBox="1"/>
          <p:nvPr>
            <p:ph type="title"/>
          </p:nvPr>
        </p:nvSpPr>
        <p:spPr>
          <a:xfrm>
            <a:off x="720000" y="1436225"/>
            <a:ext cx="7704000" cy="22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b="1"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54" name="Google Shape;85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1">
  <p:cSld name="BLANK_1_1_1_1_1_1_1_1_1_1_1_1_1_2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26"/>
          <p:cNvGrpSpPr/>
          <p:nvPr/>
        </p:nvGrpSpPr>
        <p:grpSpPr>
          <a:xfrm rot="-1235476">
            <a:off x="3451093" y="3740050"/>
            <a:ext cx="220409" cy="386634"/>
            <a:chOff x="2965100" y="2649250"/>
            <a:chExt cx="361725" cy="634525"/>
          </a:xfrm>
        </p:grpSpPr>
        <p:sp>
          <p:nvSpPr>
            <p:cNvPr id="857" name="Google Shape;857;p26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26"/>
          <p:cNvGrpSpPr/>
          <p:nvPr/>
        </p:nvGrpSpPr>
        <p:grpSpPr>
          <a:xfrm>
            <a:off x="7000797" y="4192300"/>
            <a:ext cx="535255" cy="528294"/>
            <a:chOff x="3589725" y="3764775"/>
            <a:chExt cx="878475" cy="867050"/>
          </a:xfrm>
        </p:grpSpPr>
        <p:sp>
          <p:nvSpPr>
            <p:cNvPr id="864" name="Google Shape;864;p26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6"/>
          <p:cNvGrpSpPr/>
          <p:nvPr/>
        </p:nvGrpSpPr>
        <p:grpSpPr>
          <a:xfrm rot="-1394953">
            <a:off x="8024637" y="512593"/>
            <a:ext cx="343083" cy="344012"/>
            <a:chOff x="2864025" y="1664425"/>
            <a:chExt cx="563100" cy="564625"/>
          </a:xfrm>
        </p:grpSpPr>
        <p:sp>
          <p:nvSpPr>
            <p:cNvPr id="870" name="Google Shape;870;p26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26"/>
          <p:cNvGrpSpPr/>
          <p:nvPr/>
        </p:nvGrpSpPr>
        <p:grpSpPr>
          <a:xfrm rot="-1019195">
            <a:off x="8407474" y="3007039"/>
            <a:ext cx="351418" cy="476884"/>
            <a:chOff x="3734875" y="2575550"/>
            <a:chExt cx="576775" cy="782700"/>
          </a:xfrm>
        </p:grpSpPr>
        <p:sp>
          <p:nvSpPr>
            <p:cNvPr id="879" name="Google Shape;879;p26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26"/>
          <p:cNvGrpSpPr/>
          <p:nvPr/>
        </p:nvGrpSpPr>
        <p:grpSpPr>
          <a:xfrm rot="-1023841">
            <a:off x="7358622" y="1900033"/>
            <a:ext cx="178273" cy="429238"/>
            <a:chOff x="3000050" y="553475"/>
            <a:chExt cx="292575" cy="704450"/>
          </a:xfrm>
        </p:grpSpPr>
        <p:sp>
          <p:nvSpPr>
            <p:cNvPr id="888" name="Google Shape;888;p26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26"/>
          <p:cNvGrpSpPr/>
          <p:nvPr/>
        </p:nvGrpSpPr>
        <p:grpSpPr>
          <a:xfrm rot="758277">
            <a:off x="3485728" y="1848980"/>
            <a:ext cx="311607" cy="200020"/>
            <a:chOff x="3766775" y="1781450"/>
            <a:chExt cx="511450" cy="328300"/>
          </a:xfrm>
        </p:grpSpPr>
        <p:sp>
          <p:nvSpPr>
            <p:cNvPr id="892" name="Google Shape;892;p26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6"/>
          <p:cNvGrpSpPr/>
          <p:nvPr/>
        </p:nvGrpSpPr>
        <p:grpSpPr>
          <a:xfrm rot="963854">
            <a:off x="909938" y="2740400"/>
            <a:ext cx="389398" cy="537547"/>
            <a:chOff x="2826025" y="3763250"/>
            <a:chExt cx="639100" cy="882250"/>
          </a:xfrm>
        </p:grpSpPr>
        <p:sp>
          <p:nvSpPr>
            <p:cNvPr id="896" name="Google Shape;896;p26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26"/>
          <p:cNvSpPr txBox="1"/>
          <p:nvPr>
            <p:ph type="title"/>
          </p:nvPr>
        </p:nvSpPr>
        <p:spPr>
          <a:xfrm>
            <a:off x="67192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6" name="Google Shape;906;p26"/>
          <p:cNvSpPr txBox="1"/>
          <p:nvPr>
            <p:ph idx="2" type="title"/>
          </p:nvPr>
        </p:nvSpPr>
        <p:spPr>
          <a:xfrm>
            <a:off x="724125" y="3567625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07" name="Google Shape;90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BLANK_1_1_1_1_1_1_1_1_1_1_1_1_1_1_2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7"/>
          <p:cNvGrpSpPr/>
          <p:nvPr/>
        </p:nvGrpSpPr>
        <p:grpSpPr>
          <a:xfrm rot="-1425151">
            <a:off x="1022653" y="1162727"/>
            <a:ext cx="300357" cy="684079"/>
            <a:chOff x="557750" y="2417475"/>
            <a:chExt cx="481800" cy="1097325"/>
          </a:xfrm>
        </p:grpSpPr>
        <p:sp>
          <p:nvSpPr>
            <p:cNvPr id="910" name="Google Shape;910;p27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1" name="Google Shape;911;p27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912" name="Google Shape;912;p27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7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7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1" name="Google Shape;921;p27"/>
          <p:cNvGrpSpPr/>
          <p:nvPr/>
        </p:nvGrpSpPr>
        <p:grpSpPr>
          <a:xfrm rot="-1558883">
            <a:off x="8296697" y="2237601"/>
            <a:ext cx="268141" cy="508323"/>
            <a:chOff x="6269100" y="498000"/>
            <a:chExt cx="430125" cy="815400"/>
          </a:xfrm>
        </p:grpSpPr>
        <p:sp>
          <p:nvSpPr>
            <p:cNvPr id="922" name="Google Shape;922;p2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27"/>
          <p:cNvGrpSpPr/>
          <p:nvPr/>
        </p:nvGrpSpPr>
        <p:grpSpPr>
          <a:xfrm rot="-899686">
            <a:off x="1219543" y="3987711"/>
            <a:ext cx="334002" cy="334937"/>
            <a:chOff x="1320700" y="3935750"/>
            <a:chExt cx="535750" cy="537250"/>
          </a:xfrm>
        </p:grpSpPr>
        <p:sp>
          <p:nvSpPr>
            <p:cNvPr id="930" name="Google Shape;930;p27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27"/>
          <p:cNvGrpSpPr/>
          <p:nvPr/>
        </p:nvGrpSpPr>
        <p:grpSpPr>
          <a:xfrm rot="-899686">
            <a:off x="406062" y="2647699"/>
            <a:ext cx="265783" cy="354840"/>
            <a:chOff x="585125" y="1661400"/>
            <a:chExt cx="426325" cy="569175"/>
          </a:xfrm>
        </p:grpSpPr>
        <p:sp>
          <p:nvSpPr>
            <p:cNvPr id="935" name="Google Shape;935;p27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27"/>
          <p:cNvGrpSpPr/>
          <p:nvPr/>
        </p:nvGrpSpPr>
        <p:grpSpPr>
          <a:xfrm flipH="1" rot="1235476">
            <a:off x="5769218" y="3181400"/>
            <a:ext cx="220409" cy="386634"/>
            <a:chOff x="2965100" y="2649250"/>
            <a:chExt cx="361725" cy="634525"/>
          </a:xfrm>
        </p:grpSpPr>
        <p:sp>
          <p:nvSpPr>
            <p:cNvPr id="938" name="Google Shape;938;p27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27"/>
          <p:cNvSpPr txBox="1"/>
          <p:nvPr>
            <p:ph type="title"/>
          </p:nvPr>
        </p:nvSpPr>
        <p:spPr>
          <a:xfrm>
            <a:off x="6050575" y="3567625"/>
            <a:ext cx="23802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45" name="Google Shape;945;p27"/>
          <p:cNvSpPr txBox="1"/>
          <p:nvPr>
            <p:ph idx="2" type="title"/>
          </p:nvPr>
        </p:nvSpPr>
        <p:spPr>
          <a:xfrm>
            <a:off x="594617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6" name="Google Shape;9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3">
  <p:cSld name="BLANK_1_1_1_1_1_1_1_1_1_1_1_1_1_1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8"/>
          <p:cNvGrpSpPr/>
          <p:nvPr/>
        </p:nvGrpSpPr>
        <p:grpSpPr>
          <a:xfrm flipH="1" rot="-604727">
            <a:off x="4337800" y="4426620"/>
            <a:ext cx="315996" cy="396527"/>
            <a:chOff x="1334375" y="587675"/>
            <a:chExt cx="506875" cy="636050"/>
          </a:xfrm>
        </p:grpSpPr>
        <p:sp>
          <p:nvSpPr>
            <p:cNvPr id="949" name="Google Shape;949;p28"/>
            <p:cNvSpPr/>
            <p:nvPr/>
          </p:nvSpPr>
          <p:spPr>
            <a:xfrm>
              <a:off x="1406550" y="710025"/>
              <a:ext cx="434700" cy="513700"/>
            </a:xfrm>
            <a:custGeom>
              <a:rect b="b" l="l" r="r" t="t"/>
              <a:pathLst>
                <a:path extrusionOk="0" h="20548" w="17388">
                  <a:moveTo>
                    <a:pt x="15928" y="0"/>
                  </a:moveTo>
                  <a:cubicBezTo>
                    <a:pt x="15138" y="0"/>
                    <a:pt x="14500" y="638"/>
                    <a:pt x="14500" y="1429"/>
                  </a:cubicBezTo>
                  <a:lnTo>
                    <a:pt x="14500" y="16231"/>
                  </a:lnTo>
                  <a:cubicBezTo>
                    <a:pt x="14500" y="17022"/>
                    <a:pt x="13831" y="17660"/>
                    <a:pt x="13041" y="17660"/>
                  </a:cubicBezTo>
                  <a:lnTo>
                    <a:pt x="1399" y="17660"/>
                  </a:lnTo>
                  <a:cubicBezTo>
                    <a:pt x="669" y="17660"/>
                    <a:pt x="1" y="18298"/>
                    <a:pt x="1" y="19119"/>
                  </a:cubicBezTo>
                  <a:cubicBezTo>
                    <a:pt x="1" y="19909"/>
                    <a:pt x="639" y="20547"/>
                    <a:pt x="1460" y="20547"/>
                  </a:cubicBezTo>
                  <a:lnTo>
                    <a:pt x="15928" y="20547"/>
                  </a:lnTo>
                  <a:cubicBezTo>
                    <a:pt x="16718" y="20547"/>
                    <a:pt x="17387" y="19909"/>
                    <a:pt x="17387" y="19119"/>
                  </a:cubicBezTo>
                  <a:lnTo>
                    <a:pt x="17387" y="1429"/>
                  </a:lnTo>
                  <a:cubicBezTo>
                    <a:pt x="17387" y="638"/>
                    <a:pt x="16718" y="0"/>
                    <a:pt x="15928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1334375" y="637825"/>
              <a:ext cx="435425" cy="513700"/>
            </a:xfrm>
            <a:custGeom>
              <a:rect b="b" l="l" r="r" t="t"/>
              <a:pathLst>
                <a:path extrusionOk="0" fill="none" h="20548" w="17417">
                  <a:moveTo>
                    <a:pt x="15958" y="20548"/>
                  </a:moveTo>
                  <a:lnTo>
                    <a:pt x="1459" y="20548"/>
                  </a:lnTo>
                  <a:cubicBezTo>
                    <a:pt x="66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8" y="0"/>
                    <a:pt x="1459" y="0"/>
                  </a:cubicBezTo>
                  <a:lnTo>
                    <a:pt x="15958" y="0"/>
                  </a:lnTo>
                  <a:cubicBezTo>
                    <a:pt x="16779" y="0"/>
                    <a:pt x="17417" y="639"/>
                    <a:pt x="17417" y="1429"/>
                  </a:cubicBezTo>
                  <a:lnTo>
                    <a:pt x="17417" y="19119"/>
                  </a:lnTo>
                  <a:cubicBezTo>
                    <a:pt x="17417" y="19910"/>
                    <a:pt x="16779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1455200" y="587675"/>
              <a:ext cx="193025" cy="102600"/>
            </a:xfrm>
            <a:custGeom>
              <a:rect b="b" l="l" r="r" t="t"/>
              <a:pathLst>
                <a:path extrusionOk="0" h="4104" w="7721">
                  <a:moveTo>
                    <a:pt x="1459" y="0"/>
                  </a:moveTo>
                  <a:cubicBezTo>
                    <a:pt x="638" y="0"/>
                    <a:pt x="0" y="639"/>
                    <a:pt x="0" y="1429"/>
                  </a:cubicBezTo>
                  <a:lnTo>
                    <a:pt x="0" y="2645"/>
                  </a:lnTo>
                  <a:cubicBezTo>
                    <a:pt x="0" y="3435"/>
                    <a:pt x="638" y="4104"/>
                    <a:pt x="1459" y="4104"/>
                  </a:cubicBezTo>
                  <a:lnTo>
                    <a:pt x="6262" y="4104"/>
                  </a:lnTo>
                  <a:cubicBezTo>
                    <a:pt x="7082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2" y="0"/>
                    <a:pt x="6262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1411875" y="81792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1411875" y="93417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1"/>
                  </a:moveTo>
                  <a:lnTo>
                    <a:pt x="1118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1411875" y="1050450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28"/>
          <p:cNvGrpSpPr/>
          <p:nvPr/>
        </p:nvGrpSpPr>
        <p:grpSpPr>
          <a:xfrm flipH="1" rot="899686">
            <a:off x="1575606" y="1599711"/>
            <a:ext cx="334002" cy="334937"/>
            <a:chOff x="1320700" y="3935750"/>
            <a:chExt cx="535750" cy="537250"/>
          </a:xfrm>
        </p:grpSpPr>
        <p:sp>
          <p:nvSpPr>
            <p:cNvPr id="956" name="Google Shape;956;p2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28"/>
          <p:cNvGrpSpPr/>
          <p:nvPr/>
        </p:nvGrpSpPr>
        <p:grpSpPr>
          <a:xfrm flipH="1" rot="899686">
            <a:off x="5909262" y="285874"/>
            <a:ext cx="265783" cy="354840"/>
            <a:chOff x="585125" y="1661400"/>
            <a:chExt cx="426325" cy="569175"/>
          </a:xfrm>
        </p:grpSpPr>
        <p:sp>
          <p:nvSpPr>
            <p:cNvPr id="961" name="Google Shape;961;p2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28"/>
          <p:cNvGrpSpPr/>
          <p:nvPr/>
        </p:nvGrpSpPr>
        <p:grpSpPr>
          <a:xfrm rot="-1394953">
            <a:off x="427287" y="2822293"/>
            <a:ext cx="343083" cy="344012"/>
            <a:chOff x="2864025" y="1664425"/>
            <a:chExt cx="563100" cy="564625"/>
          </a:xfrm>
        </p:grpSpPr>
        <p:sp>
          <p:nvSpPr>
            <p:cNvPr id="964" name="Google Shape;964;p28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28"/>
          <p:cNvGrpSpPr/>
          <p:nvPr/>
        </p:nvGrpSpPr>
        <p:grpSpPr>
          <a:xfrm flipH="1" rot="-9776159">
            <a:off x="8126122" y="4290158"/>
            <a:ext cx="178273" cy="429238"/>
            <a:chOff x="3000050" y="553475"/>
            <a:chExt cx="292575" cy="704450"/>
          </a:xfrm>
        </p:grpSpPr>
        <p:sp>
          <p:nvSpPr>
            <p:cNvPr id="973" name="Google Shape;973;p28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6" name="Google Shape;976;p28"/>
          <p:cNvSpPr txBox="1"/>
          <p:nvPr>
            <p:ph type="title"/>
          </p:nvPr>
        </p:nvSpPr>
        <p:spPr>
          <a:xfrm>
            <a:off x="671925" y="3512425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7" name="Google Shape;977;p28"/>
          <p:cNvSpPr txBox="1"/>
          <p:nvPr>
            <p:ph idx="2" type="title"/>
          </p:nvPr>
        </p:nvSpPr>
        <p:spPr>
          <a:xfrm>
            <a:off x="724125" y="539500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978" name="Google Shape;97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BLANK_1_1_1_1_1_1_1_1_1_1_1_1_1_1_1_1_1">
    <p:bg>
      <p:bgPr>
        <a:noFill/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0" name="Google Shape;980;p29"/>
          <p:cNvCxnSpPr/>
          <p:nvPr/>
        </p:nvCxnSpPr>
        <p:spPr>
          <a:xfrm rot="10800000">
            <a:off x="2014625" y="4097125"/>
            <a:ext cx="26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81" name="Google Shape;981;p29"/>
          <p:cNvSpPr/>
          <p:nvPr/>
        </p:nvSpPr>
        <p:spPr>
          <a:xfrm>
            <a:off x="4531375" y="3405625"/>
            <a:ext cx="3899400" cy="1385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29"/>
          <p:cNvGrpSpPr/>
          <p:nvPr/>
        </p:nvGrpSpPr>
        <p:grpSpPr>
          <a:xfrm>
            <a:off x="6715942" y="850763"/>
            <a:ext cx="1511850" cy="1564200"/>
            <a:chOff x="6643450" y="1007550"/>
            <a:chExt cx="1511850" cy="1564200"/>
          </a:xfrm>
        </p:grpSpPr>
        <p:cxnSp>
          <p:nvCxnSpPr>
            <p:cNvPr id="983" name="Google Shape;983;p29"/>
            <p:cNvCxnSpPr>
              <a:endCxn id="984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9"/>
            <p:cNvCxnSpPr>
              <a:endCxn id="984" idx="2"/>
            </p:cNvCxnSpPr>
            <p:nvPr/>
          </p:nvCxnSpPr>
          <p:spPr>
            <a:xfrm>
              <a:off x="8155300" y="1007550"/>
              <a:ext cx="0" cy="138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984" name="Google Shape;984;p2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29"/>
          <p:cNvSpPr/>
          <p:nvPr/>
        </p:nvSpPr>
        <p:spPr>
          <a:xfrm>
            <a:off x="2428500" y="1706765"/>
            <a:ext cx="4287000" cy="143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9"/>
          <p:cNvSpPr/>
          <p:nvPr/>
        </p:nvSpPr>
        <p:spPr>
          <a:xfrm>
            <a:off x="713225" y="387100"/>
            <a:ext cx="3152400" cy="105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29"/>
          <p:cNvCxnSpPr>
            <a:stCxn id="987" idx="3"/>
          </p:cNvCxnSpPr>
          <p:nvPr/>
        </p:nvCxnSpPr>
        <p:spPr>
          <a:xfrm>
            <a:off x="3865625" y="913900"/>
            <a:ext cx="31032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989" name="Google Shape;989;p29"/>
          <p:cNvGrpSpPr/>
          <p:nvPr/>
        </p:nvGrpSpPr>
        <p:grpSpPr>
          <a:xfrm rot="10800000">
            <a:off x="916650" y="2414863"/>
            <a:ext cx="1511850" cy="1741800"/>
            <a:chOff x="6643450" y="829950"/>
            <a:chExt cx="1511850" cy="1741800"/>
          </a:xfrm>
        </p:grpSpPr>
        <p:cxnSp>
          <p:nvCxnSpPr>
            <p:cNvPr id="990" name="Google Shape;990;p29"/>
            <p:cNvCxnSpPr>
              <a:endCxn id="991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2" name="Google Shape;992;p29"/>
            <p:cNvCxnSpPr>
              <a:endCxn id="991" idx="2"/>
            </p:cNvCxnSpPr>
            <p:nvPr/>
          </p:nvCxnSpPr>
          <p:spPr>
            <a:xfrm>
              <a:off x="8155300" y="829950"/>
              <a:ext cx="0" cy="1560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991" name="Google Shape;991;p2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3" name="Google Shape;993;p29"/>
          <p:cNvGrpSpPr/>
          <p:nvPr/>
        </p:nvGrpSpPr>
        <p:grpSpPr>
          <a:xfrm>
            <a:off x="7308406" y="670646"/>
            <a:ext cx="495548" cy="486502"/>
            <a:chOff x="3589725" y="3764775"/>
            <a:chExt cx="878475" cy="867050"/>
          </a:xfrm>
        </p:grpSpPr>
        <p:sp>
          <p:nvSpPr>
            <p:cNvPr id="994" name="Google Shape;994;p29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29"/>
          <p:cNvGrpSpPr/>
          <p:nvPr/>
        </p:nvGrpSpPr>
        <p:grpSpPr>
          <a:xfrm flipH="1" rot="900365">
            <a:off x="1407412" y="3890592"/>
            <a:ext cx="230652" cy="415175"/>
            <a:chOff x="2229525" y="2649250"/>
            <a:chExt cx="361725" cy="634525"/>
          </a:xfrm>
        </p:grpSpPr>
        <p:sp>
          <p:nvSpPr>
            <p:cNvPr id="1000" name="Google Shape;1000;p29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29"/>
          <p:cNvSpPr txBox="1"/>
          <p:nvPr>
            <p:ph hasCustomPrompt="1" type="title"/>
          </p:nvPr>
        </p:nvSpPr>
        <p:spPr>
          <a:xfrm>
            <a:off x="785000" y="503150"/>
            <a:ext cx="3009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7" name="Google Shape;1007;p29"/>
          <p:cNvSpPr txBox="1"/>
          <p:nvPr>
            <p:ph idx="1" type="subTitle"/>
          </p:nvPr>
        </p:nvSpPr>
        <p:spPr>
          <a:xfrm>
            <a:off x="1199922" y="10189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300"/>
            </a:lvl9pPr>
          </a:lstStyle>
          <a:p/>
        </p:txBody>
      </p:sp>
      <p:sp>
        <p:nvSpPr>
          <p:cNvPr id="1008" name="Google Shape;1008;p29"/>
          <p:cNvSpPr txBox="1"/>
          <p:nvPr>
            <p:ph hasCustomPrompt="1" idx="2" type="title"/>
          </p:nvPr>
        </p:nvSpPr>
        <p:spPr>
          <a:xfrm>
            <a:off x="2526104" y="1782950"/>
            <a:ext cx="4092300" cy="8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9" name="Google Shape;1009;p29"/>
          <p:cNvSpPr txBox="1"/>
          <p:nvPr>
            <p:ph idx="3" type="subTitle"/>
          </p:nvPr>
        </p:nvSpPr>
        <p:spPr>
          <a:xfrm>
            <a:off x="2525944" y="2566027"/>
            <a:ext cx="4092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400"/>
            </a:lvl9pPr>
          </a:lstStyle>
          <a:p/>
        </p:txBody>
      </p:sp>
      <p:sp>
        <p:nvSpPr>
          <p:cNvPr id="1010" name="Google Shape;1010;p29"/>
          <p:cNvSpPr txBox="1"/>
          <p:nvPr>
            <p:ph hasCustomPrompt="1" idx="4" type="title"/>
          </p:nvPr>
        </p:nvSpPr>
        <p:spPr>
          <a:xfrm>
            <a:off x="5101725" y="3484225"/>
            <a:ext cx="275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1" name="Google Shape;1011;p29"/>
          <p:cNvSpPr txBox="1"/>
          <p:nvPr>
            <p:ph idx="5" type="subTitle"/>
          </p:nvPr>
        </p:nvSpPr>
        <p:spPr>
          <a:xfrm>
            <a:off x="5101725" y="4048825"/>
            <a:ext cx="2758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400"/>
            </a:lvl9pPr>
          </a:lstStyle>
          <a:p/>
        </p:txBody>
      </p:sp>
      <p:sp>
        <p:nvSpPr>
          <p:cNvPr id="1012" name="Google Shape;101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 2">
  <p:cSld name="BLANK_1_1_1_1_1_1_1_1_1_1_1_1_1_1_1_1_1_1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0"/>
          <p:cNvSpPr txBox="1"/>
          <p:nvPr>
            <p:ph type="title"/>
          </p:nvPr>
        </p:nvSpPr>
        <p:spPr>
          <a:xfrm>
            <a:off x="713225" y="5400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15" name="Google Shape;1015;p30"/>
          <p:cNvSpPr txBox="1"/>
          <p:nvPr>
            <p:ph idx="1" type="body"/>
          </p:nvPr>
        </p:nvSpPr>
        <p:spPr>
          <a:xfrm>
            <a:off x="713225" y="1415525"/>
            <a:ext cx="73716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27432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016" name="Google Shape;101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720311" y="540000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713225" y="1152150"/>
            <a:ext cx="7710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88" name="Google Shape;188;p4"/>
          <p:cNvGrpSpPr/>
          <p:nvPr/>
        </p:nvGrpSpPr>
        <p:grpSpPr>
          <a:xfrm rot="-1274972">
            <a:off x="7759496" y="415727"/>
            <a:ext cx="353611" cy="479860"/>
            <a:chOff x="3734875" y="2575550"/>
            <a:chExt cx="576775" cy="782700"/>
          </a:xfrm>
        </p:grpSpPr>
        <p:sp>
          <p:nvSpPr>
            <p:cNvPr id="189" name="Google Shape;189;p4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4"/>
          <p:cNvGrpSpPr/>
          <p:nvPr/>
        </p:nvGrpSpPr>
        <p:grpSpPr>
          <a:xfrm rot="339790">
            <a:off x="8491594" y="1077661"/>
            <a:ext cx="328924" cy="329384"/>
            <a:chOff x="530400" y="3935750"/>
            <a:chExt cx="536500" cy="537250"/>
          </a:xfrm>
        </p:grpSpPr>
        <p:sp>
          <p:nvSpPr>
            <p:cNvPr id="198" name="Google Shape;198;p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rot="1027895">
            <a:off x="8317751" y="4299470"/>
            <a:ext cx="297263" cy="367126"/>
            <a:chOff x="5437775" y="1647725"/>
            <a:chExt cx="484850" cy="598800"/>
          </a:xfrm>
        </p:grpSpPr>
        <p:sp>
          <p:nvSpPr>
            <p:cNvPr id="203" name="Google Shape;203;p4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 4">
  <p:cSld name="BLANK_1_1_1_1_1_1_1_1_1_1_1_1_1_1_1_1_1_1_1_2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19" name="Google Shape;1019;p31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1020" name="Google Shape;1020;p31"/>
          <p:cNvGrpSpPr/>
          <p:nvPr/>
        </p:nvGrpSpPr>
        <p:grpSpPr>
          <a:xfrm rot="-1235476">
            <a:off x="7788043" y="4079650"/>
            <a:ext cx="220409" cy="386634"/>
            <a:chOff x="2965100" y="2649250"/>
            <a:chExt cx="361725" cy="634525"/>
          </a:xfrm>
        </p:grpSpPr>
        <p:sp>
          <p:nvSpPr>
            <p:cNvPr id="1021" name="Google Shape;1021;p31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31"/>
          <p:cNvGrpSpPr/>
          <p:nvPr/>
        </p:nvGrpSpPr>
        <p:grpSpPr>
          <a:xfrm rot="-1023841">
            <a:off x="7716097" y="513333"/>
            <a:ext cx="178273" cy="429238"/>
            <a:chOff x="3000050" y="553475"/>
            <a:chExt cx="292575" cy="704450"/>
          </a:xfrm>
        </p:grpSpPr>
        <p:sp>
          <p:nvSpPr>
            <p:cNvPr id="1028" name="Google Shape;1028;p3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1"/>
          <p:cNvGrpSpPr/>
          <p:nvPr/>
        </p:nvGrpSpPr>
        <p:grpSpPr>
          <a:xfrm rot="758277">
            <a:off x="8351166" y="1599580"/>
            <a:ext cx="311607" cy="200020"/>
            <a:chOff x="3766775" y="1781450"/>
            <a:chExt cx="511450" cy="328300"/>
          </a:xfrm>
        </p:grpSpPr>
        <p:sp>
          <p:nvSpPr>
            <p:cNvPr id="1032" name="Google Shape;1032;p3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 5">
  <p:cSld name="BLANK_1_1_1_1_1_1_1_1_1_1_1_1_1_1_1_1_1_1_1_2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38" name="Google Shape;1038;p32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1039" name="Google Shape;1039;p32"/>
          <p:cNvGrpSpPr/>
          <p:nvPr/>
        </p:nvGrpSpPr>
        <p:grpSpPr>
          <a:xfrm rot="-1059639">
            <a:off x="4407534" y="3849280"/>
            <a:ext cx="328926" cy="329385"/>
            <a:chOff x="530400" y="3935750"/>
            <a:chExt cx="536500" cy="537250"/>
          </a:xfrm>
        </p:grpSpPr>
        <p:sp>
          <p:nvSpPr>
            <p:cNvPr id="1040" name="Google Shape;1040;p32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 rot="798926">
            <a:off x="7189001" y="4282414"/>
            <a:ext cx="297253" cy="367113"/>
            <a:chOff x="5437775" y="1647725"/>
            <a:chExt cx="484850" cy="598800"/>
          </a:xfrm>
        </p:grpSpPr>
        <p:sp>
          <p:nvSpPr>
            <p:cNvPr id="1045" name="Google Shape;1045;p32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32"/>
          <p:cNvGrpSpPr/>
          <p:nvPr/>
        </p:nvGrpSpPr>
        <p:grpSpPr>
          <a:xfrm rot="-3161750">
            <a:off x="1593942" y="4129553"/>
            <a:ext cx="295418" cy="672852"/>
            <a:chOff x="358432" y="4085134"/>
            <a:chExt cx="295392" cy="672792"/>
          </a:xfrm>
        </p:grpSpPr>
        <p:grpSp>
          <p:nvGrpSpPr>
            <p:cNvPr id="1049" name="Google Shape;1049;p32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050" name="Google Shape;1050;p32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9" name="Google Shape;1059;p32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Design 2">
  <p:cSld name="BLANK_1_1_1_1_1_1_1_1_1_1_1_1_1_1_1_1_1_1_1_2_1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63" name="Google Shape;1063;p33"/>
          <p:cNvSpPr txBox="1"/>
          <p:nvPr>
            <p:ph idx="2" type="title"/>
          </p:nvPr>
        </p:nvSpPr>
        <p:spPr>
          <a:xfrm>
            <a:off x="132796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64" name="Google Shape;1064;p33"/>
          <p:cNvSpPr txBox="1"/>
          <p:nvPr>
            <p:ph idx="1" type="subTitle"/>
          </p:nvPr>
        </p:nvSpPr>
        <p:spPr>
          <a:xfrm>
            <a:off x="1324513" y="2249925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65" name="Google Shape;1065;p33"/>
          <p:cNvSpPr txBox="1"/>
          <p:nvPr>
            <p:ph idx="3" type="title"/>
          </p:nvPr>
        </p:nvSpPr>
        <p:spPr>
          <a:xfrm>
            <a:off x="3825000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66" name="Google Shape;1066;p33"/>
          <p:cNvSpPr txBox="1"/>
          <p:nvPr>
            <p:ph idx="4" type="subTitle"/>
          </p:nvPr>
        </p:nvSpPr>
        <p:spPr>
          <a:xfrm>
            <a:off x="3821550" y="2249925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67" name="Google Shape;1067;p33"/>
          <p:cNvSpPr txBox="1"/>
          <p:nvPr>
            <p:ph idx="5" type="title"/>
          </p:nvPr>
        </p:nvSpPr>
        <p:spPr>
          <a:xfrm>
            <a:off x="6320338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068" name="Google Shape;1068;p33"/>
          <p:cNvSpPr txBox="1"/>
          <p:nvPr>
            <p:ph idx="6" type="subTitle"/>
          </p:nvPr>
        </p:nvSpPr>
        <p:spPr>
          <a:xfrm>
            <a:off x="6316888" y="2249925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1069" name="Google Shape;1069;p33"/>
          <p:cNvGrpSpPr/>
          <p:nvPr/>
        </p:nvGrpSpPr>
        <p:grpSpPr>
          <a:xfrm rot="-1394953">
            <a:off x="2255437" y="4151618"/>
            <a:ext cx="343083" cy="344012"/>
            <a:chOff x="2864025" y="1664425"/>
            <a:chExt cx="563100" cy="564625"/>
          </a:xfrm>
        </p:grpSpPr>
        <p:sp>
          <p:nvSpPr>
            <p:cNvPr id="1070" name="Google Shape;1070;p33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33"/>
          <p:cNvGrpSpPr/>
          <p:nvPr/>
        </p:nvGrpSpPr>
        <p:grpSpPr>
          <a:xfrm rot="627475">
            <a:off x="1026834" y="4314199"/>
            <a:ext cx="351442" cy="476916"/>
            <a:chOff x="3734875" y="2575550"/>
            <a:chExt cx="576775" cy="782700"/>
          </a:xfrm>
        </p:grpSpPr>
        <p:sp>
          <p:nvSpPr>
            <p:cNvPr id="1079" name="Google Shape;1079;p33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33"/>
          <p:cNvGrpSpPr/>
          <p:nvPr/>
        </p:nvGrpSpPr>
        <p:grpSpPr>
          <a:xfrm rot="758277">
            <a:off x="536578" y="3451805"/>
            <a:ext cx="311607" cy="200020"/>
            <a:chOff x="3766775" y="1781450"/>
            <a:chExt cx="511450" cy="328300"/>
          </a:xfrm>
        </p:grpSpPr>
        <p:sp>
          <p:nvSpPr>
            <p:cNvPr id="1088" name="Google Shape;1088;p33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3"/>
          <p:cNvGrpSpPr/>
          <p:nvPr/>
        </p:nvGrpSpPr>
        <p:grpSpPr>
          <a:xfrm rot="-899686">
            <a:off x="8339981" y="959961"/>
            <a:ext cx="334002" cy="334937"/>
            <a:chOff x="1320700" y="3935750"/>
            <a:chExt cx="535750" cy="537250"/>
          </a:xfrm>
        </p:grpSpPr>
        <p:sp>
          <p:nvSpPr>
            <p:cNvPr id="1092" name="Google Shape;1092;p33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33"/>
          <p:cNvGrpSpPr/>
          <p:nvPr/>
        </p:nvGrpSpPr>
        <p:grpSpPr>
          <a:xfrm rot="-899686">
            <a:off x="7315062" y="372324"/>
            <a:ext cx="265783" cy="354840"/>
            <a:chOff x="585125" y="1661400"/>
            <a:chExt cx="426325" cy="569175"/>
          </a:xfrm>
        </p:grpSpPr>
        <p:sp>
          <p:nvSpPr>
            <p:cNvPr id="1097" name="Google Shape;1097;p33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+ Design 3">
  <p:cSld name="BLANK_1_1_1_1_1_1_1_1_1_1_1_1_1_1_1_1_1_1_1_2_1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4"/>
          <p:cNvSpPr txBox="1"/>
          <p:nvPr>
            <p:ph idx="1" type="subTitle"/>
          </p:nvPr>
        </p:nvSpPr>
        <p:spPr>
          <a:xfrm>
            <a:off x="4402056" y="153527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02" name="Google Shape;1102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03" name="Google Shape;1103;p34"/>
          <p:cNvSpPr txBox="1"/>
          <p:nvPr>
            <p:ph idx="2" type="title"/>
          </p:nvPr>
        </p:nvSpPr>
        <p:spPr>
          <a:xfrm>
            <a:off x="206609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04" name="Google Shape;1104;p34"/>
          <p:cNvSpPr txBox="1"/>
          <p:nvPr>
            <p:ph idx="3" type="subTitle"/>
          </p:nvPr>
        </p:nvSpPr>
        <p:spPr>
          <a:xfrm>
            <a:off x="4402056" y="2423100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05" name="Google Shape;1105;p34"/>
          <p:cNvSpPr txBox="1"/>
          <p:nvPr>
            <p:ph idx="4" type="title"/>
          </p:nvPr>
        </p:nvSpPr>
        <p:spPr>
          <a:xfrm>
            <a:off x="2066093" y="259740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06" name="Google Shape;1106;p34"/>
          <p:cNvSpPr txBox="1"/>
          <p:nvPr>
            <p:ph idx="5" type="subTitle"/>
          </p:nvPr>
        </p:nvSpPr>
        <p:spPr>
          <a:xfrm>
            <a:off x="4402056" y="331092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07" name="Google Shape;1107;p34"/>
          <p:cNvSpPr txBox="1"/>
          <p:nvPr>
            <p:ph idx="6" type="title"/>
          </p:nvPr>
        </p:nvSpPr>
        <p:spPr>
          <a:xfrm>
            <a:off x="2066093" y="34852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108" name="Google Shape;1108;p34"/>
          <p:cNvGrpSpPr/>
          <p:nvPr/>
        </p:nvGrpSpPr>
        <p:grpSpPr>
          <a:xfrm rot="-464572">
            <a:off x="7545750" y="4291279"/>
            <a:ext cx="221770" cy="389021"/>
            <a:chOff x="2229525" y="2649250"/>
            <a:chExt cx="361725" cy="634525"/>
          </a:xfrm>
        </p:grpSpPr>
        <p:sp>
          <p:nvSpPr>
            <p:cNvPr id="1109" name="Google Shape;1109;p34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34"/>
          <p:cNvGrpSpPr/>
          <p:nvPr/>
        </p:nvGrpSpPr>
        <p:grpSpPr>
          <a:xfrm rot="-751181">
            <a:off x="8323369" y="2903262"/>
            <a:ext cx="344764" cy="346159"/>
            <a:chOff x="2128450" y="1664425"/>
            <a:chExt cx="562350" cy="564625"/>
          </a:xfrm>
        </p:grpSpPr>
        <p:sp>
          <p:nvSpPr>
            <p:cNvPr id="1116" name="Google Shape;1116;p34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34"/>
          <p:cNvGrpSpPr/>
          <p:nvPr/>
        </p:nvGrpSpPr>
        <p:grpSpPr>
          <a:xfrm rot="999162">
            <a:off x="593116" y="2094276"/>
            <a:ext cx="310772" cy="389971"/>
            <a:chOff x="545600" y="587675"/>
            <a:chExt cx="506875" cy="636050"/>
          </a:xfrm>
        </p:grpSpPr>
        <p:sp>
          <p:nvSpPr>
            <p:cNvPr id="1125" name="Google Shape;1125;p34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4"/>
          <p:cNvGrpSpPr/>
          <p:nvPr/>
        </p:nvGrpSpPr>
        <p:grpSpPr>
          <a:xfrm rot="-1799646">
            <a:off x="8043925" y="1036307"/>
            <a:ext cx="178921" cy="431905"/>
            <a:chOff x="2264475" y="553475"/>
            <a:chExt cx="291825" cy="704450"/>
          </a:xfrm>
        </p:grpSpPr>
        <p:sp>
          <p:nvSpPr>
            <p:cNvPr id="1132" name="Google Shape;1132;p34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34"/>
          <p:cNvGrpSpPr/>
          <p:nvPr/>
        </p:nvGrpSpPr>
        <p:grpSpPr>
          <a:xfrm>
            <a:off x="953256" y="3465822"/>
            <a:ext cx="369454" cy="309830"/>
            <a:chOff x="3721200" y="654550"/>
            <a:chExt cx="602600" cy="505350"/>
          </a:xfrm>
        </p:grpSpPr>
        <p:sp>
          <p:nvSpPr>
            <p:cNvPr id="1136" name="Google Shape;1136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ive Columns">
  <p:cSld name="CUSTOM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5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41" name="Google Shape;1141;p35"/>
          <p:cNvSpPr txBox="1"/>
          <p:nvPr>
            <p:ph idx="1" type="subTitle"/>
          </p:nvPr>
        </p:nvSpPr>
        <p:spPr>
          <a:xfrm>
            <a:off x="7262925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42" name="Google Shape;1142;p35"/>
          <p:cNvSpPr txBox="1"/>
          <p:nvPr>
            <p:ph idx="2" type="subTitle"/>
          </p:nvPr>
        </p:nvSpPr>
        <p:spPr>
          <a:xfrm>
            <a:off x="68837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3" name="Google Shape;1143;p35"/>
          <p:cNvSpPr txBox="1"/>
          <p:nvPr>
            <p:ph idx="3" type="subTitle"/>
          </p:nvPr>
        </p:nvSpPr>
        <p:spPr>
          <a:xfrm>
            <a:off x="1099200" y="2754900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44" name="Google Shape;1144;p35"/>
          <p:cNvSpPr txBox="1"/>
          <p:nvPr>
            <p:ph idx="4" type="subTitle"/>
          </p:nvPr>
        </p:nvSpPr>
        <p:spPr>
          <a:xfrm>
            <a:off x="7200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5" name="Google Shape;1145;p35"/>
          <p:cNvSpPr txBox="1"/>
          <p:nvPr>
            <p:ph idx="5" type="subTitle"/>
          </p:nvPr>
        </p:nvSpPr>
        <p:spPr>
          <a:xfrm>
            <a:off x="2640088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46" name="Google Shape;1146;p35"/>
          <p:cNvSpPr txBox="1"/>
          <p:nvPr>
            <p:ph idx="6" type="subTitle"/>
          </p:nvPr>
        </p:nvSpPr>
        <p:spPr>
          <a:xfrm>
            <a:off x="2260925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7" name="Google Shape;1147;p35"/>
          <p:cNvSpPr txBox="1"/>
          <p:nvPr>
            <p:ph idx="7" type="subTitle"/>
          </p:nvPr>
        </p:nvSpPr>
        <p:spPr>
          <a:xfrm>
            <a:off x="5721975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48" name="Google Shape;1148;p35"/>
          <p:cNvSpPr txBox="1"/>
          <p:nvPr>
            <p:ph idx="8" type="subTitle"/>
          </p:nvPr>
        </p:nvSpPr>
        <p:spPr>
          <a:xfrm>
            <a:off x="5342800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9" name="Google Shape;1149;p35"/>
          <p:cNvSpPr txBox="1"/>
          <p:nvPr>
            <p:ph idx="9" type="subTitle"/>
          </p:nvPr>
        </p:nvSpPr>
        <p:spPr>
          <a:xfrm>
            <a:off x="4181050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50" name="Google Shape;1150;p35"/>
          <p:cNvSpPr txBox="1"/>
          <p:nvPr>
            <p:ph idx="13" type="subTitle"/>
          </p:nvPr>
        </p:nvSpPr>
        <p:spPr>
          <a:xfrm>
            <a:off x="380185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1151" name="Google Shape;1151;p35"/>
          <p:cNvGrpSpPr/>
          <p:nvPr/>
        </p:nvGrpSpPr>
        <p:grpSpPr>
          <a:xfrm rot="631618">
            <a:off x="4437637" y="2056801"/>
            <a:ext cx="268651" cy="447654"/>
            <a:chOff x="5481850" y="2671300"/>
            <a:chExt cx="404300" cy="591200"/>
          </a:xfrm>
        </p:grpSpPr>
        <p:sp>
          <p:nvSpPr>
            <p:cNvPr id="1152" name="Google Shape;1152;p35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5"/>
          <p:cNvGrpSpPr/>
          <p:nvPr/>
        </p:nvGrpSpPr>
        <p:grpSpPr>
          <a:xfrm>
            <a:off x="5885940" y="3454081"/>
            <a:ext cx="538578" cy="531588"/>
            <a:chOff x="4455250" y="3764775"/>
            <a:chExt cx="878450" cy="867050"/>
          </a:xfrm>
        </p:grpSpPr>
        <p:sp>
          <p:nvSpPr>
            <p:cNvPr id="1159" name="Google Shape;1159;p35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5"/>
          <p:cNvGrpSpPr/>
          <p:nvPr/>
        </p:nvGrpSpPr>
        <p:grpSpPr>
          <a:xfrm rot="-900111">
            <a:off x="1294636" y="2179988"/>
            <a:ext cx="313568" cy="201279"/>
            <a:chOff x="3766775" y="1781450"/>
            <a:chExt cx="511450" cy="328300"/>
          </a:xfrm>
        </p:grpSpPr>
        <p:sp>
          <p:nvSpPr>
            <p:cNvPr id="1165" name="Google Shape;1165;p35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35"/>
          <p:cNvGrpSpPr/>
          <p:nvPr/>
        </p:nvGrpSpPr>
        <p:grpSpPr>
          <a:xfrm rot="-698390">
            <a:off x="7521946" y="2030664"/>
            <a:ext cx="263713" cy="499929"/>
            <a:chOff x="6269100" y="498000"/>
            <a:chExt cx="430125" cy="815400"/>
          </a:xfrm>
        </p:grpSpPr>
        <p:sp>
          <p:nvSpPr>
            <p:cNvPr id="1169" name="Google Shape;1169;p3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 rot="-2700000">
            <a:off x="2856710" y="3383435"/>
            <a:ext cx="295431" cy="672881"/>
            <a:chOff x="358432" y="4085134"/>
            <a:chExt cx="295392" cy="672792"/>
          </a:xfrm>
        </p:grpSpPr>
        <p:grpSp>
          <p:nvGrpSpPr>
            <p:cNvPr id="1177" name="Google Shape;1177;p35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178" name="Google Shape;1178;p35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7" name="Google Shape;1187;p35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9" name="Google Shape;209;p5"/>
          <p:cNvSpPr txBox="1"/>
          <p:nvPr>
            <p:ph idx="1" type="subTitle"/>
          </p:nvPr>
        </p:nvSpPr>
        <p:spPr>
          <a:xfrm>
            <a:off x="5630600" y="3071475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10" name="Google Shape;210;p5"/>
          <p:cNvSpPr txBox="1"/>
          <p:nvPr>
            <p:ph idx="2" type="subTitle"/>
          </p:nvPr>
        </p:nvSpPr>
        <p:spPr>
          <a:xfrm>
            <a:off x="4967525" y="3619025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1" name="Google Shape;211;p5"/>
          <p:cNvSpPr txBox="1"/>
          <p:nvPr>
            <p:ph idx="3" type="subTitle"/>
          </p:nvPr>
        </p:nvSpPr>
        <p:spPr>
          <a:xfrm>
            <a:off x="2019975" y="3071500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12" name="Google Shape;212;p5"/>
          <p:cNvSpPr txBox="1"/>
          <p:nvPr>
            <p:ph idx="4" type="subTitle"/>
          </p:nvPr>
        </p:nvSpPr>
        <p:spPr>
          <a:xfrm>
            <a:off x="1357025" y="3619025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213" name="Google Shape;213;p5"/>
          <p:cNvGrpSpPr/>
          <p:nvPr/>
        </p:nvGrpSpPr>
        <p:grpSpPr>
          <a:xfrm rot="622403">
            <a:off x="8279697" y="1399698"/>
            <a:ext cx="247885" cy="362477"/>
            <a:chOff x="5481850" y="2671300"/>
            <a:chExt cx="404300" cy="591200"/>
          </a:xfrm>
        </p:grpSpPr>
        <p:sp>
          <p:nvSpPr>
            <p:cNvPr id="214" name="Google Shape;214;p5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 rot="999162">
            <a:off x="8248253" y="4228194"/>
            <a:ext cx="310772" cy="389971"/>
            <a:chOff x="545600" y="587675"/>
            <a:chExt cx="506875" cy="636050"/>
          </a:xfrm>
        </p:grpSpPr>
        <p:sp>
          <p:nvSpPr>
            <p:cNvPr id="221" name="Google Shape;221;p5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5"/>
          <p:cNvGrpSpPr/>
          <p:nvPr/>
        </p:nvGrpSpPr>
        <p:grpSpPr>
          <a:xfrm rot="-698390">
            <a:off x="583335" y="4173215"/>
            <a:ext cx="263713" cy="499929"/>
            <a:chOff x="6269100" y="498000"/>
            <a:chExt cx="430125" cy="815400"/>
          </a:xfrm>
        </p:grpSpPr>
        <p:sp>
          <p:nvSpPr>
            <p:cNvPr id="228" name="Google Shape;228;p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5"/>
          <p:cNvGrpSpPr/>
          <p:nvPr/>
        </p:nvGrpSpPr>
        <p:grpSpPr>
          <a:xfrm>
            <a:off x="604305" y="1386423"/>
            <a:ext cx="221774" cy="389027"/>
            <a:chOff x="2965100" y="2649250"/>
            <a:chExt cx="361725" cy="634525"/>
          </a:xfrm>
        </p:grpSpPr>
        <p:sp>
          <p:nvSpPr>
            <p:cNvPr id="236" name="Google Shape;236;p5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5" name="Google Shape;24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8" name="Google Shape;248;p7"/>
          <p:cNvSpPr txBox="1"/>
          <p:nvPr>
            <p:ph idx="1" type="body"/>
          </p:nvPr>
        </p:nvSpPr>
        <p:spPr>
          <a:xfrm>
            <a:off x="2229350" y="1557175"/>
            <a:ext cx="46851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49" name="Google Shape;249;p7"/>
          <p:cNvGrpSpPr/>
          <p:nvPr/>
        </p:nvGrpSpPr>
        <p:grpSpPr>
          <a:xfrm rot="-464572">
            <a:off x="1619425" y="2377229"/>
            <a:ext cx="221770" cy="389021"/>
            <a:chOff x="2229525" y="2649250"/>
            <a:chExt cx="361725" cy="634525"/>
          </a:xfrm>
        </p:grpSpPr>
        <p:sp>
          <p:nvSpPr>
            <p:cNvPr id="250" name="Google Shape;250;p7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8161486" y="2481676"/>
            <a:ext cx="538593" cy="531588"/>
            <a:chOff x="3589725" y="3764775"/>
            <a:chExt cx="878475" cy="867050"/>
          </a:xfrm>
        </p:grpSpPr>
        <p:sp>
          <p:nvSpPr>
            <p:cNvPr id="257" name="Google Shape;257;p7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rgbClr val="1BB9E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7"/>
          <p:cNvGrpSpPr/>
          <p:nvPr/>
        </p:nvGrpSpPr>
        <p:grpSpPr>
          <a:xfrm rot="999162">
            <a:off x="7672316" y="1504926"/>
            <a:ext cx="310772" cy="389971"/>
            <a:chOff x="545600" y="587675"/>
            <a:chExt cx="506875" cy="636050"/>
          </a:xfrm>
        </p:grpSpPr>
        <p:sp>
          <p:nvSpPr>
            <p:cNvPr id="263" name="Google Shape;263;p7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7"/>
          <p:cNvGrpSpPr/>
          <p:nvPr/>
        </p:nvGrpSpPr>
        <p:grpSpPr>
          <a:xfrm rot="-698390">
            <a:off x="7311508" y="3294511"/>
            <a:ext cx="263713" cy="499929"/>
            <a:chOff x="6269100" y="498000"/>
            <a:chExt cx="430125" cy="815400"/>
          </a:xfrm>
        </p:grpSpPr>
        <p:sp>
          <p:nvSpPr>
            <p:cNvPr id="270" name="Google Shape;270;p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7"/>
          <p:cNvGrpSpPr/>
          <p:nvPr/>
        </p:nvGrpSpPr>
        <p:grpSpPr>
          <a:xfrm rot="-1059639">
            <a:off x="1757534" y="3956905"/>
            <a:ext cx="328926" cy="329385"/>
            <a:chOff x="530400" y="3935750"/>
            <a:chExt cx="536500" cy="537250"/>
          </a:xfrm>
        </p:grpSpPr>
        <p:sp>
          <p:nvSpPr>
            <p:cNvPr id="278" name="Google Shape;278;p7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7"/>
          <p:cNvGrpSpPr/>
          <p:nvPr/>
        </p:nvGrpSpPr>
        <p:grpSpPr>
          <a:xfrm rot="798926">
            <a:off x="433801" y="1738864"/>
            <a:ext cx="297253" cy="367113"/>
            <a:chOff x="5437775" y="1647725"/>
            <a:chExt cx="484850" cy="598800"/>
          </a:xfrm>
        </p:grpSpPr>
        <p:sp>
          <p:nvSpPr>
            <p:cNvPr id="283" name="Google Shape;283;p7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7"/>
          <p:cNvGrpSpPr/>
          <p:nvPr/>
        </p:nvGrpSpPr>
        <p:grpSpPr>
          <a:xfrm>
            <a:off x="8300086" y="4120960"/>
            <a:ext cx="261380" cy="348961"/>
            <a:chOff x="1374650" y="1661400"/>
            <a:chExt cx="426325" cy="569175"/>
          </a:xfrm>
        </p:grpSpPr>
        <p:sp>
          <p:nvSpPr>
            <p:cNvPr id="287" name="Google Shape;287;p7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7"/>
          <p:cNvGrpSpPr/>
          <p:nvPr/>
        </p:nvGrpSpPr>
        <p:grpSpPr>
          <a:xfrm rot="691136">
            <a:off x="668387" y="3304493"/>
            <a:ext cx="295404" cy="672821"/>
            <a:chOff x="358432" y="4085134"/>
            <a:chExt cx="295392" cy="672792"/>
          </a:xfrm>
        </p:grpSpPr>
        <p:grpSp>
          <p:nvGrpSpPr>
            <p:cNvPr id="290" name="Google Shape;290;p7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91" name="Google Shape;291;p7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rgbClr val="FFC1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rgbClr val="191516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" name="Google Shape;300;p7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8"/>
          <p:cNvSpPr txBox="1"/>
          <p:nvPr>
            <p:ph idx="1" type="subTitle"/>
          </p:nvPr>
        </p:nvSpPr>
        <p:spPr>
          <a:xfrm>
            <a:off x="3116100" y="1767125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305" name="Google Shape;30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08" name="Google Shape;308;p9"/>
          <p:cNvSpPr txBox="1"/>
          <p:nvPr>
            <p:ph hasCustomPrompt="1" idx="2" type="title"/>
          </p:nvPr>
        </p:nvSpPr>
        <p:spPr>
          <a:xfrm>
            <a:off x="6238200" y="31523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309" name="Google Shape;309;p9"/>
          <p:cNvSpPr txBox="1"/>
          <p:nvPr>
            <p:ph idx="1" type="subTitle"/>
          </p:nvPr>
        </p:nvSpPr>
        <p:spPr>
          <a:xfrm>
            <a:off x="223997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310" name="Google Shape;310;p9"/>
          <p:cNvSpPr txBox="1"/>
          <p:nvPr>
            <p:ph idx="3" type="subTitle"/>
          </p:nvPr>
        </p:nvSpPr>
        <p:spPr>
          <a:xfrm>
            <a:off x="2239975" y="32403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1" name="Google Shape;311;p9"/>
          <p:cNvSpPr txBox="1"/>
          <p:nvPr>
            <p:ph idx="4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312" name="Google Shape;312;p9"/>
          <p:cNvSpPr txBox="1"/>
          <p:nvPr>
            <p:ph idx="5" type="subTitle"/>
          </p:nvPr>
        </p:nvSpPr>
        <p:spPr>
          <a:xfrm>
            <a:off x="2239975" y="21318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3" name="Google Shape;313;p9"/>
          <p:cNvSpPr txBox="1"/>
          <p:nvPr>
            <p:ph hasCustomPrompt="1" idx="6" type="title"/>
          </p:nvPr>
        </p:nvSpPr>
        <p:spPr>
          <a:xfrm>
            <a:off x="1826250" y="3712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314" name="Google Shape;314;p9"/>
          <p:cNvSpPr txBox="1"/>
          <p:nvPr>
            <p:ph idx="7" type="subTitle"/>
          </p:nvPr>
        </p:nvSpPr>
        <p:spPr>
          <a:xfrm>
            <a:off x="529932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315" name="Google Shape;315;p9"/>
          <p:cNvSpPr txBox="1"/>
          <p:nvPr>
            <p:ph idx="8" type="subTitle"/>
          </p:nvPr>
        </p:nvSpPr>
        <p:spPr>
          <a:xfrm>
            <a:off x="5299325" y="21318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6" name="Google Shape;316;p9"/>
          <p:cNvSpPr txBox="1"/>
          <p:nvPr>
            <p:ph idx="9" type="subTitle"/>
          </p:nvPr>
        </p:nvSpPr>
        <p:spPr>
          <a:xfrm>
            <a:off x="529932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317" name="Google Shape;317;p9"/>
          <p:cNvSpPr txBox="1"/>
          <p:nvPr>
            <p:ph idx="13" type="subTitle"/>
          </p:nvPr>
        </p:nvSpPr>
        <p:spPr>
          <a:xfrm>
            <a:off x="5299325" y="32403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18" name="Google Shape;318;p9"/>
          <p:cNvGrpSpPr/>
          <p:nvPr/>
        </p:nvGrpSpPr>
        <p:grpSpPr>
          <a:xfrm rot="-9602403">
            <a:off x="558981" y="4336449"/>
            <a:ext cx="178927" cy="431919"/>
            <a:chOff x="2264475" y="553475"/>
            <a:chExt cx="291825" cy="704450"/>
          </a:xfrm>
        </p:grpSpPr>
        <p:sp>
          <p:nvSpPr>
            <p:cNvPr id="319" name="Google Shape;319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 rot="-770095">
            <a:off x="1595049" y="4267298"/>
            <a:ext cx="178924" cy="431912"/>
            <a:chOff x="2264475" y="553475"/>
            <a:chExt cx="291825" cy="704450"/>
          </a:xfrm>
        </p:grpSpPr>
        <p:sp>
          <p:nvSpPr>
            <p:cNvPr id="323" name="Google Shape;323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9"/>
          <p:cNvGrpSpPr/>
          <p:nvPr/>
        </p:nvGrpSpPr>
        <p:grpSpPr>
          <a:xfrm rot="-8100000">
            <a:off x="7576573" y="969916"/>
            <a:ext cx="178907" cy="431871"/>
            <a:chOff x="2264475" y="553475"/>
            <a:chExt cx="291825" cy="704450"/>
          </a:xfrm>
        </p:grpSpPr>
        <p:sp>
          <p:nvSpPr>
            <p:cNvPr id="327" name="Google Shape;327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9"/>
          <p:cNvGrpSpPr/>
          <p:nvPr/>
        </p:nvGrpSpPr>
        <p:grpSpPr>
          <a:xfrm flipH="1" rot="8353159">
            <a:off x="809370" y="3522751"/>
            <a:ext cx="178938" cy="431946"/>
            <a:chOff x="2264475" y="553475"/>
            <a:chExt cx="291825" cy="704450"/>
          </a:xfrm>
        </p:grpSpPr>
        <p:sp>
          <p:nvSpPr>
            <p:cNvPr id="331" name="Google Shape;331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9"/>
          <p:cNvGrpSpPr/>
          <p:nvPr/>
        </p:nvGrpSpPr>
        <p:grpSpPr>
          <a:xfrm flipH="1" rot="-1866769">
            <a:off x="8307535" y="1629103"/>
            <a:ext cx="178916" cy="431893"/>
            <a:chOff x="2264475" y="553475"/>
            <a:chExt cx="291825" cy="704450"/>
          </a:xfrm>
        </p:grpSpPr>
        <p:sp>
          <p:nvSpPr>
            <p:cNvPr id="335" name="Google Shape;335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9"/>
          <p:cNvGrpSpPr/>
          <p:nvPr/>
        </p:nvGrpSpPr>
        <p:grpSpPr>
          <a:xfrm rot="-10002840">
            <a:off x="8528492" y="590127"/>
            <a:ext cx="178921" cy="431905"/>
            <a:chOff x="2264475" y="553475"/>
            <a:chExt cx="291825" cy="704450"/>
          </a:xfrm>
        </p:grpSpPr>
        <p:sp>
          <p:nvSpPr>
            <p:cNvPr id="339" name="Google Shape;339;p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9"/>
          <p:cNvSpPr txBox="1"/>
          <p:nvPr>
            <p:ph hasCustomPrompt="1" idx="14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" name="Google Shape;343;p9"/>
          <p:cNvSpPr txBox="1"/>
          <p:nvPr>
            <p:ph hasCustomPrompt="1" idx="15"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9"/>
          <p:cNvSpPr txBox="1"/>
          <p:nvPr>
            <p:ph hasCustomPrompt="1" idx="16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9"/>
          <p:cNvSpPr txBox="1"/>
          <p:nvPr>
            <p:ph hasCustomPrompt="1" idx="17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/>
          <p:nvPr/>
        </p:nvSpPr>
        <p:spPr>
          <a:xfrm>
            <a:off x="1809250" y="1842451"/>
            <a:ext cx="5487600" cy="145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"/>
          <p:cNvSpPr txBox="1"/>
          <p:nvPr>
            <p:ph idx="1" type="subTitle"/>
          </p:nvPr>
        </p:nvSpPr>
        <p:spPr>
          <a:xfrm>
            <a:off x="2162350" y="1936956"/>
            <a:ext cx="4781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50" name="Google Shape;350;p10"/>
          <p:cNvSpPr txBox="1"/>
          <p:nvPr>
            <p:ph type="title"/>
          </p:nvPr>
        </p:nvSpPr>
        <p:spPr>
          <a:xfrm>
            <a:off x="3443550" y="3538225"/>
            <a:ext cx="3377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Poppins Medium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351" name="Google Shape;351;p10"/>
          <p:cNvGrpSpPr/>
          <p:nvPr/>
        </p:nvGrpSpPr>
        <p:grpSpPr>
          <a:xfrm rot="900111">
            <a:off x="830549" y="3982677"/>
            <a:ext cx="263708" cy="499918"/>
            <a:chOff x="6269100" y="498000"/>
            <a:chExt cx="430125" cy="815400"/>
          </a:xfrm>
        </p:grpSpPr>
        <p:sp>
          <p:nvSpPr>
            <p:cNvPr id="352" name="Google Shape;352;p1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0"/>
          <p:cNvGrpSpPr/>
          <p:nvPr/>
        </p:nvGrpSpPr>
        <p:grpSpPr>
          <a:xfrm rot="-1799646">
            <a:off x="8031449" y="698341"/>
            <a:ext cx="247880" cy="362470"/>
            <a:chOff x="5481850" y="2671300"/>
            <a:chExt cx="404300" cy="591200"/>
          </a:xfrm>
        </p:grpSpPr>
        <p:sp>
          <p:nvSpPr>
            <p:cNvPr id="360" name="Google Shape;360;p10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6" name="Google Shape;366;p10"/>
          <p:cNvCxnSpPr>
            <a:endCxn id="367" idx="0"/>
          </p:cNvCxnSpPr>
          <p:nvPr/>
        </p:nvCxnSpPr>
        <p:spPr>
          <a:xfrm rot="10800000">
            <a:off x="1166475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0"/>
          <p:cNvCxnSpPr>
            <a:endCxn id="367" idx="2"/>
          </p:cNvCxnSpPr>
          <p:nvPr/>
        </p:nvCxnSpPr>
        <p:spPr>
          <a:xfrm rot="10800000">
            <a:off x="950925" y="27529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7" name="Google Shape;367;p10"/>
          <p:cNvSpPr/>
          <p:nvPr/>
        </p:nvSpPr>
        <p:spPr>
          <a:xfrm flipH="1">
            <a:off x="950925" y="25717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0"/>
          <p:cNvCxnSpPr>
            <a:endCxn id="370" idx="0"/>
          </p:cNvCxnSpPr>
          <p:nvPr/>
        </p:nvCxnSpPr>
        <p:spPr>
          <a:xfrm>
            <a:off x="7296850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0"/>
          <p:cNvCxnSpPr>
            <a:endCxn id="370" idx="2"/>
          </p:cNvCxnSpPr>
          <p:nvPr/>
        </p:nvCxnSpPr>
        <p:spPr>
          <a:xfrm>
            <a:off x="8155300" y="14623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0" name="Google Shape;370;p10"/>
          <p:cNvSpPr/>
          <p:nvPr/>
        </p:nvSpPr>
        <p:spPr>
          <a:xfrm flipH="1" rot="10800000">
            <a:off x="7724200" y="22093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itter"/>
              <a:buNone/>
              <a:defRPr b="1" sz="2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449">
          <p15:clr>
            <a:srgbClr val="00FF00"/>
          </p15:clr>
        </p15:guide>
        <p15:guide id="4" pos="5311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892">
          <p15:clr>
            <a:srgbClr val="00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dave-py" TargetMode="External"/><Relationship Id="rId4" Type="http://schemas.openxmlformats.org/officeDocument/2006/relationships/hyperlink" Target="https://github.com/stervet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6"/>
          <p:cNvSpPr txBox="1"/>
          <p:nvPr>
            <p:ph idx="1" type="subTitle"/>
          </p:nvPr>
        </p:nvSpPr>
        <p:spPr>
          <a:xfrm>
            <a:off x="2708075" y="3225875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Niko &amp; David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2 | NeueFische | Oct-08-2020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94" name="Google Shape;1194;p36"/>
          <p:cNvSpPr txBox="1"/>
          <p:nvPr>
            <p:ph type="ctrTitle"/>
          </p:nvPr>
        </p:nvSpPr>
        <p:spPr>
          <a:xfrm>
            <a:off x="1780775" y="1346325"/>
            <a:ext cx="54720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Preventing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Drug Abuse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95" name="Google Shape;119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Classification</a:t>
            </a:r>
            <a:endParaRPr/>
          </a:p>
        </p:txBody>
      </p:sp>
      <p:sp>
        <p:nvSpPr>
          <p:cNvPr id="1558" name="Google Shape;155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9" name="Google Shape;1559;p45"/>
          <p:cNvSpPr txBox="1"/>
          <p:nvPr>
            <p:ph idx="4294967295" type="body"/>
          </p:nvPr>
        </p:nvSpPr>
        <p:spPr>
          <a:xfrm>
            <a:off x="1630600" y="1824575"/>
            <a:ext cx="33771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Amyl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Ecstasy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Cannabis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recognized: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Nicotine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0" name="Google Shape;1560;p45"/>
          <p:cNvSpPr txBox="1"/>
          <p:nvPr>
            <p:ph idx="4294967295" type="body"/>
          </p:nvPr>
        </p:nvSpPr>
        <p:spPr>
          <a:xfrm>
            <a:off x="5199300" y="1824575"/>
            <a:ext cx="33771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Amphet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Benzos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Ketamin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recognized: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1" name="Google Shape;1561;p45"/>
          <p:cNvSpPr/>
          <p:nvPr/>
        </p:nvSpPr>
        <p:spPr>
          <a:xfrm>
            <a:off x="5199889" y="1301450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2" name="Google Shape;1562;p45"/>
          <p:cNvSpPr/>
          <p:nvPr/>
        </p:nvSpPr>
        <p:spPr>
          <a:xfrm>
            <a:off x="1631139" y="1301450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3" name="Google Shape;1563;p45"/>
          <p:cNvSpPr txBox="1"/>
          <p:nvPr>
            <p:ph idx="4294967295" type="subTitle"/>
          </p:nvPr>
        </p:nvSpPr>
        <p:spPr>
          <a:xfrm>
            <a:off x="5199300" y="1301450"/>
            <a:ext cx="150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Hard drugs</a:t>
            </a:r>
            <a:endParaRPr/>
          </a:p>
        </p:txBody>
      </p:sp>
      <p:sp>
        <p:nvSpPr>
          <p:cNvPr id="1564" name="Google Shape;1564;p45"/>
          <p:cNvSpPr txBox="1"/>
          <p:nvPr>
            <p:ph idx="4294967295" type="subTitle"/>
          </p:nvPr>
        </p:nvSpPr>
        <p:spPr>
          <a:xfrm>
            <a:off x="1630600" y="1301400"/>
            <a:ext cx="150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Soft drugs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6"/>
          <p:cNvSpPr txBox="1"/>
          <p:nvPr>
            <p:ph type="title"/>
          </p:nvPr>
        </p:nvSpPr>
        <p:spPr>
          <a:xfrm>
            <a:off x="713225" y="29146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chemeClr val="accent2"/>
                </a:solidFill>
              </a:rPr>
              <a:t>.</a:t>
            </a:r>
            <a:r>
              <a:rPr lang="en"/>
              <a:t> Data Exploration</a:t>
            </a:r>
            <a:endParaRPr/>
          </a:p>
        </p:txBody>
      </p:sp>
      <p:sp>
        <p:nvSpPr>
          <p:cNvPr id="1570" name="Google Shape;1570;p46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have we found out?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6"/>
          <p:cNvSpPr/>
          <p:nvPr/>
        </p:nvSpPr>
        <p:spPr>
          <a:xfrm>
            <a:off x="3897900" y="2228850"/>
            <a:ext cx="1348200" cy="685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2" name="Google Shape;1572;p46"/>
          <p:cNvGrpSpPr/>
          <p:nvPr/>
        </p:nvGrpSpPr>
        <p:grpSpPr>
          <a:xfrm rot="-1799646">
            <a:off x="4226977" y="2355798"/>
            <a:ext cx="178921" cy="431905"/>
            <a:chOff x="2264475" y="553475"/>
            <a:chExt cx="291825" cy="704450"/>
          </a:xfrm>
        </p:grpSpPr>
        <p:sp>
          <p:nvSpPr>
            <p:cNvPr id="1573" name="Google Shape;1573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46"/>
          <p:cNvGrpSpPr/>
          <p:nvPr/>
        </p:nvGrpSpPr>
        <p:grpSpPr>
          <a:xfrm rot="-1799646">
            <a:off x="4738302" y="2355798"/>
            <a:ext cx="178921" cy="431905"/>
            <a:chOff x="2264475" y="553475"/>
            <a:chExt cx="291825" cy="704450"/>
          </a:xfrm>
        </p:grpSpPr>
        <p:sp>
          <p:nvSpPr>
            <p:cNvPr id="1577" name="Google Shape;1577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0" name="Google Shape;1580;p46"/>
          <p:cNvCxnSpPr/>
          <p:nvPr/>
        </p:nvCxnSpPr>
        <p:spPr>
          <a:xfrm rot="10800000">
            <a:off x="4572025" y="1694250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81" name="Google Shape;158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7"/>
          <p:cNvSpPr txBox="1"/>
          <p:nvPr>
            <p:ph type="title"/>
          </p:nvPr>
        </p:nvSpPr>
        <p:spPr>
          <a:xfrm>
            <a:off x="637025" y="2352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Drug Usage by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7" name="Google Shape;1587;p47"/>
          <p:cNvGrpSpPr/>
          <p:nvPr/>
        </p:nvGrpSpPr>
        <p:grpSpPr>
          <a:xfrm flipH="1">
            <a:off x="7968402" y="4569964"/>
            <a:ext cx="538578" cy="531588"/>
            <a:chOff x="4455250" y="3764775"/>
            <a:chExt cx="878450" cy="867050"/>
          </a:xfrm>
        </p:grpSpPr>
        <p:sp>
          <p:nvSpPr>
            <p:cNvPr id="1588" name="Google Shape;1588;p47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3" name="Google Shape;1593;p47"/>
          <p:cNvGrpSpPr/>
          <p:nvPr/>
        </p:nvGrpSpPr>
        <p:grpSpPr>
          <a:xfrm rot="-751181">
            <a:off x="7547819" y="3688387"/>
            <a:ext cx="344764" cy="346159"/>
            <a:chOff x="2128450" y="1664425"/>
            <a:chExt cx="562350" cy="564625"/>
          </a:xfrm>
        </p:grpSpPr>
        <p:sp>
          <p:nvSpPr>
            <p:cNvPr id="1594" name="Google Shape;1594;p47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2" name="Google Shape;160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3" name="Google Shape;16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5" y="1280270"/>
            <a:ext cx="8991599" cy="2997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4" name="Google Shape;1604;p47"/>
          <p:cNvCxnSpPr/>
          <p:nvPr/>
        </p:nvCxnSpPr>
        <p:spPr>
          <a:xfrm rot="-5400000">
            <a:off x="3141175" y="2245850"/>
            <a:ext cx="730200" cy="337800"/>
          </a:xfrm>
          <a:prstGeom prst="bentConnector3">
            <a:avLst>
              <a:gd fmla="val 100014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5" name="Google Shape;1605;p47"/>
          <p:cNvCxnSpPr/>
          <p:nvPr/>
        </p:nvCxnSpPr>
        <p:spPr>
          <a:xfrm rot="-5400000">
            <a:off x="6874925" y="2064500"/>
            <a:ext cx="851400" cy="350100"/>
          </a:xfrm>
          <a:prstGeom prst="bentConnector3">
            <a:avLst>
              <a:gd fmla="val 99985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47"/>
          <p:cNvSpPr txBox="1"/>
          <p:nvPr/>
        </p:nvSpPr>
        <p:spPr>
          <a:xfrm>
            <a:off x="6619800" y="2340125"/>
            <a:ext cx="67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42 %</a:t>
            </a:r>
            <a:endParaRPr b="1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07" name="Google Shape;1607;p47"/>
          <p:cNvSpPr txBox="1"/>
          <p:nvPr/>
        </p:nvSpPr>
        <p:spPr>
          <a:xfrm>
            <a:off x="6619800" y="1759150"/>
            <a:ext cx="67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71</a:t>
            </a: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%</a:t>
            </a:r>
            <a:endParaRPr b="1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08" name="Google Shape;1608;p47"/>
          <p:cNvSpPr txBox="1"/>
          <p:nvPr/>
        </p:nvSpPr>
        <p:spPr>
          <a:xfrm>
            <a:off x="2830175" y="2489450"/>
            <a:ext cx="674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31</a:t>
            </a: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%</a:t>
            </a:r>
            <a:endParaRPr b="1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09" name="Google Shape;1609;p47"/>
          <p:cNvSpPr txBox="1"/>
          <p:nvPr/>
        </p:nvSpPr>
        <p:spPr>
          <a:xfrm>
            <a:off x="3675175" y="1759150"/>
            <a:ext cx="637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54</a:t>
            </a:r>
            <a:r>
              <a:rPr b="1" lang="en">
                <a:solidFill>
                  <a:schemeClr val="accent1"/>
                </a:solidFill>
                <a:latin typeface="Hind"/>
                <a:ea typeface="Hind"/>
                <a:cs typeface="Hind"/>
                <a:sym typeface="Hind"/>
              </a:rPr>
              <a:t> %</a:t>
            </a:r>
            <a:endParaRPr b="1">
              <a:solidFill>
                <a:schemeClr val="accen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48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1615" name="Google Shape;1615;p48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48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1626" name="Google Shape;1626;p4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48"/>
          <p:cNvGrpSpPr/>
          <p:nvPr/>
        </p:nvGrpSpPr>
        <p:grpSpPr>
          <a:xfrm rot="-271104">
            <a:off x="8046344" y="2339557"/>
            <a:ext cx="392771" cy="540912"/>
            <a:chOff x="2089700" y="3763250"/>
            <a:chExt cx="640625" cy="882250"/>
          </a:xfrm>
        </p:grpSpPr>
        <p:sp>
          <p:nvSpPr>
            <p:cNvPr id="1631" name="Google Shape;1631;p48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0" name="Google Shape;164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1" name="Google Shape;1641;p48"/>
          <p:cNvSpPr txBox="1"/>
          <p:nvPr>
            <p:ph type="title"/>
          </p:nvPr>
        </p:nvSpPr>
        <p:spPr>
          <a:xfrm>
            <a:off x="567600" y="235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Drugs and their usage</a:t>
            </a:r>
            <a:endParaRPr/>
          </a:p>
        </p:txBody>
      </p:sp>
      <p:pic>
        <p:nvPicPr>
          <p:cNvPr id="1642" name="Google Shape;16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5" y="1012375"/>
            <a:ext cx="9144000" cy="373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3" name="Google Shape;1643;p48"/>
          <p:cNvCxnSpPr/>
          <p:nvPr/>
        </p:nvCxnSpPr>
        <p:spPr>
          <a:xfrm flipH="1">
            <a:off x="1586350" y="1177900"/>
            <a:ext cx="15600" cy="37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48"/>
          <p:cNvCxnSpPr/>
          <p:nvPr/>
        </p:nvCxnSpPr>
        <p:spPr>
          <a:xfrm flipH="1">
            <a:off x="3026575" y="1146475"/>
            <a:ext cx="15600" cy="37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5" name="Google Shape;1645;p48"/>
          <p:cNvCxnSpPr/>
          <p:nvPr/>
        </p:nvCxnSpPr>
        <p:spPr>
          <a:xfrm flipH="1">
            <a:off x="3760075" y="1146475"/>
            <a:ext cx="15600" cy="376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6" name="Google Shape;1646;p48"/>
          <p:cNvSpPr/>
          <p:nvPr/>
        </p:nvSpPr>
        <p:spPr>
          <a:xfrm>
            <a:off x="1248575" y="4342525"/>
            <a:ext cx="486900" cy="337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2751625" y="4316188"/>
            <a:ext cx="486900" cy="337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8"/>
          <p:cNvSpPr/>
          <p:nvPr/>
        </p:nvSpPr>
        <p:spPr>
          <a:xfrm>
            <a:off x="3524425" y="4321294"/>
            <a:ext cx="486900" cy="337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9"/>
          <p:cNvSpPr txBox="1"/>
          <p:nvPr>
            <p:ph type="title"/>
          </p:nvPr>
        </p:nvSpPr>
        <p:spPr>
          <a:xfrm>
            <a:off x="560825" y="2352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Drug Usage by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4" name="Google Shape;1654;p49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1655" name="Google Shape;1655;p4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1666" name="Google Shape;1666;p4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0" name="Google Shape;1670;p49"/>
          <p:cNvGrpSpPr/>
          <p:nvPr/>
        </p:nvGrpSpPr>
        <p:grpSpPr>
          <a:xfrm rot="-271104">
            <a:off x="8122544" y="2339557"/>
            <a:ext cx="392771" cy="540912"/>
            <a:chOff x="2089700" y="3763250"/>
            <a:chExt cx="640625" cy="882250"/>
          </a:xfrm>
        </p:grpSpPr>
        <p:sp>
          <p:nvSpPr>
            <p:cNvPr id="1671" name="Google Shape;1671;p4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0" name="Google Shape;168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1" name="Google Shape;16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00" y="1251000"/>
            <a:ext cx="7583651" cy="313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49"/>
          <p:cNvSpPr/>
          <p:nvPr/>
        </p:nvSpPr>
        <p:spPr>
          <a:xfrm>
            <a:off x="2693475" y="2175200"/>
            <a:ext cx="1154400" cy="2025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800975" y="1209300"/>
            <a:ext cx="1032000" cy="2991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0"/>
          <p:cNvSpPr/>
          <p:nvPr/>
        </p:nvSpPr>
        <p:spPr>
          <a:xfrm>
            <a:off x="235575" y="2267863"/>
            <a:ext cx="926700" cy="6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9" name="Google Shape;1689;p50"/>
          <p:cNvGrpSpPr/>
          <p:nvPr/>
        </p:nvGrpSpPr>
        <p:grpSpPr>
          <a:xfrm rot="2700000">
            <a:off x="707337" y="3738507"/>
            <a:ext cx="294913" cy="672728"/>
            <a:chOff x="1347275" y="2417475"/>
            <a:chExt cx="481050" cy="1097325"/>
          </a:xfrm>
        </p:grpSpPr>
        <p:sp>
          <p:nvSpPr>
            <p:cNvPr id="1690" name="Google Shape;1690;p50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0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0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50"/>
          <p:cNvGrpSpPr/>
          <p:nvPr/>
        </p:nvGrpSpPr>
        <p:grpSpPr>
          <a:xfrm rot="980524">
            <a:off x="345062" y="1380066"/>
            <a:ext cx="328452" cy="329371"/>
            <a:chOff x="1320700" y="3935750"/>
            <a:chExt cx="535750" cy="537250"/>
          </a:xfrm>
        </p:grpSpPr>
        <p:sp>
          <p:nvSpPr>
            <p:cNvPr id="1701" name="Google Shape;1701;p50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5" name="Google Shape;170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6" name="Google Shape;1706;p50"/>
          <p:cNvSpPr txBox="1"/>
          <p:nvPr>
            <p:ph type="title"/>
          </p:nvPr>
        </p:nvSpPr>
        <p:spPr>
          <a:xfrm>
            <a:off x="304800" y="110175"/>
            <a:ext cx="43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Usage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Frequency</a:t>
            </a:r>
            <a:endParaRPr/>
          </a:p>
        </p:txBody>
      </p:sp>
      <p:pic>
        <p:nvPicPr>
          <p:cNvPr id="1707" name="Google Shape;17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2677700"/>
            <a:ext cx="5269900" cy="241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00" y="76200"/>
            <a:ext cx="5269900" cy="25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50"/>
          <p:cNvSpPr/>
          <p:nvPr/>
        </p:nvSpPr>
        <p:spPr>
          <a:xfrm>
            <a:off x="1162275" y="1854282"/>
            <a:ext cx="1810500" cy="23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0" name="Google Shape;171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600" y="1507725"/>
            <a:ext cx="1306648" cy="28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p50"/>
          <p:cNvSpPr/>
          <p:nvPr/>
        </p:nvSpPr>
        <p:spPr>
          <a:xfrm>
            <a:off x="235575" y="1248575"/>
            <a:ext cx="926700" cy="6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50"/>
          <p:cNvSpPr/>
          <p:nvPr/>
        </p:nvSpPr>
        <p:spPr>
          <a:xfrm>
            <a:off x="464175" y="3763175"/>
            <a:ext cx="926700" cy="68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51"/>
          <p:cNvSpPr txBox="1"/>
          <p:nvPr>
            <p:ph type="title"/>
          </p:nvPr>
        </p:nvSpPr>
        <p:spPr>
          <a:xfrm>
            <a:off x="713225" y="8862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>
                <a:solidFill>
                  <a:schemeClr val="accent2"/>
                </a:solidFill>
              </a:rPr>
              <a:t>. </a:t>
            </a:r>
            <a:r>
              <a:rPr lang="en"/>
              <a:t>Prediction</a:t>
            </a:r>
            <a:endParaRPr/>
          </a:p>
        </p:txBody>
      </p:sp>
      <p:sp>
        <p:nvSpPr>
          <p:cNvPr id="1718" name="Google Shape;1718;p51"/>
          <p:cNvSpPr txBox="1"/>
          <p:nvPr>
            <p:ph idx="2" type="title"/>
          </p:nvPr>
        </p:nvSpPr>
        <p:spPr>
          <a:xfrm>
            <a:off x="2926650" y="3760800"/>
            <a:ext cx="3290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in danger of getting addicted?</a:t>
            </a:r>
            <a:endParaRPr/>
          </a:p>
        </p:txBody>
      </p:sp>
      <p:sp>
        <p:nvSpPr>
          <p:cNvPr id="1719" name="Google Shape;1719;p51"/>
          <p:cNvSpPr/>
          <p:nvPr/>
        </p:nvSpPr>
        <p:spPr>
          <a:xfrm>
            <a:off x="3652375" y="2228850"/>
            <a:ext cx="1839300" cy="685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51"/>
          <p:cNvGrpSpPr/>
          <p:nvPr/>
        </p:nvGrpSpPr>
        <p:grpSpPr>
          <a:xfrm rot="-1799646">
            <a:off x="3971202" y="2355798"/>
            <a:ext cx="178921" cy="431905"/>
            <a:chOff x="2264475" y="553475"/>
            <a:chExt cx="291825" cy="704450"/>
          </a:xfrm>
        </p:grpSpPr>
        <p:sp>
          <p:nvSpPr>
            <p:cNvPr id="1721" name="Google Shape;1721;p5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51"/>
          <p:cNvGrpSpPr/>
          <p:nvPr/>
        </p:nvGrpSpPr>
        <p:grpSpPr>
          <a:xfrm rot="-1799646">
            <a:off x="4482527" y="2355798"/>
            <a:ext cx="178921" cy="431905"/>
            <a:chOff x="2264475" y="553475"/>
            <a:chExt cx="291825" cy="704450"/>
          </a:xfrm>
        </p:grpSpPr>
        <p:sp>
          <p:nvSpPr>
            <p:cNvPr id="1725" name="Google Shape;1725;p5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51"/>
          <p:cNvGrpSpPr/>
          <p:nvPr/>
        </p:nvGrpSpPr>
        <p:grpSpPr>
          <a:xfrm rot="-1799646">
            <a:off x="4993852" y="2355798"/>
            <a:ext cx="178921" cy="431905"/>
            <a:chOff x="2264475" y="553475"/>
            <a:chExt cx="291825" cy="704450"/>
          </a:xfrm>
        </p:grpSpPr>
        <p:sp>
          <p:nvSpPr>
            <p:cNvPr id="1729" name="Google Shape;1729;p5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2" name="Google Shape;1732;p51"/>
          <p:cNvCxnSpPr/>
          <p:nvPr/>
        </p:nvCxnSpPr>
        <p:spPr>
          <a:xfrm>
            <a:off x="4572025" y="2914650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33" name="Google Shape;173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8" name="Google Shape;17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68100"/>
            <a:ext cx="6707075" cy="40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52"/>
          <p:cNvSpPr txBox="1"/>
          <p:nvPr>
            <p:ph type="title"/>
          </p:nvPr>
        </p:nvSpPr>
        <p:spPr>
          <a:xfrm>
            <a:off x="720000" y="300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traits</a:t>
            </a:r>
            <a:endParaRPr/>
          </a:p>
        </p:txBody>
      </p:sp>
      <p:sp>
        <p:nvSpPr>
          <p:cNvPr id="1740" name="Google Shape;174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1" name="Google Shape;1741;p52"/>
          <p:cNvCxnSpPr/>
          <p:nvPr/>
        </p:nvCxnSpPr>
        <p:spPr>
          <a:xfrm flipH="1" rot="10800000">
            <a:off x="5295375" y="2049975"/>
            <a:ext cx="227100" cy="33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2" name="Google Shape;1742;p52"/>
          <p:cNvCxnSpPr/>
          <p:nvPr/>
        </p:nvCxnSpPr>
        <p:spPr>
          <a:xfrm flipH="1" rot="10800000">
            <a:off x="1963175" y="2277275"/>
            <a:ext cx="282900" cy="267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3"/>
          <p:cNvSpPr txBox="1"/>
          <p:nvPr>
            <p:ph type="title"/>
          </p:nvPr>
        </p:nvSpPr>
        <p:spPr>
          <a:xfrm>
            <a:off x="720000" y="300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traits</a:t>
            </a:r>
            <a:endParaRPr/>
          </a:p>
        </p:txBody>
      </p:sp>
      <p:sp>
        <p:nvSpPr>
          <p:cNvPr id="1748" name="Google Shape;174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9" name="Google Shape;174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5" y="968900"/>
            <a:ext cx="6949426" cy="399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0" name="Google Shape;1750;p53"/>
          <p:cNvCxnSpPr/>
          <p:nvPr/>
        </p:nvCxnSpPr>
        <p:spPr>
          <a:xfrm flipH="1" rot="10800000">
            <a:off x="5182775" y="1869750"/>
            <a:ext cx="373200" cy="745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1" name="Google Shape;1751;p53"/>
          <p:cNvCxnSpPr/>
          <p:nvPr/>
        </p:nvCxnSpPr>
        <p:spPr>
          <a:xfrm flipH="1" rot="10800000">
            <a:off x="1861075" y="2418825"/>
            <a:ext cx="329700" cy="298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54"/>
          <p:cNvSpPr/>
          <p:nvPr/>
        </p:nvSpPr>
        <p:spPr>
          <a:xfrm>
            <a:off x="8127925" y="4337950"/>
            <a:ext cx="605700" cy="52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54"/>
          <p:cNvGrpSpPr/>
          <p:nvPr/>
        </p:nvGrpSpPr>
        <p:grpSpPr>
          <a:xfrm flipH="1">
            <a:off x="2434609" y="1893745"/>
            <a:ext cx="679096" cy="469767"/>
            <a:chOff x="1098900" y="913050"/>
            <a:chExt cx="1644300" cy="1137450"/>
          </a:xfrm>
        </p:grpSpPr>
        <p:cxnSp>
          <p:nvCxnSpPr>
            <p:cNvPr id="1758" name="Google Shape;1758;p54"/>
            <p:cNvCxnSpPr>
              <a:endCxn id="1759" idx="0"/>
            </p:cNvCxnSpPr>
            <p:nvPr/>
          </p:nvCxnSpPr>
          <p:spPr>
            <a:xfrm rot="10800000">
              <a:off x="2743200" y="1128600"/>
              <a:ext cx="0" cy="921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0" name="Google Shape;1760;p54"/>
            <p:cNvCxnSpPr>
              <a:endCxn id="1759" idx="2"/>
            </p:cNvCxnSpPr>
            <p:nvPr/>
          </p:nvCxnSpPr>
          <p:spPr>
            <a:xfrm>
              <a:off x="1098900" y="913050"/>
              <a:ext cx="1463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759" name="Google Shape;1759;p54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1" name="Google Shape;1761;p54"/>
          <p:cNvSpPr/>
          <p:nvPr/>
        </p:nvSpPr>
        <p:spPr>
          <a:xfrm>
            <a:off x="1401850" y="2363500"/>
            <a:ext cx="20655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2" name="Google Shape;1762;p54"/>
          <p:cNvSpPr/>
          <p:nvPr/>
        </p:nvSpPr>
        <p:spPr>
          <a:xfrm>
            <a:off x="5494050" y="2363500"/>
            <a:ext cx="20655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3" name="Google Shape;1763;p5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Approaches</a:t>
            </a:r>
            <a:endParaRPr/>
          </a:p>
        </p:txBody>
      </p:sp>
      <p:sp>
        <p:nvSpPr>
          <p:cNvPr id="1764" name="Google Shape;1764;p54"/>
          <p:cNvSpPr txBox="1"/>
          <p:nvPr>
            <p:ph idx="1" type="subTitle"/>
          </p:nvPr>
        </p:nvSpPr>
        <p:spPr>
          <a:xfrm>
            <a:off x="5030250" y="2889325"/>
            <a:ext cx="3873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300 individuals, selected by: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Neuroticism above mean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Openness above mean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Impulsiveness above mean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Sensation Seeking above mean.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Conscientiousness </a:t>
            </a:r>
            <a:r>
              <a:rPr lang="en" u="sng"/>
              <a:t>below</a:t>
            </a:r>
            <a:br>
              <a:rPr lang="en"/>
            </a:br>
            <a:r>
              <a:rPr lang="en"/>
              <a:t>mean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5" name="Google Shape;1765;p54"/>
          <p:cNvSpPr txBox="1"/>
          <p:nvPr>
            <p:ph idx="2" type="subTitle"/>
          </p:nvPr>
        </p:nvSpPr>
        <p:spPr>
          <a:xfrm>
            <a:off x="938000" y="2889325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1877 individuals</a:t>
            </a:r>
            <a:endParaRPr/>
          </a:p>
        </p:txBody>
      </p:sp>
      <p:sp>
        <p:nvSpPr>
          <p:cNvPr id="1766" name="Google Shape;1766;p54"/>
          <p:cNvSpPr txBox="1"/>
          <p:nvPr>
            <p:ph idx="3" type="subTitle"/>
          </p:nvPr>
        </p:nvSpPr>
        <p:spPr>
          <a:xfrm>
            <a:off x="5259909" y="22288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group</a:t>
            </a:r>
            <a:endParaRPr/>
          </a:p>
        </p:txBody>
      </p:sp>
      <p:sp>
        <p:nvSpPr>
          <p:cNvPr id="1767" name="Google Shape;1767;p54"/>
          <p:cNvSpPr txBox="1"/>
          <p:nvPr>
            <p:ph idx="4" type="subTitle"/>
          </p:nvPr>
        </p:nvSpPr>
        <p:spPr>
          <a:xfrm>
            <a:off x="1167625" y="22288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observations</a:t>
            </a:r>
            <a:endParaRPr/>
          </a:p>
        </p:txBody>
      </p:sp>
      <p:grpSp>
        <p:nvGrpSpPr>
          <p:cNvPr id="1768" name="Google Shape;1768;p54"/>
          <p:cNvGrpSpPr/>
          <p:nvPr/>
        </p:nvGrpSpPr>
        <p:grpSpPr>
          <a:xfrm>
            <a:off x="5847709" y="1893745"/>
            <a:ext cx="679096" cy="469767"/>
            <a:chOff x="1098900" y="913050"/>
            <a:chExt cx="1644300" cy="1137450"/>
          </a:xfrm>
        </p:grpSpPr>
        <p:cxnSp>
          <p:nvCxnSpPr>
            <p:cNvPr id="1769" name="Google Shape;1769;p54"/>
            <p:cNvCxnSpPr>
              <a:endCxn id="1770" idx="0"/>
            </p:cNvCxnSpPr>
            <p:nvPr/>
          </p:nvCxnSpPr>
          <p:spPr>
            <a:xfrm rot="10800000">
              <a:off x="2743200" y="1128600"/>
              <a:ext cx="0" cy="921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54"/>
            <p:cNvCxnSpPr>
              <a:endCxn id="1770" idx="2"/>
            </p:cNvCxnSpPr>
            <p:nvPr/>
          </p:nvCxnSpPr>
          <p:spPr>
            <a:xfrm>
              <a:off x="1098900" y="913050"/>
              <a:ext cx="1463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770" name="Google Shape;1770;p54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54"/>
          <p:cNvGrpSpPr/>
          <p:nvPr/>
        </p:nvGrpSpPr>
        <p:grpSpPr>
          <a:xfrm>
            <a:off x="4312100" y="1550725"/>
            <a:ext cx="177000" cy="177000"/>
            <a:chOff x="4962625" y="1803050"/>
            <a:chExt cx="177000" cy="177000"/>
          </a:xfrm>
        </p:grpSpPr>
        <p:sp>
          <p:nvSpPr>
            <p:cNvPr id="1773" name="Google Shape;1773;p54"/>
            <p:cNvSpPr/>
            <p:nvPr/>
          </p:nvSpPr>
          <p:spPr>
            <a:xfrm>
              <a:off x="5015725" y="1803050"/>
              <a:ext cx="70800" cy="17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4"/>
            <p:cNvSpPr/>
            <p:nvPr/>
          </p:nvSpPr>
          <p:spPr>
            <a:xfrm rot="5400000">
              <a:off x="5015725" y="1803050"/>
              <a:ext cx="70800" cy="177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6" name="Google Shape;17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82" y="1189326"/>
            <a:ext cx="1552243" cy="18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54"/>
          <p:cNvSpPr/>
          <p:nvPr/>
        </p:nvSpPr>
        <p:spPr>
          <a:xfrm>
            <a:off x="3815050" y="1271675"/>
            <a:ext cx="1324200" cy="81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8" name="Google Shape;17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523" y="1273951"/>
            <a:ext cx="1324200" cy="83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7"/>
          <p:cNvSpPr txBox="1"/>
          <p:nvPr>
            <p:ph idx="15"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1" name="Google Shape;1201;p37"/>
          <p:cNvSpPr txBox="1"/>
          <p:nvPr>
            <p:ph idx="16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2" name="Google Shape;1202;p37"/>
          <p:cNvSpPr txBox="1"/>
          <p:nvPr>
            <p:ph idx="17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3" name="Google Shape;1203;p37"/>
          <p:cNvSpPr txBox="1"/>
          <p:nvPr>
            <p:ph idx="14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4" name="Google Shape;1204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5" name="Google Shape;1205;p37"/>
          <p:cNvSpPr txBox="1"/>
          <p:nvPr>
            <p:ph idx="1" type="subTitle"/>
          </p:nvPr>
        </p:nvSpPr>
        <p:spPr>
          <a:xfrm>
            <a:off x="2239975" y="29049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206" name="Google Shape;1206;p37"/>
          <p:cNvSpPr txBox="1"/>
          <p:nvPr>
            <p:ph idx="3" type="subTitle"/>
          </p:nvPr>
        </p:nvSpPr>
        <p:spPr>
          <a:xfrm>
            <a:off x="2239975" y="32403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have we found out?</a:t>
            </a:r>
            <a:endParaRPr/>
          </a:p>
        </p:txBody>
      </p:sp>
      <p:sp>
        <p:nvSpPr>
          <p:cNvPr id="1207" name="Google Shape;1207;p37"/>
          <p:cNvSpPr txBox="1"/>
          <p:nvPr>
            <p:ph idx="5" type="subTitle"/>
          </p:nvPr>
        </p:nvSpPr>
        <p:spPr>
          <a:xfrm>
            <a:off x="2239975" y="21318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What’s going on here?</a:t>
            </a:r>
            <a:endParaRPr/>
          </a:p>
        </p:txBody>
      </p:sp>
      <p:sp>
        <p:nvSpPr>
          <p:cNvPr id="1208" name="Google Shape;1208;p37"/>
          <p:cNvSpPr txBox="1"/>
          <p:nvPr>
            <p:ph idx="8" type="subTitle"/>
          </p:nvPr>
        </p:nvSpPr>
        <p:spPr>
          <a:xfrm>
            <a:off x="5299325" y="21318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those who need our help...</a:t>
            </a:r>
            <a:endParaRPr/>
          </a:p>
        </p:txBody>
      </p:sp>
      <p:sp>
        <p:nvSpPr>
          <p:cNvPr id="1209" name="Google Shape;1209;p37"/>
          <p:cNvSpPr txBox="1"/>
          <p:nvPr>
            <p:ph idx="9" type="subTitle"/>
          </p:nvPr>
        </p:nvSpPr>
        <p:spPr>
          <a:xfrm>
            <a:off x="5299325" y="29049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0" name="Google Shape;1210;p37"/>
          <p:cNvSpPr txBox="1"/>
          <p:nvPr>
            <p:ph idx="13" type="subTitle"/>
          </p:nvPr>
        </p:nvSpPr>
        <p:spPr>
          <a:xfrm>
            <a:off x="5299325" y="32403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What’s still to come?</a:t>
            </a:r>
            <a:endParaRPr/>
          </a:p>
        </p:txBody>
      </p:sp>
      <p:sp>
        <p:nvSpPr>
          <p:cNvPr id="1211" name="Google Shape;1211;p37"/>
          <p:cNvSpPr txBox="1"/>
          <p:nvPr>
            <p:ph idx="4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12" name="Google Shape;1212;p37"/>
          <p:cNvSpPr txBox="1"/>
          <p:nvPr>
            <p:ph idx="7" type="subTitle"/>
          </p:nvPr>
        </p:nvSpPr>
        <p:spPr>
          <a:xfrm>
            <a:off x="5299325" y="17964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Usage Prediction</a:t>
            </a:r>
            <a:endParaRPr/>
          </a:p>
        </p:txBody>
      </p:sp>
      <p:sp>
        <p:nvSpPr>
          <p:cNvPr id="1213" name="Google Shape;121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55"/>
          <p:cNvSpPr/>
          <p:nvPr/>
        </p:nvSpPr>
        <p:spPr>
          <a:xfrm>
            <a:off x="7835850" y="425222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55"/>
          <p:cNvSpPr/>
          <p:nvPr/>
        </p:nvSpPr>
        <p:spPr>
          <a:xfrm>
            <a:off x="7638975" y="672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55"/>
          <p:cNvSpPr/>
          <p:nvPr/>
        </p:nvSpPr>
        <p:spPr>
          <a:xfrm>
            <a:off x="8172375" y="1053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5"/>
          <p:cNvSpPr/>
          <p:nvPr/>
        </p:nvSpPr>
        <p:spPr>
          <a:xfrm>
            <a:off x="7562775" y="291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5"/>
          <p:cNvSpPr txBox="1"/>
          <p:nvPr>
            <p:ph type="title"/>
          </p:nvPr>
        </p:nvSpPr>
        <p:spPr>
          <a:xfrm>
            <a:off x="720311" y="540000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Hard Drug Usage (all individuals)</a:t>
            </a:r>
            <a:endParaRPr/>
          </a:p>
        </p:txBody>
      </p:sp>
      <p:sp>
        <p:nvSpPr>
          <p:cNvPr id="1788" name="Google Shape;1788;p55"/>
          <p:cNvSpPr txBox="1"/>
          <p:nvPr>
            <p:ph idx="1" type="body"/>
          </p:nvPr>
        </p:nvSpPr>
        <p:spPr>
          <a:xfrm>
            <a:off x="499325" y="2234175"/>
            <a:ext cx="3911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 | XGBoost | </a:t>
            </a:r>
            <a:r>
              <a:rPr lang="en" sz="1500"/>
              <a:t>DecisionTree</a:t>
            </a:r>
            <a:r>
              <a:rPr lang="en" sz="1500"/>
              <a:t> | AdaBoost | kNN | Logistic Reg | SVM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89" name="Google Shape;178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0" name="Google Shape;1790;p55"/>
          <p:cNvSpPr/>
          <p:nvPr/>
        </p:nvSpPr>
        <p:spPr>
          <a:xfrm flipH="1" rot="10800000">
            <a:off x="834825" y="15186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91" name="Google Shape;1791;p55"/>
          <p:cNvSpPr txBox="1"/>
          <p:nvPr>
            <p:ph idx="4294967295" type="title"/>
          </p:nvPr>
        </p:nvSpPr>
        <p:spPr>
          <a:xfrm>
            <a:off x="928475" y="1518625"/>
            <a:ext cx="26424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ind"/>
                <a:ea typeface="Hind"/>
                <a:cs typeface="Hind"/>
                <a:sym typeface="Hind"/>
              </a:rPr>
              <a:t>Basic Predictions</a:t>
            </a:r>
            <a:endParaRPr sz="3000"/>
          </a:p>
        </p:txBody>
      </p:sp>
      <p:cxnSp>
        <p:nvCxnSpPr>
          <p:cNvPr id="1792" name="Google Shape;1792;p55"/>
          <p:cNvCxnSpPr/>
          <p:nvPr/>
        </p:nvCxnSpPr>
        <p:spPr>
          <a:xfrm rot="10800000">
            <a:off x="3961719" y="1416150"/>
            <a:ext cx="0" cy="59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93" name="Google Shape;1793;p55"/>
          <p:cNvSpPr/>
          <p:nvPr/>
        </p:nvSpPr>
        <p:spPr>
          <a:xfrm flipH="1" rot="10800000">
            <a:off x="5601300" y="15186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94" name="Google Shape;1794;p55"/>
          <p:cNvSpPr txBox="1"/>
          <p:nvPr>
            <p:ph idx="4294967295" type="title"/>
          </p:nvPr>
        </p:nvSpPr>
        <p:spPr>
          <a:xfrm>
            <a:off x="5694950" y="1518625"/>
            <a:ext cx="26424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ind"/>
                <a:ea typeface="Hind"/>
                <a:cs typeface="Hind"/>
                <a:sym typeface="Hind"/>
              </a:rPr>
              <a:t>Optimized</a:t>
            </a:r>
            <a:r>
              <a:rPr lang="en" sz="1700">
                <a:latin typeface="Hind"/>
                <a:ea typeface="Hind"/>
                <a:cs typeface="Hind"/>
                <a:sym typeface="Hind"/>
              </a:rPr>
              <a:t> Prediction</a:t>
            </a:r>
            <a:endParaRPr sz="3000"/>
          </a:p>
        </p:txBody>
      </p:sp>
      <p:cxnSp>
        <p:nvCxnSpPr>
          <p:cNvPr id="1795" name="Google Shape;1795;p55"/>
          <p:cNvCxnSpPr/>
          <p:nvPr/>
        </p:nvCxnSpPr>
        <p:spPr>
          <a:xfrm>
            <a:off x="5303994" y="1440325"/>
            <a:ext cx="0" cy="59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96" name="Google Shape;1796;p55"/>
          <p:cNvSpPr/>
          <p:nvPr/>
        </p:nvSpPr>
        <p:spPr>
          <a:xfrm>
            <a:off x="832225" y="31703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Pos. Recall: </a:t>
            </a:r>
            <a:r>
              <a:rPr b="1" lang="en" sz="1500"/>
              <a:t>86 %</a:t>
            </a:r>
            <a:endParaRPr b="1" sz="1500"/>
          </a:p>
        </p:txBody>
      </p:sp>
      <p:sp>
        <p:nvSpPr>
          <p:cNvPr id="1797" name="Google Shape;1797;p55"/>
          <p:cNvSpPr/>
          <p:nvPr/>
        </p:nvSpPr>
        <p:spPr>
          <a:xfrm>
            <a:off x="832225" y="3751350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Accuracy: 75 %</a:t>
            </a:r>
            <a:endParaRPr b="1" sz="1500"/>
          </a:p>
        </p:txBody>
      </p:sp>
      <p:sp>
        <p:nvSpPr>
          <p:cNvPr id="1798" name="Google Shape;1798;p55"/>
          <p:cNvSpPr txBox="1"/>
          <p:nvPr>
            <p:ph idx="1" type="body"/>
          </p:nvPr>
        </p:nvSpPr>
        <p:spPr>
          <a:xfrm>
            <a:off x="5135050" y="2234175"/>
            <a:ext cx="3911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Random Forest | XGBoost | SVM</a:t>
            </a:r>
            <a:br>
              <a:rPr lang="en" sz="1500"/>
            </a:br>
            <a:r>
              <a:rPr lang="en" sz="1500"/>
              <a:t>** Gridsearch for Parameters **</a:t>
            </a:r>
            <a:endParaRPr sz="1300"/>
          </a:p>
        </p:txBody>
      </p:sp>
      <p:sp>
        <p:nvSpPr>
          <p:cNvPr id="1799" name="Google Shape;1799;p55"/>
          <p:cNvSpPr/>
          <p:nvPr/>
        </p:nvSpPr>
        <p:spPr>
          <a:xfrm>
            <a:off x="5601300" y="3243150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Pos. Recall: 89 %</a:t>
            </a:r>
            <a:endParaRPr b="1" sz="1500"/>
          </a:p>
        </p:txBody>
      </p:sp>
      <p:sp>
        <p:nvSpPr>
          <p:cNvPr id="1800" name="Google Shape;1800;p55"/>
          <p:cNvSpPr/>
          <p:nvPr/>
        </p:nvSpPr>
        <p:spPr>
          <a:xfrm>
            <a:off x="5601300" y="382417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Accuracy: 77 %</a:t>
            </a:r>
            <a:endParaRPr b="1"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6"/>
          <p:cNvSpPr/>
          <p:nvPr/>
        </p:nvSpPr>
        <p:spPr>
          <a:xfrm>
            <a:off x="7835850" y="425222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6"/>
          <p:cNvSpPr/>
          <p:nvPr/>
        </p:nvSpPr>
        <p:spPr>
          <a:xfrm>
            <a:off x="7638975" y="672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6"/>
          <p:cNvSpPr/>
          <p:nvPr/>
        </p:nvSpPr>
        <p:spPr>
          <a:xfrm>
            <a:off x="8172375" y="1053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6"/>
          <p:cNvSpPr/>
          <p:nvPr/>
        </p:nvSpPr>
        <p:spPr>
          <a:xfrm>
            <a:off x="7562775" y="291275"/>
            <a:ext cx="861000" cy="67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6"/>
          <p:cNvSpPr txBox="1"/>
          <p:nvPr>
            <p:ph type="title"/>
          </p:nvPr>
        </p:nvSpPr>
        <p:spPr>
          <a:xfrm>
            <a:off x="720311" y="540000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Hard Drug Usage (High Scorers)</a:t>
            </a:r>
            <a:endParaRPr/>
          </a:p>
        </p:txBody>
      </p:sp>
      <p:sp>
        <p:nvSpPr>
          <p:cNvPr id="1810" name="Google Shape;1810;p56"/>
          <p:cNvSpPr txBox="1"/>
          <p:nvPr>
            <p:ph idx="1" type="body"/>
          </p:nvPr>
        </p:nvSpPr>
        <p:spPr>
          <a:xfrm>
            <a:off x="499325" y="2234175"/>
            <a:ext cx="3911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 | XGBoost | DecisionTree | AdaBoost | kNN | Logistic Reg | SVM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11" name="Google Shape;181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2" name="Google Shape;1812;p56"/>
          <p:cNvSpPr/>
          <p:nvPr/>
        </p:nvSpPr>
        <p:spPr>
          <a:xfrm flipH="1" rot="10800000">
            <a:off x="834825" y="15186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3" name="Google Shape;1813;p56"/>
          <p:cNvSpPr txBox="1"/>
          <p:nvPr>
            <p:ph idx="4294967295" type="title"/>
          </p:nvPr>
        </p:nvSpPr>
        <p:spPr>
          <a:xfrm>
            <a:off x="928475" y="1518625"/>
            <a:ext cx="26424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ind"/>
                <a:ea typeface="Hind"/>
                <a:cs typeface="Hind"/>
                <a:sym typeface="Hind"/>
              </a:rPr>
              <a:t>Basic Predictions</a:t>
            </a:r>
            <a:endParaRPr sz="3000"/>
          </a:p>
        </p:txBody>
      </p:sp>
      <p:cxnSp>
        <p:nvCxnSpPr>
          <p:cNvPr id="1814" name="Google Shape;1814;p56"/>
          <p:cNvCxnSpPr/>
          <p:nvPr/>
        </p:nvCxnSpPr>
        <p:spPr>
          <a:xfrm rot="10800000">
            <a:off x="3961719" y="1416150"/>
            <a:ext cx="0" cy="59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15" name="Google Shape;1815;p56"/>
          <p:cNvSpPr/>
          <p:nvPr/>
        </p:nvSpPr>
        <p:spPr>
          <a:xfrm flipH="1" rot="10800000">
            <a:off x="5601300" y="15186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6" name="Google Shape;1816;p56"/>
          <p:cNvSpPr txBox="1"/>
          <p:nvPr>
            <p:ph idx="4294967295" type="title"/>
          </p:nvPr>
        </p:nvSpPr>
        <p:spPr>
          <a:xfrm>
            <a:off x="5694950" y="1518625"/>
            <a:ext cx="26424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ind"/>
                <a:ea typeface="Hind"/>
                <a:cs typeface="Hind"/>
                <a:sym typeface="Hind"/>
              </a:rPr>
              <a:t>Optimized Prediction</a:t>
            </a:r>
            <a:endParaRPr sz="3000"/>
          </a:p>
        </p:txBody>
      </p:sp>
      <p:cxnSp>
        <p:nvCxnSpPr>
          <p:cNvPr id="1817" name="Google Shape;1817;p56"/>
          <p:cNvCxnSpPr/>
          <p:nvPr/>
        </p:nvCxnSpPr>
        <p:spPr>
          <a:xfrm>
            <a:off x="5303994" y="1440325"/>
            <a:ext cx="0" cy="59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18" name="Google Shape;1818;p56"/>
          <p:cNvSpPr/>
          <p:nvPr/>
        </p:nvSpPr>
        <p:spPr>
          <a:xfrm>
            <a:off x="832225" y="317032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Pos. Recall: 96 %</a:t>
            </a:r>
            <a:endParaRPr b="1" sz="1500"/>
          </a:p>
        </p:txBody>
      </p:sp>
      <p:sp>
        <p:nvSpPr>
          <p:cNvPr id="1819" name="Google Shape;1819;p56"/>
          <p:cNvSpPr/>
          <p:nvPr/>
        </p:nvSpPr>
        <p:spPr>
          <a:xfrm>
            <a:off x="832225" y="3751350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Accuracy: 73 %</a:t>
            </a:r>
            <a:endParaRPr b="1" sz="1500"/>
          </a:p>
        </p:txBody>
      </p:sp>
      <p:sp>
        <p:nvSpPr>
          <p:cNvPr id="1820" name="Google Shape;1820;p56"/>
          <p:cNvSpPr txBox="1"/>
          <p:nvPr>
            <p:ph idx="1" type="body"/>
          </p:nvPr>
        </p:nvSpPr>
        <p:spPr>
          <a:xfrm>
            <a:off x="5135050" y="2234175"/>
            <a:ext cx="3911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Random Forest | XGBoost | SVM</a:t>
            </a:r>
            <a:br>
              <a:rPr lang="en" sz="1500"/>
            </a:br>
            <a:r>
              <a:rPr lang="en" sz="1500"/>
              <a:t>** Gridsearch for Parameters **</a:t>
            </a:r>
            <a:endParaRPr sz="1300"/>
          </a:p>
        </p:txBody>
      </p:sp>
      <p:sp>
        <p:nvSpPr>
          <p:cNvPr id="1821" name="Google Shape;1821;p56"/>
          <p:cNvSpPr/>
          <p:nvPr/>
        </p:nvSpPr>
        <p:spPr>
          <a:xfrm>
            <a:off x="5601300" y="3243150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Pos. Recall: 97 %</a:t>
            </a:r>
            <a:endParaRPr b="1" sz="1500"/>
          </a:p>
        </p:txBody>
      </p:sp>
      <p:sp>
        <p:nvSpPr>
          <p:cNvPr id="1822" name="Google Shape;1822;p56"/>
          <p:cNvSpPr/>
          <p:nvPr/>
        </p:nvSpPr>
        <p:spPr>
          <a:xfrm>
            <a:off x="5601300" y="3824175"/>
            <a:ext cx="28296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Best Accuracy: 77 %</a:t>
            </a:r>
            <a:endParaRPr b="1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7"/>
          <p:cNvSpPr txBox="1"/>
          <p:nvPr>
            <p:ph type="title"/>
          </p:nvPr>
        </p:nvSpPr>
        <p:spPr>
          <a:xfrm>
            <a:off x="713225" y="29146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>
                <a:solidFill>
                  <a:schemeClr val="accent2"/>
                </a:solidFill>
              </a:rPr>
              <a:t>. </a:t>
            </a:r>
            <a:r>
              <a:rPr lang="en"/>
              <a:t>Conclusion</a:t>
            </a:r>
            <a:endParaRPr/>
          </a:p>
        </p:txBody>
      </p:sp>
      <p:sp>
        <p:nvSpPr>
          <p:cNvPr id="1828" name="Google Shape;1828;p57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and next steps</a:t>
            </a:r>
            <a:endParaRPr/>
          </a:p>
        </p:txBody>
      </p:sp>
      <p:sp>
        <p:nvSpPr>
          <p:cNvPr id="1829" name="Google Shape;1829;p57"/>
          <p:cNvSpPr/>
          <p:nvPr/>
        </p:nvSpPr>
        <p:spPr>
          <a:xfrm>
            <a:off x="3396775" y="2228850"/>
            <a:ext cx="2350500" cy="685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1830" name="Google Shape;1830;p57"/>
          <p:cNvGrpSpPr/>
          <p:nvPr/>
        </p:nvGrpSpPr>
        <p:grpSpPr>
          <a:xfrm rot="-1799646">
            <a:off x="4738240" y="2355798"/>
            <a:ext cx="178921" cy="431905"/>
            <a:chOff x="2264475" y="553475"/>
            <a:chExt cx="291825" cy="704450"/>
          </a:xfrm>
        </p:grpSpPr>
        <p:sp>
          <p:nvSpPr>
            <p:cNvPr id="1831" name="Google Shape;1831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57"/>
          <p:cNvGrpSpPr/>
          <p:nvPr/>
        </p:nvGrpSpPr>
        <p:grpSpPr>
          <a:xfrm rot="-1799646">
            <a:off x="5249565" y="2355798"/>
            <a:ext cx="178921" cy="431905"/>
            <a:chOff x="2264475" y="553475"/>
            <a:chExt cx="291825" cy="704450"/>
          </a:xfrm>
        </p:grpSpPr>
        <p:sp>
          <p:nvSpPr>
            <p:cNvPr id="1835" name="Google Shape;1835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8" name="Google Shape;1838;p57"/>
          <p:cNvGrpSpPr/>
          <p:nvPr/>
        </p:nvGrpSpPr>
        <p:grpSpPr>
          <a:xfrm rot="-1799646">
            <a:off x="3715540" y="2355798"/>
            <a:ext cx="178921" cy="431905"/>
            <a:chOff x="2264475" y="553475"/>
            <a:chExt cx="291825" cy="704450"/>
          </a:xfrm>
        </p:grpSpPr>
        <p:sp>
          <p:nvSpPr>
            <p:cNvPr id="1839" name="Google Shape;1839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2" name="Google Shape;1842;p57"/>
          <p:cNvGrpSpPr/>
          <p:nvPr/>
        </p:nvGrpSpPr>
        <p:grpSpPr>
          <a:xfrm rot="-1799646">
            <a:off x="4226865" y="2355798"/>
            <a:ext cx="178921" cy="431905"/>
            <a:chOff x="2264475" y="553475"/>
            <a:chExt cx="291825" cy="704450"/>
          </a:xfrm>
        </p:grpSpPr>
        <p:sp>
          <p:nvSpPr>
            <p:cNvPr id="1843" name="Google Shape;1843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46" name="Google Shape;1846;p57"/>
          <p:cNvCxnSpPr/>
          <p:nvPr/>
        </p:nvCxnSpPr>
        <p:spPr>
          <a:xfrm rot="10800000">
            <a:off x="4572025" y="1694250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47" name="Google Shape;184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58"/>
          <p:cNvSpPr txBox="1"/>
          <p:nvPr>
            <p:ph type="title"/>
          </p:nvPr>
        </p:nvSpPr>
        <p:spPr>
          <a:xfrm>
            <a:off x="713225" y="5400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8"/>
          <p:cNvSpPr txBox="1"/>
          <p:nvPr>
            <p:ph idx="1" type="body"/>
          </p:nvPr>
        </p:nvSpPr>
        <p:spPr>
          <a:xfrm>
            <a:off x="713225" y="1415525"/>
            <a:ext cx="65427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     Openness     </a:t>
            </a:r>
            <a:r>
              <a:rPr lang="en"/>
              <a:t>Impulsiveness       SS increase risk for drug usage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indeed possible to predict hard drug usage for “high scorers”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Don’t trust all data you receive (Semeron...)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 extremely careful when dealing with features like ethnicity, country of origin, gender etc.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Do not underestimate the health risks of alcohol.</a:t>
            </a:r>
            <a:endParaRPr/>
          </a:p>
        </p:txBody>
      </p:sp>
      <p:grpSp>
        <p:nvGrpSpPr>
          <p:cNvPr id="1854" name="Google Shape;1854;p58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1855" name="Google Shape;1855;p58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58"/>
          <p:cNvGrpSpPr/>
          <p:nvPr/>
        </p:nvGrpSpPr>
        <p:grpSpPr>
          <a:xfrm flipH="1">
            <a:off x="6428852" y="4270964"/>
            <a:ext cx="538578" cy="531588"/>
            <a:chOff x="4455250" y="3764775"/>
            <a:chExt cx="878450" cy="867050"/>
          </a:xfrm>
        </p:grpSpPr>
        <p:sp>
          <p:nvSpPr>
            <p:cNvPr id="1866" name="Google Shape;1866;p58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58"/>
          <p:cNvGrpSpPr/>
          <p:nvPr/>
        </p:nvGrpSpPr>
        <p:grpSpPr>
          <a:xfrm rot="-751181">
            <a:off x="7547819" y="3688387"/>
            <a:ext cx="344764" cy="346159"/>
            <a:chOff x="2128450" y="1664425"/>
            <a:chExt cx="562350" cy="564625"/>
          </a:xfrm>
        </p:grpSpPr>
        <p:sp>
          <p:nvSpPr>
            <p:cNvPr id="1872" name="Google Shape;1872;p5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0" name="Google Shape;1880;p58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1881" name="Google Shape;1881;p5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58"/>
          <p:cNvGrpSpPr/>
          <p:nvPr/>
        </p:nvGrpSpPr>
        <p:grpSpPr>
          <a:xfrm rot="-271104">
            <a:off x="8046344" y="2339557"/>
            <a:ext cx="392771" cy="540912"/>
            <a:chOff x="2089700" y="3763250"/>
            <a:chExt cx="640625" cy="882250"/>
          </a:xfrm>
        </p:grpSpPr>
        <p:sp>
          <p:nvSpPr>
            <p:cNvPr id="1886" name="Google Shape;1886;p58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8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5" name="Google Shape;189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6" name="Google Shape;1896;p58"/>
          <p:cNvSpPr/>
          <p:nvPr/>
        </p:nvSpPr>
        <p:spPr>
          <a:xfrm>
            <a:off x="1345375" y="1542000"/>
            <a:ext cx="134700" cy="18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8"/>
          <p:cNvSpPr/>
          <p:nvPr/>
        </p:nvSpPr>
        <p:spPr>
          <a:xfrm>
            <a:off x="2488375" y="1542000"/>
            <a:ext cx="134700" cy="18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8"/>
          <p:cNvSpPr/>
          <p:nvPr/>
        </p:nvSpPr>
        <p:spPr>
          <a:xfrm>
            <a:off x="4012375" y="1542000"/>
            <a:ext cx="134700" cy="18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9"/>
          <p:cNvSpPr txBox="1"/>
          <p:nvPr>
            <p:ph type="title"/>
          </p:nvPr>
        </p:nvSpPr>
        <p:spPr>
          <a:xfrm>
            <a:off x="713225" y="5400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9"/>
          <p:cNvSpPr txBox="1"/>
          <p:nvPr>
            <p:ph idx="1" type="body"/>
          </p:nvPr>
        </p:nvSpPr>
        <p:spPr>
          <a:xfrm>
            <a:off x="713225" y="1165100"/>
            <a:ext cx="67038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Collect samples that allow the usage of the country feature and that represent the overall population of the countries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Get time-related data to find out more about the relationship between drug usage and time-related factors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Gather information about the effect of preventive actions regarding hard drug usage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unsupervised learning algorithm to create clusters of different drugs and personality types</a:t>
            </a:r>
            <a:endParaRPr/>
          </a:p>
        </p:txBody>
      </p:sp>
      <p:grpSp>
        <p:nvGrpSpPr>
          <p:cNvPr id="1905" name="Google Shape;1905;p59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1906" name="Google Shape;1906;p5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59"/>
          <p:cNvGrpSpPr/>
          <p:nvPr/>
        </p:nvGrpSpPr>
        <p:grpSpPr>
          <a:xfrm flipH="1">
            <a:off x="6428852" y="4270964"/>
            <a:ext cx="538578" cy="531588"/>
            <a:chOff x="4455250" y="3764775"/>
            <a:chExt cx="878450" cy="867050"/>
          </a:xfrm>
        </p:grpSpPr>
        <p:sp>
          <p:nvSpPr>
            <p:cNvPr id="1917" name="Google Shape;1917;p59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rgbClr val="FFC13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2" name="Google Shape;1922;p59"/>
          <p:cNvGrpSpPr/>
          <p:nvPr/>
        </p:nvGrpSpPr>
        <p:grpSpPr>
          <a:xfrm rot="-751181">
            <a:off x="7547819" y="3688387"/>
            <a:ext cx="344764" cy="346159"/>
            <a:chOff x="2128450" y="1664425"/>
            <a:chExt cx="562350" cy="564625"/>
          </a:xfrm>
        </p:grpSpPr>
        <p:sp>
          <p:nvSpPr>
            <p:cNvPr id="1923" name="Google Shape;1923;p59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59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1932" name="Google Shape;1932;p5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6" name="Google Shape;1936;p59"/>
          <p:cNvGrpSpPr/>
          <p:nvPr/>
        </p:nvGrpSpPr>
        <p:grpSpPr>
          <a:xfrm rot="-271104">
            <a:off x="8046344" y="2339557"/>
            <a:ext cx="392771" cy="540912"/>
            <a:chOff x="2089700" y="3763250"/>
            <a:chExt cx="640625" cy="882250"/>
          </a:xfrm>
        </p:grpSpPr>
        <p:sp>
          <p:nvSpPr>
            <p:cNvPr id="1937" name="Google Shape;1937;p5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6" name="Google Shape;194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60"/>
          <p:cNvSpPr txBox="1"/>
          <p:nvPr>
            <p:ph type="ctrTitle"/>
          </p:nvPr>
        </p:nvSpPr>
        <p:spPr>
          <a:xfrm>
            <a:off x="1683100" y="816975"/>
            <a:ext cx="5763900" cy="8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52" name="Google Shape;1952;p60"/>
          <p:cNvSpPr txBox="1"/>
          <p:nvPr>
            <p:ph idx="1" type="subTitle"/>
          </p:nvPr>
        </p:nvSpPr>
        <p:spPr>
          <a:xfrm>
            <a:off x="824525" y="2564650"/>
            <a:ext cx="3463200" cy="1083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All results on github</a:t>
            </a:r>
            <a:endParaRPr b="1"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https://github.com/dave-py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https://github.com/stervet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4" name="Google Shape;195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5200" y="1931750"/>
            <a:ext cx="691174" cy="6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60"/>
          <p:cNvSpPr txBox="1"/>
          <p:nvPr>
            <p:ph idx="1" type="subTitle"/>
          </p:nvPr>
        </p:nvSpPr>
        <p:spPr>
          <a:xfrm>
            <a:off x="4675550" y="2564650"/>
            <a:ext cx="3169200" cy="1083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Sources</a:t>
            </a:r>
            <a:endParaRPr b="1"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next slide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C4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6" name="Google Shape;1956;p60"/>
          <p:cNvGrpSpPr/>
          <p:nvPr/>
        </p:nvGrpSpPr>
        <p:grpSpPr>
          <a:xfrm rot="999290">
            <a:off x="6108117" y="2168364"/>
            <a:ext cx="407119" cy="404721"/>
            <a:chOff x="545600" y="587675"/>
            <a:chExt cx="506875" cy="636050"/>
          </a:xfrm>
        </p:grpSpPr>
        <p:sp>
          <p:nvSpPr>
            <p:cNvPr id="1957" name="Google Shape;1957;p6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Team</a:t>
            </a:r>
            <a:endParaRPr/>
          </a:p>
        </p:txBody>
      </p:sp>
      <p:sp>
        <p:nvSpPr>
          <p:cNvPr id="1219" name="Google Shape;1219;p38"/>
          <p:cNvSpPr txBox="1"/>
          <p:nvPr>
            <p:ph idx="2" type="subTitle"/>
          </p:nvPr>
        </p:nvSpPr>
        <p:spPr>
          <a:xfrm>
            <a:off x="1834475" y="3746125"/>
            <a:ext cx="29403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Former Veterinarian -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Swear an oath to save lives.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0" name="Google Shape;1220;p38"/>
          <p:cNvSpPr txBox="1"/>
          <p:nvPr>
            <p:ph idx="1" type="subTitle"/>
          </p:nvPr>
        </p:nvSpPr>
        <p:spPr>
          <a:xfrm>
            <a:off x="2345663" y="3291450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</a:t>
            </a:r>
            <a:endParaRPr/>
          </a:p>
        </p:txBody>
      </p:sp>
      <p:sp>
        <p:nvSpPr>
          <p:cNvPr id="1221" name="Google Shape;1221;p38"/>
          <p:cNvSpPr txBox="1"/>
          <p:nvPr>
            <p:ph idx="3" type="subTitle"/>
          </p:nvPr>
        </p:nvSpPr>
        <p:spPr>
          <a:xfrm>
            <a:off x="5899800" y="3291450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  <p:sp>
        <p:nvSpPr>
          <p:cNvPr id="1222" name="Google Shape;1222;p38"/>
          <p:cNvSpPr txBox="1"/>
          <p:nvPr>
            <p:ph idx="4" type="subTitle"/>
          </p:nvPr>
        </p:nvSpPr>
        <p:spPr>
          <a:xfrm>
            <a:off x="5257800" y="3746125"/>
            <a:ext cx="300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Former Business Manager -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Found out about the economical potential of the drug business.</a:t>
            </a:r>
            <a:endParaRPr/>
          </a:p>
        </p:txBody>
      </p:sp>
      <p:pic>
        <p:nvPicPr>
          <p:cNvPr id="1223" name="Google Shape;1223;p38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5915300" y="791975"/>
            <a:ext cx="3544949" cy="266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38"/>
          <p:cNvSpPr/>
          <p:nvPr/>
        </p:nvSpPr>
        <p:spPr>
          <a:xfrm>
            <a:off x="7565575" y="1477775"/>
            <a:ext cx="1889100" cy="23943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8"/>
          <p:cNvSpPr/>
          <p:nvPr/>
        </p:nvSpPr>
        <p:spPr>
          <a:xfrm>
            <a:off x="8118625" y="651175"/>
            <a:ext cx="1027200" cy="103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8"/>
          <p:cNvSpPr/>
          <p:nvPr/>
        </p:nvSpPr>
        <p:spPr>
          <a:xfrm>
            <a:off x="2414075" y="1071925"/>
            <a:ext cx="1625400" cy="21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900" y="743425"/>
            <a:ext cx="1173125" cy="27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39"/>
          <p:cNvCxnSpPr/>
          <p:nvPr/>
        </p:nvCxnSpPr>
        <p:spPr>
          <a:xfrm>
            <a:off x="4572025" y="2777250"/>
            <a:ext cx="0" cy="126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34" name="Google Shape;1234;p39"/>
          <p:cNvGrpSpPr/>
          <p:nvPr/>
        </p:nvGrpSpPr>
        <p:grpSpPr>
          <a:xfrm>
            <a:off x="5416250" y="2715950"/>
            <a:ext cx="1109400" cy="858450"/>
            <a:chOff x="5529600" y="2959425"/>
            <a:chExt cx="1109400" cy="858450"/>
          </a:xfrm>
        </p:grpSpPr>
        <p:cxnSp>
          <p:nvCxnSpPr>
            <p:cNvPr id="1235" name="Google Shape;1235;p39"/>
            <p:cNvCxnSpPr>
              <a:endCxn id="1236" idx="0"/>
            </p:cNvCxnSpPr>
            <p:nvPr/>
          </p:nvCxnSpPr>
          <p:spPr>
            <a:xfrm>
              <a:off x="552960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39"/>
            <p:cNvCxnSpPr>
              <a:endCxn id="1236" idx="2"/>
            </p:cNvCxnSpPr>
            <p:nvPr/>
          </p:nvCxnSpPr>
          <p:spPr>
            <a:xfrm rot="10800000">
              <a:off x="571080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236" name="Google Shape;1236;p39"/>
            <p:cNvSpPr/>
            <p:nvPr/>
          </p:nvSpPr>
          <p:spPr>
            <a:xfrm flipH="1" rot="-5400000">
              <a:off x="549525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2595950" y="2715950"/>
            <a:ext cx="1109400" cy="858450"/>
            <a:chOff x="3763150" y="2959425"/>
            <a:chExt cx="1109400" cy="858450"/>
          </a:xfrm>
        </p:grpSpPr>
        <p:cxnSp>
          <p:nvCxnSpPr>
            <p:cNvPr id="1239" name="Google Shape;1239;p39"/>
            <p:cNvCxnSpPr>
              <a:endCxn id="1240" idx="0"/>
            </p:cNvCxnSpPr>
            <p:nvPr/>
          </p:nvCxnSpPr>
          <p:spPr>
            <a:xfrm>
              <a:off x="487255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39"/>
            <p:cNvCxnSpPr>
              <a:endCxn id="1240" idx="2"/>
            </p:cNvCxnSpPr>
            <p:nvPr/>
          </p:nvCxnSpPr>
          <p:spPr>
            <a:xfrm>
              <a:off x="376315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240" name="Google Shape;1240;p39"/>
            <p:cNvSpPr/>
            <p:nvPr/>
          </p:nvSpPr>
          <p:spPr>
            <a:xfrm rot="5400000">
              <a:off x="447580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39"/>
          <p:cNvSpPr/>
          <p:nvPr/>
        </p:nvSpPr>
        <p:spPr>
          <a:xfrm>
            <a:off x="2821600" y="1767125"/>
            <a:ext cx="3478500" cy="1109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goal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4" name="Google Shape;1244;p39"/>
          <p:cNvSpPr txBox="1"/>
          <p:nvPr>
            <p:ph idx="1" type="subTitle"/>
          </p:nvPr>
        </p:nvSpPr>
        <p:spPr>
          <a:xfrm>
            <a:off x="3116100" y="1767125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Predicting future users of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drugs</a:t>
            </a:r>
            <a:endParaRPr/>
          </a:p>
        </p:txBody>
      </p:sp>
      <p:grpSp>
        <p:nvGrpSpPr>
          <p:cNvPr id="1245" name="Google Shape;1245;p39"/>
          <p:cNvGrpSpPr/>
          <p:nvPr/>
        </p:nvGrpSpPr>
        <p:grpSpPr>
          <a:xfrm>
            <a:off x="1904043" y="3327013"/>
            <a:ext cx="557200" cy="586475"/>
            <a:chOff x="676700" y="1217025"/>
            <a:chExt cx="557200" cy="586475"/>
          </a:xfrm>
        </p:grpSpPr>
        <p:sp>
          <p:nvSpPr>
            <p:cNvPr id="1246" name="Google Shape;1246;p39"/>
            <p:cNvSpPr/>
            <p:nvPr/>
          </p:nvSpPr>
          <p:spPr>
            <a:xfrm>
              <a:off x="924500" y="1591775"/>
              <a:ext cx="61600" cy="211725"/>
            </a:xfrm>
            <a:custGeom>
              <a:rect b="b" l="l" r="r" t="t"/>
              <a:pathLst>
                <a:path extrusionOk="0" h="8469" w="2464">
                  <a:moveTo>
                    <a:pt x="1232" y="1"/>
                  </a:moveTo>
                  <a:cubicBezTo>
                    <a:pt x="1100" y="1"/>
                    <a:pt x="979" y="74"/>
                    <a:pt x="924" y="195"/>
                  </a:cubicBezTo>
                  <a:cubicBezTo>
                    <a:pt x="803" y="426"/>
                    <a:pt x="671" y="646"/>
                    <a:pt x="521" y="859"/>
                  </a:cubicBezTo>
                  <a:cubicBezTo>
                    <a:pt x="488" y="910"/>
                    <a:pt x="466" y="969"/>
                    <a:pt x="462" y="1031"/>
                  </a:cubicBezTo>
                  <a:lnTo>
                    <a:pt x="45" y="7196"/>
                  </a:lnTo>
                  <a:cubicBezTo>
                    <a:pt x="1" y="7886"/>
                    <a:pt x="543" y="8468"/>
                    <a:pt x="1232" y="8468"/>
                  </a:cubicBezTo>
                  <a:cubicBezTo>
                    <a:pt x="1921" y="8468"/>
                    <a:pt x="2464" y="7886"/>
                    <a:pt x="2420" y="7196"/>
                  </a:cubicBezTo>
                  <a:lnTo>
                    <a:pt x="2002" y="1031"/>
                  </a:lnTo>
                  <a:cubicBezTo>
                    <a:pt x="1998" y="969"/>
                    <a:pt x="1976" y="910"/>
                    <a:pt x="1943" y="859"/>
                  </a:cubicBezTo>
                  <a:cubicBezTo>
                    <a:pt x="1793" y="646"/>
                    <a:pt x="1661" y="426"/>
                    <a:pt x="1540" y="195"/>
                  </a:cubicBezTo>
                  <a:cubicBezTo>
                    <a:pt x="1485" y="74"/>
                    <a:pt x="1364" y="1"/>
                    <a:pt x="1232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76700" y="1217025"/>
              <a:ext cx="557200" cy="486350"/>
            </a:xfrm>
            <a:custGeom>
              <a:rect b="b" l="l" r="r" t="t"/>
              <a:pathLst>
                <a:path extrusionOk="0" h="19454" w="22288">
                  <a:moveTo>
                    <a:pt x="11146" y="0"/>
                  </a:moveTo>
                  <a:cubicBezTo>
                    <a:pt x="11038" y="0"/>
                    <a:pt x="10930" y="50"/>
                    <a:pt x="10862" y="149"/>
                  </a:cubicBezTo>
                  <a:cubicBezTo>
                    <a:pt x="10767" y="292"/>
                    <a:pt x="8527" y="3642"/>
                    <a:pt x="8527" y="7839"/>
                  </a:cubicBezTo>
                  <a:cubicBezTo>
                    <a:pt x="8527" y="8264"/>
                    <a:pt x="8553" y="8690"/>
                    <a:pt x="8597" y="9115"/>
                  </a:cubicBezTo>
                  <a:cubicBezTo>
                    <a:pt x="8604" y="9187"/>
                    <a:pt x="8548" y="9235"/>
                    <a:pt x="8488" y="9235"/>
                  </a:cubicBezTo>
                  <a:cubicBezTo>
                    <a:pt x="8459" y="9235"/>
                    <a:pt x="8430" y="9224"/>
                    <a:pt x="8406" y="9199"/>
                  </a:cubicBezTo>
                  <a:cubicBezTo>
                    <a:pt x="8281" y="9056"/>
                    <a:pt x="8149" y="8921"/>
                    <a:pt x="8017" y="8789"/>
                  </a:cubicBezTo>
                  <a:cubicBezTo>
                    <a:pt x="5305" y="6076"/>
                    <a:pt x="1691" y="5354"/>
                    <a:pt x="1537" y="5325"/>
                  </a:cubicBezTo>
                  <a:cubicBezTo>
                    <a:pt x="1515" y="5321"/>
                    <a:pt x="1494" y="5319"/>
                    <a:pt x="1474" y="5319"/>
                  </a:cubicBezTo>
                  <a:cubicBezTo>
                    <a:pt x="1259" y="5319"/>
                    <a:pt x="1087" y="5518"/>
                    <a:pt x="1137" y="5739"/>
                  </a:cubicBezTo>
                  <a:cubicBezTo>
                    <a:pt x="1210" y="6087"/>
                    <a:pt x="1855" y="8968"/>
                    <a:pt x="3901" y="11439"/>
                  </a:cubicBezTo>
                  <a:cubicBezTo>
                    <a:pt x="3960" y="11512"/>
                    <a:pt x="3908" y="11618"/>
                    <a:pt x="3817" y="11618"/>
                  </a:cubicBezTo>
                  <a:cubicBezTo>
                    <a:pt x="3795" y="11618"/>
                    <a:pt x="3774" y="11618"/>
                    <a:pt x="3753" y="11618"/>
                  </a:cubicBezTo>
                  <a:cubicBezTo>
                    <a:pt x="1827" y="11618"/>
                    <a:pt x="377" y="12110"/>
                    <a:pt x="309" y="12135"/>
                  </a:cubicBezTo>
                  <a:cubicBezTo>
                    <a:pt x="78" y="12216"/>
                    <a:pt x="1" y="12502"/>
                    <a:pt x="162" y="12685"/>
                  </a:cubicBezTo>
                  <a:cubicBezTo>
                    <a:pt x="243" y="12780"/>
                    <a:pt x="2229" y="15042"/>
                    <a:pt x="5257" y="15856"/>
                  </a:cubicBezTo>
                  <a:cubicBezTo>
                    <a:pt x="5675" y="15966"/>
                    <a:pt x="6100" y="16050"/>
                    <a:pt x="6529" y="16102"/>
                  </a:cubicBezTo>
                  <a:cubicBezTo>
                    <a:pt x="6628" y="16113"/>
                    <a:pt x="6661" y="16237"/>
                    <a:pt x="6580" y="16296"/>
                  </a:cubicBezTo>
                  <a:cubicBezTo>
                    <a:pt x="5085" y="17384"/>
                    <a:pt x="4348" y="18880"/>
                    <a:pt x="4315" y="18950"/>
                  </a:cubicBezTo>
                  <a:cubicBezTo>
                    <a:pt x="4209" y="19170"/>
                    <a:pt x="4355" y="19426"/>
                    <a:pt x="4597" y="19441"/>
                  </a:cubicBezTo>
                  <a:cubicBezTo>
                    <a:pt x="4616" y="19445"/>
                    <a:pt x="4726" y="19452"/>
                    <a:pt x="4905" y="19452"/>
                  </a:cubicBezTo>
                  <a:cubicBezTo>
                    <a:pt x="5561" y="19452"/>
                    <a:pt x="7156" y="19357"/>
                    <a:pt x="8626" y="18506"/>
                  </a:cubicBezTo>
                  <a:cubicBezTo>
                    <a:pt x="9814" y="17824"/>
                    <a:pt x="10616" y="16824"/>
                    <a:pt x="11053" y="16164"/>
                  </a:cubicBezTo>
                  <a:cubicBezTo>
                    <a:pt x="11075" y="16133"/>
                    <a:pt x="11109" y="16117"/>
                    <a:pt x="11144" y="16117"/>
                  </a:cubicBezTo>
                  <a:cubicBezTo>
                    <a:pt x="11179" y="16117"/>
                    <a:pt x="11214" y="16133"/>
                    <a:pt x="11236" y="16164"/>
                  </a:cubicBezTo>
                  <a:cubicBezTo>
                    <a:pt x="11676" y="16824"/>
                    <a:pt x="12478" y="17821"/>
                    <a:pt x="13662" y="18506"/>
                  </a:cubicBezTo>
                  <a:cubicBezTo>
                    <a:pt x="15131" y="19354"/>
                    <a:pt x="16719" y="19454"/>
                    <a:pt x="17379" y="19454"/>
                  </a:cubicBezTo>
                  <a:cubicBezTo>
                    <a:pt x="17561" y="19454"/>
                    <a:pt x="17672" y="19446"/>
                    <a:pt x="17691" y="19445"/>
                  </a:cubicBezTo>
                  <a:cubicBezTo>
                    <a:pt x="17933" y="19430"/>
                    <a:pt x="18083" y="19173"/>
                    <a:pt x="17977" y="18953"/>
                  </a:cubicBezTo>
                  <a:cubicBezTo>
                    <a:pt x="17940" y="18884"/>
                    <a:pt x="17203" y="17388"/>
                    <a:pt x="15712" y="16299"/>
                  </a:cubicBezTo>
                  <a:cubicBezTo>
                    <a:pt x="15631" y="16241"/>
                    <a:pt x="15664" y="16116"/>
                    <a:pt x="15763" y="16105"/>
                  </a:cubicBezTo>
                  <a:cubicBezTo>
                    <a:pt x="16192" y="16054"/>
                    <a:pt x="16613" y="15970"/>
                    <a:pt x="17031" y="15860"/>
                  </a:cubicBezTo>
                  <a:cubicBezTo>
                    <a:pt x="20059" y="15049"/>
                    <a:pt x="22046" y="12784"/>
                    <a:pt x="22130" y="12689"/>
                  </a:cubicBezTo>
                  <a:cubicBezTo>
                    <a:pt x="22288" y="12506"/>
                    <a:pt x="22211" y="12220"/>
                    <a:pt x="21983" y="12139"/>
                  </a:cubicBezTo>
                  <a:cubicBezTo>
                    <a:pt x="21915" y="12114"/>
                    <a:pt x="20461" y="11622"/>
                    <a:pt x="18539" y="11622"/>
                  </a:cubicBezTo>
                  <a:cubicBezTo>
                    <a:pt x="18518" y="11622"/>
                    <a:pt x="18497" y="11622"/>
                    <a:pt x="18475" y="11622"/>
                  </a:cubicBezTo>
                  <a:cubicBezTo>
                    <a:pt x="18384" y="11622"/>
                    <a:pt x="18332" y="11516"/>
                    <a:pt x="18391" y="11443"/>
                  </a:cubicBezTo>
                  <a:cubicBezTo>
                    <a:pt x="20202" y="9269"/>
                    <a:pt x="20906" y="6820"/>
                    <a:pt x="21137" y="5808"/>
                  </a:cubicBezTo>
                  <a:cubicBezTo>
                    <a:pt x="21140" y="5786"/>
                    <a:pt x="21144" y="5772"/>
                    <a:pt x="21148" y="5764"/>
                  </a:cubicBezTo>
                  <a:cubicBezTo>
                    <a:pt x="21215" y="5537"/>
                    <a:pt x="21043" y="5318"/>
                    <a:pt x="20818" y="5318"/>
                  </a:cubicBezTo>
                  <a:cubicBezTo>
                    <a:pt x="20796" y="5318"/>
                    <a:pt x="20774" y="5320"/>
                    <a:pt x="20752" y="5325"/>
                  </a:cubicBezTo>
                  <a:cubicBezTo>
                    <a:pt x="20601" y="5354"/>
                    <a:pt x="16987" y="6076"/>
                    <a:pt x="14271" y="8789"/>
                  </a:cubicBezTo>
                  <a:cubicBezTo>
                    <a:pt x="14139" y="8921"/>
                    <a:pt x="14011" y="9056"/>
                    <a:pt x="13882" y="9199"/>
                  </a:cubicBezTo>
                  <a:cubicBezTo>
                    <a:pt x="13860" y="9224"/>
                    <a:pt x="13831" y="9235"/>
                    <a:pt x="13803" y="9235"/>
                  </a:cubicBezTo>
                  <a:cubicBezTo>
                    <a:pt x="13744" y="9235"/>
                    <a:pt x="13687" y="9187"/>
                    <a:pt x="13692" y="9115"/>
                  </a:cubicBezTo>
                  <a:cubicBezTo>
                    <a:pt x="13739" y="8690"/>
                    <a:pt x="13761" y="8264"/>
                    <a:pt x="13761" y="7839"/>
                  </a:cubicBezTo>
                  <a:cubicBezTo>
                    <a:pt x="13761" y="3642"/>
                    <a:pt x="11525" y="292"/>
                    <a:pt x="11430" y="149"/>
                  </a:cubicBezTo>
                  <a:cubicBezTo>
                    <a:pt x="11362" y="50"/>
                    <a:pt x="11254" y="0"/>
                    <a:pt x="11146" y="0"/>
                  </a:cubicBezTo>
                  <a:close/>
                </a:path>
              </a:pathLst>
            </a:custGeom>
            <a:solidFill>
              <a:srgbClr val="7FE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1101550" y="1349975"/>
              <a:ext cx="105600" cy="139375"/>
            </a:xfrm>
            <a:custGeom>
              <a:rect b="b" l="l" r="r" t="t"/>
              <a:pathLst>
                <a:path extrusionOk="0" h="5575" w="4224">
                  <a:moveTo>
                    <a:pt x="3826" y="0"/>
                  </a:moveTo>
                  <a:cubicBezTo>
                    <a:pt x="3805" y="0"/>
                    <a:pt x="3783" y="2"/>
                    <a:pt x="3761" y="7"/>
                  </a:cubicBezTo>
                  <a:cubicBezTo>
                    <a:pt x="3695" y="18"/>
                    <a:pt x="3021" y="153"/>
                    <a:pt x="2061" y="505"/>
                  </a:cubicBezTo>
                  <a:cubicBezTo>
                    <a:pt x="1668" y="1799"/>
                    <a:pt x="1089" y="3027"/>
                    <a:pt x="349" y="4156"/>
                  </a:cubicBezTo>
                  <a:cubicBezTo>
                    <a:pt x="1" y="4680"/>
                    <a:pt x="334" y="5384"/>
                    <a:pt x="957" y="5450"/>
                  </a:cubicBezTo>
                  <a:cubicBezTo>
                    <a:pt x="1272" y="5483"/>
                    <a:pt x="1566" y="5527"/>
                    <a:pt x="1826" y="5575"/>
                  </a:cubicBezTo>
                  <a:cubicBezTo>
                    <a:pt x="3322" y="3551"/>
                    <a:pt x="3934" y="1418"/>
                    <a:pt x="4143" y="490"/>
                  </a:cubicBezTo>
                  <a:cubicBezTo>
                    <a:pt x="4146" y="468"/>
                    <a:pt x="4150" y="454"/>
                    <a:pt x="4154" y="446"/>
                  </a:cubicBezTo>
                  <a:cubicBezTo>
                    <a:pt x="4224" y="219"/>
                    <a:pt x="4050" y="0"/>
                    <a:pt x="3826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1004875" y="1510875"/>
              <a:ext cx="229025" cy="192500"/>
            </a:xfrm>
            <a:custGeom>
              <a:rect b="b" l="l" r="r" t="t"/>
              <a:pathLst>
                <a:path extrusionOk="0" h="7700" w="9161">
                  <a:moveTo>
                    <a:pt x="7181" y="0"/>
                  </a:moveTo>
                  <a:cubicBezTo>
                    <a:pt x="7178" y="4"/>
                    <a:pt x="7174" y="11"/>
                    <a:pt x="7170" y="15"/>
                  </a:cubicBezTo>
                  <a:cubicBezTo>
                    <a:pt x="7086" y="110"/>
                    <a:pt x="5099" y="2375"/>
                    <a:pt x="2071" y="3186"/>
                  </a:cubicBezTo>
                  <a:cubicBezTo>
                    <a:pt x="1950" y="3219"/>
                    <a:pt x="1829" y="3248"/>
                    <a:pt x="1705" y="3277"/>
                  </a:cubicBezTo>
                  <a:cubicBezTo>
                    <a:pt x="1276" y="3369"/>
                    <a:pt x="1126" y="3904"/>
                    <a:pt x="1445" y="4208"/>
                  </a:cubicBezTo>
                  <a:cubicBezTo>
                    <a:pt x="2079" y="4806"/>
                    <a:pt x="2610" y="5506"/>
                    <a:pt x="3013" y="6279"/>
                  </a:cubicBezTo>
                  <a:cubicBezTo>
                    <a:pt x="3120" y="6499"/>
                    <a:pt x="2973" y="6756"/>
                    <a:pt x="2731" y="6774"/>
                  </a:cubicBezTo>
                  <a:cubicBezTo>
                    <a:pt x="2626" y="6778"/>
                    <a:pt x="2521" y="6780"/>
                    <a:pt x="2416" y="6780"/>
                  </a:cubicBezTo>
                  <a:cubicBezTo>
                    <a:pt x="1597" y="6780"/>
                    <a:pt x="780" y="6654"/>
                    <a:pt x="0" y="6404"/>
                  </a:cubicBezTo>
                  <a:lnTo>
                    <a:pt x="0" y="6404"/>
                  </a:lnTo>
                  <a:cubicBezTo>
                    <a:pt x="169" y="6525"/>
                    <a:pt x="349" y="6642"/>
                    <a:pt x="535" y="6752"/>
                  </a:cubicBezTo>
                  <a:cubicBezTo>
                    <a:pt x="2007" y="7601"/>
                    <a:pt x="3604" y="7699"/>
                    <a:pt x="4260" y="7699"/>
                  </a:cubicBezTo>
                  <a:cubicBezTo>
                    <a:pt x="4437" y="7699"/>
                    <a:pt x="4545" y="7692"/>
                    <a:pt x="4564" y="7691"/>
                  </a:cubicBezTo>
                  <a:cubicBezTo>
                    <a:pt x="4806" y="7672"/>
                    <a:pt x="4953" y="7416"/>
                    <a:pt x="4846" y="7196"/>
                  </a:cubicBezTo>
                  <a:cubicBezTo>
                    <a:pt x="4813" y="7126"/>
                    <a:pt x="4076" y="5630"/>
                    <a:pt x="2581" y="4545"/>
                  </a:cubicBezTo>
                  <a:cubicBezTo>
                    <a:pt x="2504" y="4487"/>
                    <a:pt x="2537" y="4359"/>
                    <a:pt x="2632" y="4348"/>
                  </a:cubicBezTo>
                  <a:cubicBezTo>
                    <a:pt x="3061" y="4296"/>
                    <a:pt x="3486" y="4216"/>
                    <a:pt x="3904" y="4102"/>
                  </a:cubicBezTo>
                  <a:cubicBezTo>
                    <a:pt x="6932" y="3292"/>
                    <a:pt x="8919" y="1026"/>
                    <a:pt x="9003" y="931"/>
                  </a:cubicBezTo>
                  <a:cubicBezTo>
                    <a:pt x="9161" y="748"/>
                    <a:pt x="9084" y="462"/>
                    <a:pt x="8853" y="381"/>
                  </a:cubicBezTo>
                  <a:cubicBezTo>
                    <a:pt x="8809" y="367"/>
                    <a:pt x="8164" y="147"/>
                    <a:pt x="7181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10675" y="1309900"/>
              <a:ext cx="289350" cy="330300"/>
            </a:xfrm>
            <a:custGeom>
              <a:rect b="b" l="l" r="r" t="t"/>
              <a:pathLst>
                <a:path extrusionOk="0" h="13212" w="11574">
                  <a:moveTo>
                    <a:pt x="5783" y="0"/>
                  </a:moveTo>
                  <a:cubicBezTo>
                    <a:pt x="5595" y="0"/>
                    <a:pt x="5441" y="155"/>
                    <a:pt x="5441" y="345"/>
                  </a:cubicBezTo>
                  <a:lnTo>
                    <a:pt x="5441" y="10656"/>
                  </a:lnTo>
                  <a:cubicBezTo>
                    <a:pt x="5441" y="10689"/>
                    <a:pt x="5413" y="10712"/>
                    <a:pt x="5385" y="10712"/>
                  </a:cubicBezTo>
                  <a:cubicBezTo>
                    <a:pt x="5372" y="10712"/>
                    <a:pt x="5359" y="10707"/>
                    <a:pt x="5349" y="10697"/>
                  </a:cubicBezTo>
                  <a:lnTo>
                    <a:pt x="587" y="5935"/>
                  </a:lnTo>
                  <a:cubicBezTo>
                    <a:pt x="517" y="5865"/>
                    <a:pt x="431" y="5834"/>
                    <a:pt x="347" y="5834"/>
                  </a:cubicBezTo>
                  <a:cubicBezTo>
                    <a:pt x="170" y="5834"/>
                    <a:pt x="1" y="5971"/>
                    <a:pt x="1" y="6177"/>
                  </a:cubicBezTo>
                  <a:cubicBezTo>
                    <a:pt x="1" y="6269"/>
                    <a:pt x="37" y="6357"/>
                    <a:pt x="103" y="6423"/>
                  </a:cubicBezTo>
                  <a:lnTo>
                    <a:pt x="4634" y="10957"/>
                  </a:lnTo>
                  <a:lnTo>
                    <a:pt x="433" y="9832"/>
                  </a:lnTo>
                  <a:cubicBezTo>
                    <a:pt x="404" y="9823"/>
                    <a:pt x="374" y="9820"/>
                    <a:pt x="344" y="9820"/>
                  </a:cubicBezTo>
                  <a:cubicBezTo>
                    <a:pt x="162" y="9820"/>
                    <a:pt x="1" y="9969"/>
                    <a:pt x="1" y="10165"/>
                  </a:cubicBezTo>
                  <a:cubicBezTo>
                    <a:pt x="1" y="10319"/>
                    <a:pt x="107" y="10455"/>
                    <a:pt x="257" y="10495"/>
                  </a:cubicBezTo>
                  <a:cubicBezTo>
                    <a:pt x="3164" y="11276"/>
                    <a:pt x="4532" y="11642"/>
                    <a:pt x="5177" y="11815"/>
                  </a:cubicBezTo>
                  <a:cubicBezTo>
                    <a:pt x="5334" y="11855"/>
                    <a:pt x="5441" y="11998"/>
                    <a:pt x="5441" y="12159"/>
                  </a:cubicBezTo>
                  <a:lnTo>
                    <a:pt x="5441" y="13211"/>
                  </a:lnTo>
                  <a:lnTo>
                    <a:pt x="6130" y="13211"/>
                  </a:lnTo>
                  <a:lnTo>
                    <a:pt x="6130" y="12159"/>
                  </a:lnTo>
                  <a:cubicBezTo>
                    <a:pt x="6130" y="11998"/>
                    <a:pt x="6236" y="11855"/>
                    <a:pt x="6394" y="11815"/>
                  </a:cubicBezTo>
                  <a:cubicBezTo>
                    <a:pt x="7035" y="11642"/>
                    <a:pt x="8399" y="11276"/>
                    <a:pt x="11317" y="10495"/>
                  </a:cubicBezTo>
                  <a:cubicBezTo>
                    <a:pt x="11467" y="10455"/>
                    <a:pt x="11570" y="10319"/>
                    <a:pt x="11570" y="10165"/>
                  </a:cubicBezTo>
                  <a:cubicBezTo>
                    <a:pt x="11570" y="9969"/>
                    <a:pt x="11411" y="9816"/>
                    <a:pt x="11226" y="9816"/>
                  </a:cubicBezTo>
                  <a:cubicBezTo>
                    <a:pt x="11197" y="9816"/>
                    <a:pt x="11167" y="9820"/>
                    <a:pt x="11137" y="9828"/>
                  </a:cubicBezTo>
                  <a:lnTo>
                    <a:pt x="6936" y="10957"/>
                  </a:lnTo>
                  <a:lnTo>
                    <a:pt x="11471" y="6419"/>
                  </a:lnTo>
                  <a:cubicBezTo>
                    <a:pt x="11537" y="6353"/>
                    <a:pt x="11573" y="6269"/>
                    <a:pt x="11573" y="6177"/>
                  </a:cubicBezTo>
                  <a:cubicBezTo>
                    <a:pt x="11573" y="5969"/>
                    <a:pt x="11405" y="5832"/>
                    <a:pt x="11229" y="5832"/>
                  </a:cubicBezTo>
                  <a:cubicBezTo>
                    <a:pt x="11144" y="5832"/>
                    <a:pt x="11057" y="5864"/>
                    <a:pt x="10987" y="5935"/>
                  </a:cubicBezTo>
                  <a:lnTo>
                    <a:pt x="6225" y="10697"/>
                  </a:lnTo>
                  <a:cubicBezTo>
                    <a:pt x="6214" y="10707"/>
                    <a:pt x="6200" y="10712"/>
                    <a:pt x="6187" y="10712"/>
                  </a:cubicBezTo>
                  <a:cubicBezTo>
                    <a:pt x="6158" y="10712"/>
                    <a:pt x="6130" y="10689"/>
                    <a:pt x="6130" y="10656"/>
                  </a:cubicBezTo>
                  <a:lnTo>
                    <a:pt x="6130" y="360"/>
                  </a:lnTo>
                  <a:cubicBezTo>
                    <a:pt x="6133" y="169"/>
                    <a:pt x="5987" y="11"/>
                    <a:pt x="5796" y="0"/>
                  </a:cubicBezTo>
                  <a:cubicBezTo>
                    <a:pt x="5792" y="0"/>
                    <a:pt x="5787" y="0"/>
                    <a:pt x="5783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39"/>
          <p:cNvGrpSpPr/>
          <p:nvPr/>
        </p:nvGrpSpPr>
        <p:grpSpPr>
          <a:xfrm>
            <a:off x="6581168" y="3327000"/>
            <a:ext cx="569475" cy="586525"/>
            <a:chOff x="1344225" y="1217625"/>
            <a:chExt cx="569475" cy="586525"/>
          </a:xfrm>
        </p:grpSpPr>
        <p:sp>
          <p:nvSpPr>
            <p:cNvPr id="1252" name="Google Shape;1252;p39"/>
            <p:cNvSpPr/>
            <p:nvPr/>
          </p:nvSpPr>
          <p:spPr>
            <a:xfrm>
              <a:off x="1785825" y="1256750"/>
              <a:ext cx="17075" cy="17150"/>
            </a:xfrm>
            <a:custGeom>
              <a:rect b="b" l="l" r="r" t="t"/>
              <a:pathLst>
                <a:path extrusionOk="0" h="686" w="683">
                  <a:moveTo>
                    <a:pt x="342" y="0"/>
                  </a:moveTo>
                  <a:cubicBezTo>
                    <a:pt x="151" y="0"/>
                    <a:pt x="1" y="154"/>
                    <a:pt x="1" y="345"/>
                  </a:cubicBezTo>
                  <a:cubicBezTo>
                    <a:pt x="1" y="532"/>
                    <a:pt x="151" y="686"/>
                    <a:pt x="342" y="686"/>
                  </a:cubicBezTo>
                  <a:cubicBezTo>
                    <a:pt x="529" y="686"/>
                    <a:pt x="683" y="532"/>
                    <a:pt x="683" y="345"/>
                  </a:cubicBezTo>
                  <a:cubicBezTo>
                    <a:pt x="683" y="154"/>
                    <a:pt x="529" y="0"/>
                    <a:pt x="342" y="0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3" name="Google Shape;1253;p39"/>
            <p:cNvGrpSpPr/>
            <p:nvPr/>
          </p:nvGrpSpPr>
          <p:grpSpPr>
            <a:xfrm>
              <a:off x="1344225" y="1217625"/>
              <a:ext cx="569475" cy="586525"/>
              <a:chOff x="1344225" y="1217625"/>
              <a:chExt cx="569475" cy="586525"/>
            </a:xfrm>
          </p:grpSpPr>
          <p:sp>
            <p:nvSpPr>
              <p:cNvPr id="1254" name="Google Shape;1254;p39"/>
              <p:cNvSpPr/>
              <p:nvPr/>
            </p:nvSpPr>
            <p:spPr>
              <a:xfrm>
                <a:off x="1624725" y="1596275"/>
                <a:ext cx="65100" cy="38250"/>
              </a:xfrm>
              <a:custGeom>
                <a:rect b="b" l="l" r="r" t="t"/>
                <a:pathLst>
                  <a:path extrusionOk="0" h="1530" w="2604">
                    <a:moveTo>
                      <a:pt x="1078" y="0"/>
                    </a:moveTo>
                    <a:cubicBezTo>
                      <a:pt x="675" y="0"/>
                      <a:pt x="286" y="162"/>
                      <a:pt x="1" y="448"/>
                    </a:cubicBezTo>
                    <a:lnTo>
                      <a:pt x="1078" y="1529"/>
                    </a:lnTo>
                    <a:lnTo>
                      <a:pt x="2603" y="1529"/>
                    </a:lnTo>
                    <a:cubicBezTo>
                      <a:pt x="2603" y="686"/>
                      <a:pt x="1921" y="0"/>
                      <a:pt x="1078" y="0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9"/>
              <p:cNvSpPr/>
              <p:nvPr/>
            </p:nvSpPr>
            <p:spPr>
              <a:xfrm>
                <a:off x="1402600" y="1456075"/>
                <a:ext cx="249925" cy="245175"/>
              </a:xfrm>
              <a:custGeom>
                <a:rect b="b" l="l" r="r" t="t"/>
                <a:pathLst>
                  <a:path extrusionOk="0" h="9807" w="9997">
                    <a:moveTo>
                      <a:pt x="2832" y="1"/>
                    </a:moveTo>
                    <a:cubicBezTo>
                      <a:pt x="2744" y="1"/>
                      <a:pt x="2656" y="35"/>
                      <a:pt x="2588" y="103"/>
                    </a:cubicBezTo>
                    <a:lnTo>
                      <a:pt x="627" y="2064"/>
                    </a:lnTo>
                    <a:cubicBezTo>
                      <a:pt x="0" y="2691"/>
                      <a:pt x="0" y="3710"/>
                      <a:pt x="627" y="4336"/>
                    </a:cubicBezTo>
                    <a:lnTo>
                      <a:pt x="5627" y="9336"/>
                    </a:lnTo>
                    <a:cubicBezTo>
                      <a:pt x="5942" y="9650"/>
                      <a:pt x="6354" y="9807"/>
                      <a:pt x="6765" y="9807"/>
                    </a:cubicBezTo>
                    <a:cubicBezTo>
                      <a:pt x="7176" y="9807"/>
                      <a:pt x="7588" y="9650"/>
                      <a:pt x="7903" y="9336"/>
                    </a:cubicBezTo>
                    <a:lnTo>
                      <a:pt x="9861" y="7375"/>
                    </a:lnTo>
                    <a:cubicBezTo>
                      <a:pt x="9996" y="7240"/>
                      <a:pt x="9996" y="7023"/>
                      <a:pt x="9861" y="6888"/>
                    </a:cubicBezTo>
                    <a:lnTo>
                      <a:pt x="3076" y="103"/>
                    </a:lnTo>
                    <a:cubicBezTo>
                      <a:pt x="3008" y="35"/>
                      <a:pt x="2920" y="1"/>
                      <a:pt x="2832" y="1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9"/>
              <p:cNvSpPr/>
              <p:nvPr/>
            </p:nvSpPr>
            <p:spPr>
              <a:xfrm>
                <a:off x="1450525" y="1456075"/>
                <a:ext cx="202000" cy="245175"/>
              </a:xfrm>
              <a:custGeom>
                <a:rect b="b" l="l" r="r" t="t"/>
                <a:pathLst>
                  <a:path extrusionOk="0" h="9807" w="8080">
                    <a:moveTo>
                      <a:pt x="915" y="1"/>
                    </a:moveTo>
                    <a:cubicBezTo>
                      <a:pt x="827" y="1"/>
                      <a:pt x="739" y="35"/>
                      <a:pt x="671" y="103"/>
                    </a:cubicBezTo>
                    <a:lnTo>
                      <a:pt x="0" y="777"/>
                    </a:lnTo>
                    <a:lnTo>
                      <a:pt x="5319" y="6096"/>
                    </a:lnTo>
                    <a:cubicBezTo>
                      <a:pt x="5891" y="6668"/>
                      <a:pt x="5891" y="7599"/>
                      <a:pt x="5319" y="8171"/>
                    </a:cubicBezTo>
                    <a:lnTo>
                      <a:pt x="4153" y="9336"/>
                    </a:lnTo>
                    <a:cubicBezTo>
                      <a:pt x="4084" y="9406"/>
                      <a:pt x="4010" y="9465"/>
                      <a:pt x="3930" y="9520"/>
                    </a:cubicBezTo>
                    <a:cubicBezTo>
                      <a:pt x="4209" y="9712"/>
                      <a:pt x="4529" y="9807"/>
                      <a:pt x="4848" y="9807"/>
                    </a:cubicBezTo>
                    <a:cubicBezTo>
                      <a:pt x="5262" y="9807"/>
                      <a:pt x="5673" y="9647"/>
                      <a:pt x="5986" y="9336"/>
                    </a:cubicBezTo>
                    <a:lnTo>
                      <a:pt x="7947" y="7375"/>
                    </a:lnTo>
                    <a:cubicBezTo>
                      <a:pt x="8079" y="7240"/>
                      <a:pt x="8079" y="7023"/>
                      <a:pt x="7947" y="6891"/>
                    </a:cubicBezTo>
                    <a:lnTo>
                      <a:pt x="1159" y="103"/>
                    </a:lnTo>
                    <a:cubicBezTo>
                      <a:pt x="1091" y="35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rgbClr val="FC4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9"/>
              <p:cNvSpPr/>
              <p:nvPr/>
            </p:nvSpPr>
            <p:spPr>
              <a:xfrm>
                <a:off x="1699425" y="1217625"/>
                <a:ext cx="177900" cy="97525"/>
              </a:xfrm>
              <a:custGeom>
                <a:rect b="b" l="l" r="r" t="t"/>
                <a:pathLst>
                  <a:path extrusionOk="0" h="3901" w="7116">
                    <a:moveTo>
                      <a:pt x="3559" y="0"/>
                    </a:moveTo>
                    <a:cubicBezTo>
                      <a:pt x="2870" y="0"/>
                      <a:pt x="1815" y="994"/>
                      <a:pt x="1393" y="1419"/>
                    </a:cubicBezTo>
                    <a:cubicBezTo>
                      <a:pt x="1067" y="1752"/>
                      <a:pt x="0" y="2881"/>
                      <a:pt x="0" y="3556"/>
                    </a:cubicBezTo>
                    <a:cubicBezTo>
                      <a:pt x="0" y="3746"/>
                      <a:pt x="154" y="3900"/>
                      <a:pt x="345" y="3900"/>
                    </a:cubicBezTo>
                    <a:lnTo>
                      <a:pt x="6774" y="3900"/>
                    </a:lnTo>
                    <a:cubicBezTo>
                      <a:pt x="6961" y="3900"/>
                      <a:pt x="7115" y="3746"/>
                      <a:pt x="7115" y="3556"/>
                    </a:cubicBezTo>
                    <a:cubicBezTo>
                      <a:pt x="7115" y="2881"/>
                      <a:pt x="6052" y="1752"/>
                      <a:pt x="5726" y="1419"/>
                    </a:cubicBezTo>
                    <a:cubicBezTo>
                      <a:pt x="5304" y="994"/>
                      <a:pt x="4248" y="0"/>
                      <a:pt x="3559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9"/>
              <p:cNvSpPr/>
              <p:nvPr/>
            </p:nvSpPr>
            <p:spPr>
              <a:xfrm>
                <a:off x="1699425" y="1219075"/>
                <a:ext cx="177900" cy="96075"/>
              </a:xfrm>
              <a:custGeom>
                <a:rect b="b" l="l" r="r" t="t"/>
                <a:pathLst>
                  <a:path extrusionOk="0" h="3843" w="7116">
                    <a:moveTo>
                      <a:pt x="3882" y="1"/>
                    </a:moveTo>
                    <a:cubicBezTo>
                      <a:pt x="4073" y="169"/>
                      <a:pt x="4234" y="331"/>
                      <a:pt x="4351" y="444"/>
                    </a:cubicBezTo>
                    <a:cubicBezTo>
                      <a:pt x="4589" y="686"/>
                      <a:pt x="5220" y="1353"/>
                      <a:pt x="5542" y="1958"/>
                    </a:cubicBezTo>
                    <a:cubicBezTo>
                      <a:pt x="5825" y="2486"/>
                      <a:pt x="5561" y="2926"/>
                      <a:pt x="4960" y="2926"/>
                    </a:cubicBezTo>
                    <a:lnTo>
                      <a:pt x="172" y="2926"/>
                    </a:lnTo>
                    <a:cubicBezTo>
                      <a:pt x="66" y="3135"/>
                      <a:pt x="0" y="3333"/>
                      <a:pt x="0" y="3501"/>
                    </a:cubicBezTo>
                    <a:cubicBezTo>
                      <a:pt x="4" y="3692"/>
                      <a:pt x="158" y="3842"/>
                      <a:pt x="345" y="3842"/>
                    </a:cubicBezTo>
                    <a:lnTo>
                      <a:pt x="6770" y="3842"/>
                    </a:lnTo>
                    <a:cubicBezTo>
                      <a:pt x="6961" y="3842"/>
                      <a:pt x="7115" y="3685"/>
                      <a:pt x="7115" y="3494"/>
                    </a:cubicBezTo>
                    <a:cubicBezTo>
                      <a:pt x="7111" y="2820"/>
                      <a:pt x="6052" y="1691"/>
                      <a:pt x="5726" y="1361"/>
                    </a:cubicBezTo>
                    <a:cubicBezTo>
                      <a:pt x="5367" y="994"/>
                      <a:pt x="4545" y="221"/>
                      <a:pt x="3882" y="1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9"/>
              <p:cNvSpPr/>
              <p:nvPr/>
            </p:nvSpPr>
            <p:spPr>
              <a:xfrm>
                <a:off x="1344225" y="1306500"/>
                <a:ext cx="569475" cy="87000"/>
              </a:xfrm>
              <a:custGeom>
                <a:rect b="b" l="l" r="r" t="t"/>
                <a:pathLst>
                  <a:path extrusionOk="0" h="3480" w="22779">
                    <a:moveTo>
                      <a:pt x="469" y="1"/>
                    </a:moveTo>
                    <a:cubicBezTo>
                      <a:pt x="194" y="1"/>
                      <a:pt x="0" y="224"/>
                      <a:pt x="51" y="496"/>
                    </a:cubicBezTo>
                    <a:cubicBezTo>
                      <a:pt x="192" y="1222"/>
                      <a:pt x="832" y="1732"/>
                      <a:pt x="1548" y="1732"/>
                    </a:cubicBezTo>
                    <a:cubicBezTo>
                      <a:pt x="1635" y="1732"/>
                      <a:pt x="1723" y="1724"/>
                      <a:pt x="1811" y="1709"/>
                    </a:cubicBezTo>
                    <a:cubicBezTo>
                      <a:pt x="3435" y="1430"/>
                      <a:pt x="5077" y="1287"/>
                      <a:pt x="6723" y="1287"/>
                    </a:cubicBezTo>
                    <a:lnTo>
                      <a:pt x="11327" y="1287"/>
                    </a:lnTo>
                    <a:cubicBezTo>
                      <a:pt x="12049" y="1287"/>
                      <a:pt x="12742" y="1559"/>
                      <a:pt x="13266" y="2054"/>
                    </a:cubicBezTo>
                    <a:cubicBezTo>
                      <a:pt x="14065" y="2805"/>
                      <a:pt x="15352" y="3479"/>
                      <a:pt x="17419" y="3479"/>
                    </a:cubicBezTo>
                    <a:cubicBezTo>
                      <a:pt x="21492" y="3479"/>
                      <a:pt x="22551" y="855"/>
                      <a:pt x="22753" y="166"/>
                    </a:cubicBezTo>
                    <a:cubicBezTo>
                      <a:pt x="22778" y="81"/>
                      <a:pt x="22716" y="1"/>
                      <a:pt x="22632" y="1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9"/>
              <p:cNvSpPr/>
              <p:nvPr/>
            </p:nvSpPr>
            <p:spPr>
              <a:xfrm>
                <a:off x="1683200" y="1306500"/>
                <a:ext cx="230500" cy="87000"/>
              </a:xfrm>
              <a:custGeom>
                <a:rect b="b" l="l" r="r" t="t"/>
                <a:pathLst>
                  <a:path extrusionOk="0" h="3480" w="9220">
                    <a:moveTo>
                      <a:pt x="7046" y="1"/>
                    </a:moveTo>
                    <a:cubicBezTo>
                      <a:pt x="6488" y="1031"/>
                      <a:pt x="5139" y="2563"/>
                      <a:pt x="2027" y="2563"/>
                    </a:cubicBezTo>
                    <a:cubicBezTo>
                      <a:pt x="2001" y="2563"/>
                      <a:pt x="1975" y="2563"/>
                      <a:pt x="1948" y="2563"/>
                    </a:cubicBezTo>
                    <a:cubicBezTo>
                      <a:pt x="1289" y="2563"/>
                      <a:pt x="635" y="2476"/>
                      <a:pt x="0" y="2306"/>
                    </a:cubicBezTo>
                    <a:lnTo>
                      <a:pt x="0" y="2306"/>
                    </a:lnTo>
                    <a:cubicBezTo>
                      <a:pt x="810" y="2952"/>
                      <a:pt x="2031" y="3479"/>
                      <a:pt x="3860" y="3479"/>
                    </a:cubicBezTo>
                    <a:cubicBezTo>
                      <a:pt x="7933" y="3479"/>
                      <a:pt x="8992" y="855"/>
                      <a:pt x="9197" y="166"/>
                    </a:cubicBezTo>
                    <a:cubicBezTo>
                      <a:pt x="9219" y="81"/>
                      <a:pt x="9157" y="1"/>
                      <a:pt x="9073" y="1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9"/>
              <p:cNvSpPr/>
              <p:nvPr/>
            </p:nvSpPr>
            <p:spPr>
              <a:xfrm>
                <a:off x="1720025" y="1393475"/>
                <a:ext cx="120350" cy="178725"/>
              </a:xfrm>
              <a:custGeom>
                <a:rect b="b" l="l" r="r" t="t"/>
                <a:pathLst>
                  <a:path extrusionOk="0" h="7149" w="4814">
                    <a:moveTo>
                      <a:pt x="2405" y="0"/>
                    </a:moveTo>
                    <a:cubicBezTo>
                      <a:pt x="1955" y="0"/>
                      <a:pt x="1" y="3417"/>
                      <a:pt x="1" y="4744"/>
                    </a:cubicBezTo>
                    <a:cubicBezTo>
                      <a:pt x="1" y="6071"/>
                      <a:pt x="1078" y="7148"/>
                      <a:pt x="2409" y="7148"/>
                    </a:cubicBezTo>
                    <a:cubicBezTo>
                      <a:pt x="3736" y="7148"/>
                      <a:pt x="4814" y="6071"/>
                      <a:pt x="4814" y="4744"/>
                    </a:cubicBezTo>
                    <a:cubicBezTo>
                      <a:pt x="4814" y="3417"/>
                      <a:pt x="2860" y="0"/>
                      <a:pt x="2405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9"/>
              <p:cNvSpPr/>
              <p:nvPr/>
            </p:nvSpPr>
            <p:spPr>
              <a:xfrm>
                <a:off x="1720025" y="1393475"/>
                <a:ext cx="120350" cy="178725"/>
              </a:xfrm>
              <a:custGeom>
                <a:rect b="b" l="l" r="r" t="t"/>
                <a:pathLst>
                  <a:path extrusionOk="0" h="7149" w="4814">
                    <a:moveTo>
                      <a:pt x="2405" y="0"/>
                    </a:moveTo>
                    <a:cubicBezTo>
                      <a:pt x="1955" y="0"/>
                      <a:pt x="1" y="3417"/>
                      <a:pt x="1" y="4744"/>
                    </a:cubicBezTo>
                    <a:cubicBezTo>
                      <a:pt x="1" y="6071"/>
                      <a:pt x="1078" y="7148"/>
                      <a:pt x="2409" y="7148"/>
                    </a:cubicBezTo>
                    <a:cubicBezTo>
                      <a:pt x="3736" y="7148"/>
                      <a:pt x="4814" y="6071"/>
                      <a:pt x="4814" y="4744"/>
                    </a:cubicBezTo>
                    <a:cubicBezTo>
                      <a:pt x="4814" y="3417"/>
                      <a:pt x="2860" y="0"/>
                      <a:pt x="2405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9"/>
              <p:cNvSpPr/>
              <p:nvPr/>
            </p:nvSpPr>
            <p:spPr>
              <a:xfrm>
                <a:off x="1733050" y="1393475"/>
                <a:ext cx="107325" cy="178775"/>
              </a:xfrm>
              <a:custGeom>
                <a:rect b="b" l="l" r="r" t="t"/>
                <a:pathLst>
                  <a:path extrusionOk="0" h="7151" w="4293">
                    <a:moveTo>
                      <a:pt x="1888" y="0"/>
                    </a:moveTo>
                    <a:cubicBezTo>
                      <a:pt x="1763" y="0"/>
                      <a:pt x="1533" y="253"/>
                      <a:pt x="1258" y="646"/>
                    </a:cubicBezTo>
                    <a:cubicBezTo>
                      <a:pt x="1866" y="1727"/>
                      <a:pt x="2460" y="3094"/>
                      <a:pt x="2460" y="3827"/>
                    </a:cubicBezTo>
                    <a:cubicBezTo>
                      <a:pt x="2460" y="5154"/>
                      <a:pt x="1382" y="6232"/>
                      <a:pt x="55" y="6232"/>
                    </a:cubicBezTo>
                    <a:lnTo>
                      <a:pt x="0" y="6232"/>
                    </a:lnTo>
                    <a:cubicBezTo>
                      <a:pt x="462" y="6823"/>
                      <a:pt x="1162" y="7150"/>
                      <a:pt x="1886" y="7150"/>
                    </a:cubicBezTo>
                    <a:cubicBezTo>
                      <a:pt x="2150" y="7150"/>
                      <a:pt x="2417" y="7107"/>
                      <a:pt x="2676" y="7016"/>
                    </a:cubicBezTo>
                    <a:cubicBezTo>
                      <a:pt x="3644" y="6683"/>
                      <a:pt x="4293" y="5770"/>
                      <a:pt x="4293" y="4744"/>
                    </a:cubicBezTo>
                    <a:cubicBezTo>
                      <a:pt x="4293" y="3417"/>
                      <a:pt x="2339" y="0"/>
                      <a:pt x="1888" y="0"/>
                    </a:cubicBezTo>
                    <a:close/>
                  </a:path>
                </a:pathLst>
              </a:custGeom>
              <a:solidFill>
                <a:srgbClr val="F7B7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9"/>
              <p:cNvSpPr/>
              <p:nvPr/>
            </p:nvSpPr>
            <p:spPr>
              <a:xfrm>
                <a:off x="1752475" y="1464850"/>
                <a:ext cx="55550" cy="82050"/>
              </a:xfrm>
              <a:custGeom>
                <a:rect b="b" l="l" r="r" t="t"/>
                <a:pathLst>
                  <a:path extrusionOk="0" h="3282" w="2222">
                    <a:moveTo>
                      <a:pt x="1115" y="1"/>
                    </a:moveTo>
                    <a:cubicBezTo>
                      <a:pt x="906" y="1"/>
                      <a:pt x="15" y="1559"/>
                      <a:pt x="15" y="2164"/>
                    </a:cubicBezTo>
                    <a:cubicBezTo>
                      <a:pt x="0" y="2780"/>
                      <a:pt x="495" y="3282"/>
                      <a:pt x="1111" y="3282"/>
                    </a:cubicBezTo>
                    <a:cubicBezTo>
                      <a:pt x="1727" y="3282"/>
                      <a:pt x="2222" y="2780"/>
                      <a:pt x="2207" y="2164"/>
                    </a:cubicBezTo>
                    <a:cubicBezTo>
                      <a:pt x="2207" y="1559"/>
                      <a:pt x="1320" y="1"/>
                      <a:pt x="1115" y="1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9"/>
              <p:cNvSpPr/>
              <p:nvPr/>
            </p:nvSpPr>
            <p:spPr>
              <a:xfrm>
                <a:off x="1716375" y="1572275"/>
                <a:ext cx="127775" cy="62250"/>
              </a:xfrm>
              <a:custGeom>
                <a:rect b="b" l="l" r="r" t="t"/>
                <a:pathLst>
                  <a:path extrusionOk="0" h="2490" w="5111">
                    <a:moveTo>
                      <a:pt x="213" y="0"/>
                    </a:moveTo>
                    <a:cubicBezTo>
                      <a:pt x="95" y="0"/>
                      <a:pt x="0" y="92"/>
                      <a:pt x="0" y="209"/>
                    </a:cubicBezTo>
                    <a:lnTo>
                      <a:pt x="0" y="2489"/>
                    </a:lnTo>
                    <a:lnTo>
                      <a:pt x="5106" y="2489"/>
                    </a:lnTo>
                    <a:lnTo>
                      <a:pt x="5106" y="209"/>
                    </a:lnTo>
                    <a:cubicBezTo>
                      <a:pt x="5110" y="92"/>
                      <a:pt x="5015" y="0"/>
                      <a:pt x="4897" y="0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9"/>
              <p:cNvSpPr/>
              <p:nvPr/>
            </p:nvSpPr>
            <p:spPr>
              <a:xfrm>
                <a:off x="1716450" y="1572175"/>
                <a:ext cx="127700" cy="62250"/>
              </a:xfrm>
              <a:custGeom>
                <a:rect b="b" l="l" r="r" t="t"/>
                <a:pathLst>
                  <a:path extrusionOk="0" h="2490" w="5108">
                    <a:moveTo>
                      <a:pt x="3274" y="0"/>
                    </a:moveTo>
                    <a:lnTo>
                      <a:pt x="3274" y="268"/>
                    </a:lnTo>
                    <a:cubicBezTo>
                      <a:pt x="3274" y="990"/>
                      <a:pt x="2691" y="1573"/>
                      <a:pt x="1969" y="1573"/>
                    </a:cubicBezTo>
                    <a:lnTo>
                      <a:pt x="1" y="1573"/>
                    </a:lnTo>
                    <a:lnTo>
                      <a:pt x="1" y="2489"/>
                    </a:lnTo>
                    <a:lnTo>
                      <a:pt x="5107" y="2489"/>
                    </a:lnTo>
                    <a:lnTo>
                      <a:pt x="5107" y="213"/>
                    </a:lnTo>
                    <a:cubicBezTo>
                      <a:pt x="5107" y="96"/>
                      <a:pt x="5012" y="0"/>
                      <a:pt x="4894" y="0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9"/>
              <p:cNvSpPr/>
              <p:nvPr/>
            </p:nvSpPr>
            <p:spPr>
              <a:xfrm>
                <a:off x="1742125" y="1595725"/>
                <a:ext cx="17150" cy="17150"/>
              </a:xfrm>
              <a:custGeom>
                <a:rect b="b" l="l" r="r" t="t"/>
                <a:pathLst>
                  <a:path extrusionOk="0" h="686" w="686">
                    <a:moveTo>
                      <a:pt x="345" y="0"/>
                    </a:moveTo>
                    <a:cubicBezTo>
                      <a:pt x="154" y="0"/>
                      <a:pt x="0" y="154"/>
                      <a:pt x="0" y="345"/>
                    </a:cubicBezTo>
                    <a:cubicBezTo>
                      <a:pt x="0" y="532"/>
                      <a:pt x="154" y="686"/>
                      <a:pt x="345" y="686"/>
                    </a:cubicBezTo>
                    <a:cubicBezTo>
                      <a:pt x="532" y="686"/>
                      <a:pt x="686" y="532"/>
                      <a:pt x="686" y="345"/>
                    </a:cubicBezTo>
                    <a:cubicBezTo>
                      <a:pt x="686" y="154"/>
                      <a:pt x="532" y="0"/>
                      <a:pt x="345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9"/>
              <p:cNvSpPr/>
              <p:nvPr/>
            </p:nvSpPr>
            <p:spPr>
              <a:xfrm>
                <a:off x="1771625" y="1595725"/>
                <a:ext cx="17175" cy="17150"/>
              </a:xfrm>
              <a:custGeom>
                <a:rect b="b" l="l" r="r" t="t"/>
                <a:pathLst>
                  <a:path extrusionOk="0" h="686" w="687">
                    <a:moveTo>
                      <a:pt x="345" y="0"/>
                    </a:moveTo>
                    <a:cubicBezTo>
                      <a:pt x="155" y="0"/>
                      <a:pt x="1" y="154"/>
                      <a:pt x="1" y="345"/>
                    </a:cubicBezTo>
                    <a:cubicBezTo>
                      <a:pt x="1" y="532"/>
                      <a:pt x="155" y="686"/>
                      <a:pt x="345" y="686"/>
                    </a:cubicBezTo>
                    <a:cubicBezTo>
                      <a:pt x="536" y="686"/>
                      <a:pt x="686" y="532"/>
                      <a:pt x="686" y="345"/>
                    </a:cubicBezTo>
                    <a:cubicBezTo>
                      <a:pt x="686" y="154"/>
                      <a:pt x="536" y="0"/>
                      <a:pt x="345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9"/>
              <p:cNvSpPr/>
              <p:nvPr/>
            </p:nvSpPr>
            <p:spPr>
              <a:xfrm>
                <a:off x="1801225" y="1595725"/>
                <a:ext cx="17175" cy="17150"/>
              </a:xfrm>
              <a:custGeom>
                <a:rect b="b" l="l" r="r" t="t"/>
                <a:pathLst>
                  <a:path extrusionOk="0" h="686" w="687">
                    <a:moveTo>
                      <a:pt x="341" y="0"/>
                    </a:moveTo>
                    <a:cubicBezTo>
                      <a:pt x="151" y="0"/>
                      <a:pt x="1" y="154"/>
                      <a:pt x="1" y="345"/>
                    </a:cubicBezTo>
                    <a:cubicBezTo>
                      <a:pt x="1" y="532"/>
                      <a:pt x="151" y="686"/>
                      <a:pt x="341" y="686"/>
                    </a:cubicBezTo>
                    <a:cubicBezTo>
                      <a:pt x="532" y="686"/>
                      <a:pt x="686" y="532"/>
                      <a:pt x="686" y="345"/>
                    </a:cubicBezTo>
                    <a:cubicBezTo>
                      <a:pt x="686" y="154"/>
                      <a:pt x="532" y="0"/>
                      <a:pt x="341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9"/>
              <p:cNvSpPr/>
              <p:nvPr/>
            </p:nvSpPr>
            <p:spPr>
              <a:xfrm>
                <a:off x="1651675" y="1625875"/>
                <a:ext cx="257150" cy="178275"/>
              </a:xfrm>
              <a:custGeom>
                <a:rect b="b" l="l" r="r" t="t"/>
                <a:pathLst>
                  <a:path extrusionOk="0" h="7131" w="10286">
                    <a:moveTo>
                      <a:pt x="345" y="0"/>
                    </a:moveTo>
                    <a:cubicBezTo>
                      <a:pt x="154" y="0"/>
                      <a:pt x="0" y="154"/>
                      <a:pt x="0" y="345"/>
                    </a:cubicBezTo>
                    <a:lnTo>
                      <a:pt x="0" y="6786"/>
                    </a:lnTo>
                    <a:cubicBezTo>
                      <a:pt x="0" y="6976"/>
                      <a:pt x="154" y="7130"/>
                      <a:pt x="345" y="7130"/>
                    </a:cubicBezTo>
                    <a:lnTo>
                      <a:pt x="9945" y="7130"/>
                    </a:lnTo>
                    <a:cubicBezTo>
                      <a:pt x="10132" y="7130"/>
                      <a:pt x="10286" y="6976"/>
                      <a:pt x="10286" y="6786"/>
                    </a:cubicBezTo>
                    <a:lnTo>
                      <a:pt x="10286" y="345"/>
                    </a:lnTo>
                    <a:cubicBezTo>
                      <a:pt x="10286" y="154"/>
                      <a:pt x="10132" y="0"/>
                      <a:pt x="9945" y="0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9"/>
              <p:cNvSpPr/>
              <p:nvPr/>
            </p:nvSpPr>
            <p:spPr>
              <a:xfrm>
                <a:off x="1651675" y="1625775"/>
                <a:ext cx="257250" cy="178375"/>
              </a:xfrm>
              <a:custGeom>
                <a:rect b="b" l="l" r="r" t="t"/>
                <a:pathLst>
                  <a:path extrusionOk="0" h="7135" w="10290">
                    <a:moveTo>
                      <a:pt x="8453" y="1"/>
                    </a:moveTo>
                    <a:lnTo>
                      <a:pt x="8453" y="4304"/>
                    </a:lnTo>
                    <a:cubicBezTo>
                      <a:pt x="8453" y="5360"/>
                      <a:pt x="7595" y="6218"/>
                      <a:pt x="6540" y="6218"/>
                    </a:cubicBezTo>
                    <a:lnTo>
                      <a:pt x="0" y="6218"/>
                    </a:lnTo>
                    <a:lnTo>
                      <a:pt x="0" y="6790"/>
                    </a:lnTo>
                    <a:cubicBezTo>
                      <a:pt x="0" y="6980"/>
                      <a:pt x="154" y="7134"/>
                      <a:pt x="345" y="7134"/>
                    </a:cubicBezTo>
                    <a:lnTo>
                      <a:pt x="9945" y="7134"/>
                    </a:lnTo>
                    <a:cubicBezTo>
                      <a:pt x="10132" y="7134"/>
                      <a:pt x="10286" y="6980"/>
                      <a:pt x="10286" y="6790"/>
                    </a:cubicBezTo>
                    <a:lnTo>
                      <a:pt x="10286" y="349"/>
                    </a:lnTo>
                    <a:cubicBezTo>
                      <a:pt x="10290" y="155"/>
                      <a:pt x="10136" y="1"/>
                      <a:pt x="9945" y="1"/>
                    </a:cubicBezTo>
                    <a:close/>
                  </a:path>
                </a:pathLst>
              </a:custGeom>
              <a:solidFill>
                <a:srgbClr val="FC4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9"/>
              <p:cNvSpPr/>
              <p:nvPr/>
            </p:nvSpPr>
            <p:spPr>
              <a:xfrm>
                <a:off x="1844125" y="1580500"/>
                <a:ext cx="34375" cy="45325"/>
              </a:xfrm>
              <a:custGeom>
                <a:rect b="b" l="l" r="r" t="t"/>
                <a:pathLst>
                  <a:path extrusionOk="0" h="1813" w="1375">
                    <a:moveTo>
                      <a:pt x="471" y="1"/>
                    </a:moveTo>
                    <a:cubicBezTo>
                      <a:pt x="464" y="1"/>
                      <a:pt x="458" y="1"/>
                      <a:pt x="451" y="1"/>
                    </a:cubicBezTo>
                    <a:lnTo>
                      <a:pt x="0" y="1"/>
                    </a:lnTo>
                    <a:lnTo>
                      <a:pt x="0" y="1812"/>
                    </a:lnTo>
                    <a:lnTo>
                      <a:pt x="451" y="1812"/>
                    </a:lnTo>
                    <a:cubicBezTo>
                      <a:pt x="458" y="1812"/>
                      <a:pt x="464" y="1812"/>
                      <a:pt x="471" y="1812"/>
                    </a:cubicBezTo>
                    <a:cubicBezTo>
                      <a:pt x="968" y="1812"/>
                      <a:pt x="1375" y="1409"/>
                      <a:pt x="1375" y="906"/>
                    </a:cubicBezTo>
                    <a:cubicBezTo>
                      <a:pt x="1375" y="407"/>
                      <a:pt x="968" y="1"/>
                      <a:pt x="471" y="1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9"/>
              <p:cNvSpPr/>
              <p:nvPr/>
            </p:nvSpPr>
            <p:spPr>
              <a:xfrm>
                <a:off x="1844025" y="1582525"/>
                <a:ext cx="35675" cy="43275"/>
              </a:xfrm>
              <a:custGeom>
                <a:rect b="b" l="l" r="r" t="t"/>
                <a:pathLst>
                  <a:path extrusionOk="0" h="1731" w="1427">
                    <a:moveTo>
                      <a:pt x="821" y="1"/>
                    </a:moveTo>
                    <a:lnTo>
                      <a:pt x="821" y="1"/>
                    </a:lnTo>
                    <a:cubicBezTo>
                      <a:pt x="1089" y="594"/>
                      <a:pt x="657" y="1269"/>
                      <a:pt x="0" y="1273"/>
                    </a:cubicBezTo>
                    <a:lnTo>
                      <a:pt x="0" y="1731"/>
                    </a:lnTo>
                    <a:lnTo>
                      <a:pt x="455" y="1731"/>
                    </a:lnTo>
                    <a:cubicBezTo>
                      <a:pt x="880" y="1731"/>
                      <a:pt x="1250" y="1430"/>
                      <a:pt x="1338" y="1012"/>
                    </a:cubicBezTo>
                    <a:cubicBezTo>
                      <a:pt x="1426" y="594"/>
                      <a:pt x="1210" y="173"/>
                      <a:pt x="821" y="1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9"/>
              <p:cNvSpPr/>
              <p:nvPr/>
            </p:nvSpPr>
            <p:spPr>
              <a:xfrm>
                <a:off x="1807650" y="1693975"/>
                <a:ext cx="101175" cy="52075"/>
              </a:xfrm>
              <a:custGeom>
                <a:rect b="b" l="l" r="r" t="t"/>
                <a:pathLst>
                  <a:path extrusionOk="0" h="2083" w="4047">
                    <a:moveTo>
                      <a:pt x="224" y="0"/>
                    </a:moveTo>
                    <a:cubicBezTo>
                      <a:pt x="99" y="0"/>
                      <a:pt x="0" y="95"/>
                      <a:pt x="4" y="220"/>
                    </a:cubicBezTo>
                    <a:lnTo>
                      <a:pt x="4" y="1862"/>
                    </a:lnTo>
                    <a:cubicBezTo>
                      <a:pt x="4" y="1983"/>
                      <a:pt x="99" y="2082"/>
                      <a:pt x="224" y="2082"/>
                    </a:cubicBezTo>
                    <a:lnTo>
                      <a:pt x="4047" y="2082"/>
                    </a:lnTo>
                    <a:lnTo>
                      <a:pt x="4047" y="0"/>
                    </a:ln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9"/>
              <p:cNvSpPr/>
              <p:nvPr/>
            </p:nvSpPr>
            <p:spPr>
              <a:xfrm>
                <a:off x="1861250" y="1693875"/>
                <a:ext cx="47575" cy="52075"/>
              </a:xfrm>
              <a:custGeom>
                <a:rect b="b" l="l" r="r" t="t"/>
                <a:pathLst>
                  <a:path extrusionOk="0" h="2083" w="1903">
                    <a:moveTo>
                      <a:pt x="70" y="0"/>
                    </a:moveTo>
                    <a:lnTo>
                      <a:pt x="70" y="1580"/>
                    </a:lnTo>
                    <a:cubicBezTo>
                      <a:pt x="70" y="1749"/>
                      <a:pt x="48" y="1917"/>
                      <a:pt x="1" y="2082"/>
                    </a:cubicBezTo>
                    <a:lnTo>
                      <a:pt x="1903" y="2082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9"/>
              <p:cNvSpPr/>
              <p:nvPr/>
            </p:nvSpPr>
            <p:spPr>
              <a:xfrm>
                <a:off x="1809375" y="1271125"/>
                <a:ext cx="17075" cy="17175"/>
              </a:xfrm>
              <a:custGeom>
                <a:rect b="b" l="l" r="r" t="t"/>
                <a:pathLst>
                  <a:path extrusionOk="0" h="687" w="683">
                    <a:moveTo>
                      <a:pt x="342" y="1"/>
                    </a:moveTo>
                    <a:cubicBezTo>
                      <a:pt x="151" y="1"/>
                      <a:pt x="1" y="155"/>
                      <a:pt x="1" y="345"/>
                    </a:cubicBezTo>
                    <a:cubicBezTo>
                      <a:pt x="1" y="532"/>
                      <a:pt x="151" y="686"/>
                      <a:pt x="342" y="686"/>
                    </a:cubicBezTo>
                    <a:cubicBezTo>
                      <a:pt x="532" y="686"/>
                      <a:pt x="683" y="532"/>
                      <a:pt x="683" y="345"/>
                    </a:cubicBezTo>
                    <a:cubicBezTo>
                      <a:pt x="683" y="155"/>
                      <a:pt x="532" y="1"/>
                      <a:pt x="342" y="1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7" name="Google Shape;1277;p39"/>
          <p:cNvGrpSpPr/>
          <p:nvPr/>
        </p:nvGrpSpPr>
        <p:grpSpPr>
          <a:xfrm>
            <a:off x="4293390" y="4184879"/>
            <a:ext cx="557210" cy="540482"/>
            <a:chOff x="1516675" y="2051850"/>
            <a:chExt cx="605400" cy="587225"/>
          </a:xfrm>
        </p:grpSpPr>
        <p:sp>
          <p:nvSpPr>
            <p:cNvPr id="1278" name="Google Shape;1278;p39"/>
            <p:cNvSpPr/>
            <p:nvPr/>
          </p:nvSpPr>
          <p:spPr>
            <a:xfrm>
              <a:off x="1516675" y="2051850"/>
              <a:ext cx="290525" cy="276925"/>
            </a:xfrm>
            <a:custGeom>
              <a:rect b="b" l="l" r="r" t="t"/>
              <a:pathLst>
                <a:path extrusionOk="0" h="11077" w="11621">
                  <a:moveTo>
                    <a:pt x="3333" y="1"/>
                  </a:moveTo>
                  <a:cubicBezTo>
                    <a:pt x="2560" y="1"/>
                    <a:pt x="1786" y="296"/>
                    <a:pt x="1196" y="886"/>
                  </a:cubicBezTo>
                  <a:cubicBezTo>
                    <a:pt x="1" y="2078"/>
                    <a:pt x="15" y="4017"/>
                    <a:pt x="1221" y="5193"/>
                  </a:cubicBezTo>
                  <a:lnTo>
                    <a:pt x="6221" y="10190"/>
                  </a:lnTo>
                  <a:cubicBezTo>
                    <a:pt x="6786" y="10758"/>
                    <a:pt x="7556" y="11077"/>
                    <a:pt x="8358" y="11077"/>
                  </a:cubicBezTo>
                  <a:cubicBezTo>
                    <a:pt x="9583" y="11077"/>
                    <a:pt x="10686" y="10340"/>
                    <a:pt x="11152" y="9207"/>
                  </a:cubicBezTo>
                  <a:cubicBezTo>
                    <a:pt x="11621" y="8078"/>
                    <a:pt x="11361" y="6777"/>
                    <a:pt x="10495" y="5912"/>
                  </a:cubicBezTo>
                  <a:lnTo>
                    <a:pt x="5499" y="916"/>
                  </a:lnTo>
                  <a:cubicBezTo>
                    <a:pt x="4906" y="306"/>
                    <a:pt x="4120" y="1"/>
                    <a:pt x="3333" y="1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1859975" y="2333175"/>
              <a:ext cx="262100" cy="305900"/>
            </a:xfrm>
            <a:custGeom>
              <a:rect b="b" l="l" r="r" t="t"/>
              <a:pathLst>
                <a:path extrusionOk="0" h="12236" w="10484">
                  <a:moveTo>
                    <a:pt x="6979" y="1"/>
                  </a:moveTo>
                  <a:cubicBezTo>
                    <a:pt x="5965" y="1"/>
                    <a:pt x="4978" y="526"/>
                    <a:pt x="4432" y="1466"/>
                  </a:cubicBezTo>
                  <a:lnTo>
                    <a:pt x="807" y="7741"/>
                  </a:lnTo>
                  <a:cubicBezTo>
                    <a:pt x="0" y="9145"/>
                    <a:pt x="480" y="10938"/>
                    <a:pt x="1881" y="11748"/>
                  </a:cubicBezTo>
                  <a:lnTo>
                    <a:pt x="2038" y="11840"/>
                  </a:lnTo>
                  <a:cubicBezTo>
                    <a:pt x="2482" y="12100"/>
                    <a:pt x="2988" y="12236"/>
                    <a:pt x="3501" y="12236"/>
                  </a:cubicBezTo>
                  <a:cubicBezTo>
                    <a:pt x="4549" y="12236"/>
                    <a:pt x="5521" y="11678"/>
                    <a:pt x="6045" y="10769"/>
                  </a:cubicBezTo>
                  <a:lnTo>
                    <a:pt x="9670" y="4494"/>
                  </a:lnTo>
                  <a:cubicBezTo>
                    <a:pt x="10484" y="3090"/>
                    <a:pt x="10000" y="1294"/>
                    <a:pt x="8596" y="484"/>
                  </a:cubicBezTo>
                  <a:lnTo>
                    <a:pt x="8438" y="392"/>
                  </a:lnTo>
                  <a:cubicBezTo>
                    <a:pt x="7978" y="127"/>
                    <a:pt x="7475" y="1"/>
                    <a:pt x="6979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892050" y="2333800"/>
              <a:ext cx="222150" cy="305275"/>
            </a:xfrm>
            <a:custGeom>
              <a:rect b="b" l="l" r="r" t="t"/>
              <a:pathLst>
                <a:path extrusionOk="0" h="12211" w="8886">
                  <a:moveTo>
                    <a:pt x="6081" y="0"/>
                  </a:moveTo>
                  <a:lnTo>
                    <a:pt x="6081" y="0"/>
                  </a:lnTo>
                  <a:cubicBezTo>
                    <a:pt x="7024" y="939"/>
                    <a:pt x="7214" y="2394"/>
                    <a:pt x="6551" y="3545"/>
                  </a:cubicBezTo>
                  <a:lnTo>
                    <a:pt x="2925" y="9824"/>
                  </a:lnTo>
                  <a:cubicBezTo>
                    <a:pt x="2537" y="10499"/>
                    <a:pt x="1895" y="10990"/>
                    <a:pt x="1144" y="11188"/>
                  </a:cubicBezTo>
                  <a:cubicBezTo>
                    <a:pt x="895" y="11256"/>
                    <a:pt x="639" y="11290"/>
                    <a:pt x="383" y="11290"/>
                  </a:cubicBezTo>
                  <a:cubicBezTo>
                    <a:pt x="255" y="11290"/>
                    <a:pt x="127" y="11282"/>
                    <a:pt x="0" y="11265"/>
                  </a:cubicBezTo>
                  <a:lnTo>
                    <a:pt x="0" y="11265"/>
                  </a:lnTo>
                  <a:cubicBezTo>
                    <a:pt x="180" y="11444"/>
                    <a:pt x="381" y="11598"/>
                    <a:pt x="598" y="11723"/>
                  </a:cubicBezTo>
                  <a:lnTo>
                    <a:pt x="755" y="11815"/>
                  </a:lnTo>
                  <a:cubicBezTo>
                    <a:pt x="1202" y="12071"/>
                    <a:pt x="1705" y="12207"/>
                    <a:pt x="2218" y="12211"/>
                  </a:cubicBezTo>
                  <a:cubicBezTo>
                    <a:pt x="2478" y="12211"/>
                    <a:pt x="2735" y="12174"/>
                    <a:pt x="2984" y="12108"/>
                  </a:cubicBezTo>
                  <a:cubicBezTo>
                    <a:pt x="3735" y="11910"/>
                    <a:pt x="4377" y="11415"/>
                    <a:pt x="4762" y="10741"/>
                  </a:cubicBezTo>
                  <a:lnTo>
                    <a:pt x="8387" y="4465"/>
                  </a:lnTo>
                  <a:cubicBezTo>
                    <a:pt x="8779" y="3791"/>
                    <a:pt x="8886" y="2991"/>
                    <a:pt x="8680" y="2240"/>
                  </a:cubicBezTo>
                  <a:cubicBezTo>
                    <a:pt x="8482" y="1489"/>
                    <a:pt x="7991" y="847"/>
                    <a:pt x="7313" y="459"/>
                  </a:cubicBezTo>
                  <a:lnTo>
                    <a:pt x="7155" y="367"/>
                  </a:lnTo>
                  <a:cubicBezTo>
                    <a:pt x="6826" y="176"/>
                    <a:pt x="6459" y="52"/>
                    <a:pt x="6081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921175" y="2333200"/>
              <a:ext cx="192925" cy="198200"/>
            </a:xfrm>
            <a:custGeom>
              <a:rect b="b" l="l" r="r" t="t"/>
              <a:pathLst>
                <a:path extrusionOk="0" h="7928" w="7717">
                  <a:moveTo>
                    <a:pt x="4528" y="1"/>
                  </a:moveTo>
                  <a:cubicBezTo>
                    <a:pt x="3514" y="1"/>
                    <a:pt x="2527" y="527"/>
                    <a:pt x="1984" y="1469"/>
                  </a:cubicBezTo>
                  <a:lnTo>
                    <a:pt x="1" y="4903"/>
                  </a:lnTo>
                  <a:lnTo>
                    <a:pt x="5239" y="7927"/>
                  </a:lnTo>
                  <a:lnTo>
                    <a:pt x="7222" y="4493"/>
                  </a:lnTo>
                  <a:cubicBezTo>
                    <a:pt x="7611" y="3829"/>
                    <a:pt x="7717" y="3037"/>
                    <a:pt x="7523" y="2293"/>
                  </a:cubicBezTo>
                  <a:cubicBezTo>
                    <a:pt x="7317" y="1516"/>
                    <a:pt x="6808" y="856"/>
                    <a:pt x="6108" y="461"/>
                  </a:cubicBezTo>
                  <a:lnTo>
                    <a:pt x="5990" y="395"/>
                  </a:lnTo>
                  <a:cubicBezTo>
                    <a:pt x="5529" y="128"/>
                    <a:pt x="5025" y="1"/>
                    <a:pt x="4528" y="1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2007700" y="2333700"/>
              <a:ext cx="106400" cy="197700"/>
            </a:xfrm>
            <a:custGeom>
              <a:rect b="b" l="l" r="r" t="t"/>
              <a:pathLst>
                <a:path extrusionOk="0" h="7908" w="4256">
                  <a:moveTo>
                    <a:pt x="1441" y="1"/>
                  </a:moveTo>
                  <a:lnTo>
                    <a:pt x="1441" y="1"/>
                  </a:lnTo>
                  <a:cubicBezTo>
                    <a:pt x="2394" y="935"/>
                    <a:pt x="2595" y="2394"/>
                    <a:pt x="1925" y="3549"/>
                  </a:cubicBezTo>
                  <a:lnTo>
                    <a:pt x="0" y="6881"/>
                  </a:lnTo>
                  <a:lnTo>
                    <a:pt x="1774" y="7907"/>
                  </a:lnTo>
                  <a:lnTo>
                    <a:pt x="3761" y="4469"/>
                  </a:lnTo>
                  <a:cubicBezTo>
                    <a:pt x="4146" y="3806"/>
                    <a:pt x="4256" y="3014"/>
                    <a:pt x="4062" y="2273"/>
                  </a:cubicBezTo>
                  <a:cubicBezTo>
                    <a:pt x="3856" y="1496"/>
                    <a:pt x="3347" y="836"/>
                    <a:pt x="2647" y="441"/>
                  </a:cubicBezTo>
                  <a:lnTo>
                    <a:pt x="2529" y="371"/>
                  </a:lnTo>
                  <a:cubicBezTo>
                    <a:pt x="2196" y="177"/>
                    <a:pt x="1826" y="52"/>
                    <a:pt x="1441" y="1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577800" y="2052550"/>
              <a:ext cx="230600" cy="276250"/>
            </a:xfrm>
            <a:custGeom>
              <a:rect b="b" l="l" r="r" t="t"/>
              <a:pathLst>
                <a:path extrusionOk="0" h="11050" w="9224">
                  <a:moveTo>
                    <a:pt x="917" y="1"/>
                  </a:moveTo>
                  <a:cubicBezTo>
                    <a:pt x="606" y="1"/>
                    <a:pt x="294" y="48"/>
                    <a:pt x="1" y="144"/>
                  </a:cubicBezTo>
                  <a:cubicBezTo>
                    <a:pt x="459" y="290"/>
                    <a:pt x="877" y="547"/>
                    <a:pt x="1218" y="888"/>
                  </a:cubicBezTo>
                  <a:lnTo>
                    <a:pt x="3696" y="3366"/>
                  </a:lnTo>
                  <a:cubicBezTo>
                    <a:pt x="3971" y="3641"/>
                    <a:pt x="3971" y="4088"/>
                    <a:pt x="3696" y="4363"/>
                  </a:cubicBezTo>
                  <a:lnTo>
                    <a:pt x="837" y="7222"/>
                  </a:lnTo>
                  <a:lnTo>
                    <a:pt x="1720" y="8105"/>
                  </a:lnTo>
                  <a:lnTo>
                    <a:pt x="4579" y="5246"/>
                  </a:lnTo>
                  <a:cubicBezTo>
                    <a:pt x="4717" y="5107"/>
                    <a:pt x="4897" y="5037"/>
                    <a:pt x="5078" y="5037"/>
                  </a:cubicBezTo>
                  <a:cubicBezTo>
                    <a:pt x="5258" y="5037"/>
                    <a:pt x="5439" y="5107"/>
                    <a:pt x="5576" y="5246"/>
                  </a:cubicBezTo>
                  <a:lnTo>
                    <a:pt x="6218" y="5888"/>
                  </a:lnTo>
                  <a:cubicBezTo>
                    <a:pt x="6965" y="6632"/>
                    <a:pt x="7266" y="7713"/>
                    <a:pt x="7017" y="8739"/>
                  </a:cubicBezTo>
                  <a:cubicBezTo>
                    <a:pt x="6767" y="9766"/>
                    <a:pt x="6001" y="10587"/>
                    <a:pt x="4997" y="10906"/>
                  </a:cubicBezTo>
                  <a:cubicBezTo>
                    <a:pt x="5300" y="11003"/>
                    <a:pt x="5609" y="11049"/>
                    <a:pt x="5915" y="11049"/>
                  </a:cubicBezTo>
                  <a:cubicBezTo>
                    <a:pt x="6947" y="11049"/>
                    <a:pt x="7938" y="10517"/>
                    <a:pt x="8498" y="9597"/>
                  </a:cubicBezTo>
                  <a:cubicBezTo>
                    <a:pt x="9223" y="8406"/>
                    <a:pt x="9040" y="6874"/>
                    <a:pt x="8054" y="5888"/>
                  </a:cubicBezTo>
                  <a:lnTo>
                    <a:pt x="8054" y="5884"/>
                  </a:lnTo>
                  <a:lnTo>
                    <a:pt x="3054" y="888"/>
                  </a:lnTo>
                  <a:cubicBezTo>
                    <a:pt x="2490" y="319"/>
                    <a:pt x="1720" y="1"/>
                    <a:pt x="917" y="1"/>
                  </a:cubicBezTo>
                  <a:close/>
                </a:path>
              </a:pathLst>
            </a:custGeom>
            <a:solidFill>
              <a:srgbClr val="CD9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1551875" y="2373225"/>
              <a:ext cx="254975" cy="245325"/>
            </a:xfrm>
            <a:custGeom>
              <a:rect b="b" l="l" r="r" t="t"/>
              <a:pathLst>
                <a:path extrusionOk="0" h="9813" w="10199">
                  <a:moveTo>
                    <a:pt x="5297" y="1"/>
                  </a:moveTo>
                  <a:cubicBezTo>
                    <a:pt x="4019" y="1"/>
                    <a:pt x="2762" y="500"/>
                    <a:pt x="1822" y="1440"/>
                  </a:cubicBezTo>
                  <a:cubicBezTo>
                    <a:pt x="422" y="2844"/>
                    <a:pt x="0" y="4952"/>
                    <a:pt x="759" y="6785"/>
                  </a:cubicBezTo>
                  <a:cubicBezTo>
                    <a:pt x="1522" y="8617"/>
                    <a:pt x="3310" y="9812"/>
                    <a:pt x="5294" y="9812"/>
                  </a:cubicBezTo>
                  <a:cubicBezTo>
                    <a:pt x="8002" y="9809"/>
                    <a:pt x="10194" y="7613"/>
                    <a:pt x="10198" y="4908"/>
                  </a:cubicBezTo>
                  <a:cubicBezTo>
                    <a:pt x="10198" y="2921"/>
                    <a:pt x="9003" y="1132"/>
                    <a:pt x="7170" y="373"/>
                  </a:cubicBezTo>
                  <a:cubicBezTo>
                    <a:pt x="6564" y="123"/>
                    <a:pt x="5928" y="1"/>
                    <a:pt x="5297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1841725" y="2128200"/>
              <a:ext cx="176075" cy="169325"/>
            </a:xfrm>
            <a:custGeom>
              <a:rect b="b" l="l" r="r" t="t"/>
              <a:pathLst>
                <a:path extrusionOk="0" h="6773" w="7043">
                  <a:moveTo>
                    <a:pt x="3655" y="1"/>
                  </a:moveTo>
                  <a:cubicBezTo>
                    <a:pt x="2774" y="1"/>
                    <a:pt x="1909" y="345"/>
                    <a:pt x="1262" y="992"/>
                  </a:cubicBezTo>
                  <a:cubicBezTo>
                    <a:pt x="294" y="1960"/>
                    <a:pt x="1" y="3415"/>
                    <a:pt x="525" y="4683"/>
                  </a:cubicBezTo>
                  <a:cubicBezTo>
                    <a:pt x="1049" y="5948"/>
                    <a:pt x="2284" y="6773"/>
                    <a:pt x="3655" y="6773"/>
                  </a:cubicBezTo>
                  <a:cubicBezTo>
                    <a:pt x="5525" y="6769"/>
                    <a:pt x="7039" y="5255"/>
                    <a:pt x="7042" y="3386"/>
                  </a:cubicBezTo>
                  <a:cubicBezTo>
                    <a:pt x="7042" y="2018"/>
                    <a:pt x="6218" y="783"/>
                    <a:pt x="4949" y="259"/>
                  </a:cubicBezTo>
                  <a:cubicBezTo>
                    <a:pt x="4530" y="85"/>
                    <a:pt x="4091" y="1"/>
                    <a:pt x="3655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1874175" y="2129175"/>
              <a:ext cx="160200" cy="168300"/>
            </a:xfrm>
            <a:custGeom>
              <a:rect b="b" l="l" r="r" t="t"/>
              <a:pathLst>
                <a:path extrusionOk="0" h="6732" w="6408">
                  <a:moveTo>
                    <a:pt x="2878" y="0"/>
                  </a:moveTo>
                  <a:lnTo>
                    <a:pt x="2878" y="0"/>
                  </a:lnTo>
                  <a:cubicBezTo>
                    <a:pt x="3864" y="960"/>
                    <a:pt x="4176" y="2423"/>
                    <a:pt x="3655" y="3702"/>
                  </a:cubicBezTo>
                  <a:cubicBezTo>
                    <a:pt x="3138" y="4978"/>
                    <a:pt x="1899" y="5814"/>
                    <a:pt x="521" y="5814"/>
                  </a:cubicBezTo>
                  <a:cubicBezTo>
                    <a:pt x="345" y="5814"/>
                    <a:pt x="173" y="5803"/>
                    <a:pt x="0" y="5773"/>
                  </a:cubicBezTo>
                  <a:lnTo>
                    <a:pt x="0" y="5773"/>
                  </a:lnTo>
                  <a:cubicBezTo>
                    <a:pt x="668" y="6423"/>
                    <a:pt x="1513" y="6732"/>
                    <a:pt x="2350" y="6732"/>
                  </a:cubicBezTo>
                  <a:cubicBezTo>
                    <a:pt x="3573" y="6732"/>
                    <a:pt x="4778" y="6073"/>
                    <a:pt x="5385" y="4857"/>
                  </a:cubicBezTo>
                  <a:cubicBezTo>
                    <a:pt x="6408" y="2804"/>
                    <a:pt x="5140" y="352"/>
                    <a:pt x="2878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1570200" y="2377150"/>
              <a:ext cx="239125" cy="241350"/>
            </a:xfrm>
            <a:custGeom>
              <a:rect b="b" l="l" r="r" t="t"/>
              <a:pathLst>
                <a:path extrusionOk="0" h="9654" w="9565">
                  <a:moveTo>
                    <a:pt x="5781" y="0"/>
                  </a:moveTo>
                  <a:lnTo>
                    <a:pt x="5781" y="0"/>
                  </a:lnTo>
                  <a:cubicBezTo>
                    <a:pt x="6360" y="462"/>
                    <a:pt x="6826" y="1049"/>
                    <a:pt x="7148" y="1716"/>
                  </a:cubicBezTo>
                  <a:cubicBezTo>
                    <a:pt x="7299" y="2031"/>
                    <a:pt x="7185" y="2412"/>
                    <a:pt x="6881" y="2588"/>
                  </a:cubicBezTo>
                  <a:lnTo>
                    <a:pt x="1" y="6558"/>
                  </a:lnTo>
                  <a:cubicBezTo>
                    <a:pt x="176" y="7002"/>
                    <a:pt x="418" y="7419"/>
                    <a:pt x="715" y="7793"/>
                  </a:cubicBezTo>
                  <a:lnTo>
                    <a:pt x="7493" y="3878"/>
                  </a:lnTo>
                  <a:cubicBezTo>
                    <a:pt x="7515" y="3866"/>
                    <a:pt x="7536" y="3860"/>
                    <a:pt x="7554" y="3860"/>
                  </a:cubicBezTo>
                  <a:cubicBezTo>
                    <a:pt x="7599" y="3860"/>
                    <a:pt x="7628" y="3896"/>
                    <a:pt x="7625" y="3959"/>
                  </a:cubicBezTo>
                  <a:cubicBezTo>
                    <a:pt x="7552" y="6683"/>
                    <a:pt x="5307" y="8737"/>
                    <a:pt x="2729" y="8737"/>
                  </a:cubicBezTo>
                  <a:cubicBezTo>
                    <a:pt x="2326" y="8737"/>
                    <a:pt x="1915" y="8687"/>
                    <a:pt x="1503" y="8581"/>
                  </a:cubicBezTo>
                  <a:lnTo>
                    <a:pt x="1503" y="8581"/>
                  </a:lnTo>
                  <a:cubicBezTo>
                    <a:pt x="2369" y="9274"/>
                    <a:pt x="3443" y="9653"/>
                    <a:pt x="4547" y="9653"/>
                  </a:cubicBezTo>
                  <a:cubicBezTo>
                    <a:pt x="4588" y="9653"/>
                    <a:pt x="4629" y="9653"/>
                    <a:pt x="4671" y="9652"/>
                  </a:cubicBezTo>
                  <a:cubicBezTo>
                    <a:pt x="7240" y="9593"/>
                    <a:pt x="9348" y="7537"/>
                    <a:pt x="9461" y="4974"/>
                  </a:cubicBezTo>
                  <a:cubicBezTo>
                    <a:pt x="9564" y="2654"/>
                    <a:pt x="8028" y="579"/>
                    <a:pt x="5781" y="0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3" name="Google Shape;1293;p40"/>
          <p:cNvCxnSpPr/>
          <p:nvPr/>
        </p:nvCxnSpPr>
        <p:spPr>
          <a:xfrm>
            <a:off x="4572025" y="2914650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4" name="Google Shape;1294;p40"/>
          <p:cNvSpPr txBox="1"/>
          <p:nvPr>
            <p:ph type="title"/>
          </p:nvPr>
        </p:nvSpPr>
        <p:spPr>
          <a:xfrm>
            <a:off x="713225" y="8862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chemeClr val="accent2"/>
                </a:solidFill>
              </a:rPr>
              <a:t>. </a:t>
            </a:r>
            <a:r>
              <a:rPr lang="en"/>
              <a:t>Introduction</a:t>
            </a:r>
            <a:endParaRPr/>
          </a:p>
        </p:txBody>
      </p:sp>
      <p:sp>
        <p:nvSpPr>
          <p:cNvPr id="1295" name="Google Shape;1295;p40"/>
          <p:cNvSpPr txBox="1"/>
          <p:nvPr>
            <p:ph idx="2" type="title"/>
          </p:nvPr>
        </p:nvSpPr>
        <p:spPr>
          <a:xfrm>
            <a:off x="2926650" y="3760800"/>
            <a:ext cx="32907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background</a:t>
            </a:r>
            <a:endParaRPr/>
          </a:p>
        </p:txBody>
      </p:sp>
      <p:sp>
        <p:nvSpPr>
          <p:cNvPr id="1296" name="Google Shape;1296;p40"/>
          <p:cNvSpPr/>
          <p:nvPr/>
        </p:nvSpPr>
        <p:spPr>
          <a:xfrm>
            <a:off x="4229125" y="2228850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40"/>
          <p:cNvGrpSpPr/>
          <p:nvPr/>
        </p:nvGrpSpPr>
        <p:grpSpPr>
          <a:xfrm rot="-1799646">
            <a:off x="4482540" y="2355798"/>
            <a:ext cx="178921" cy="431905"/>
            <a:chOff x="2264475" y="553475"/>
            <a:chExt cx="291825" cy="704450"/>
          </a:xfrm>
        </p:grpSpPr>
        <p:sp>
          <p:nvSpPr>
            <p:cNvPr id="1298" name="Google Shape;1298;p40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1"/>
          <p:cNvSpPr/>
          <p:nvPr/>
        </p:nvSpPr>
        <p:spPr>
          <a:xfrm flipH="1" rot="10800000">
            <a:off x="7190075" y="3082899"/>
            <a:ext cx="1500900" cy="9729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7" name="Google Shape;1307;p41"/>
          <p:cNvSpPr/>
          <p:nvPr/>
        </p:nvSpPr>
        <p:spPr>
          <a:xfrm flipH="1" rot="10800000">
            <a:off x="7190075" y="2092850"/>
            <a:ext cx="1500900" cy="8739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8" name="Google Shape;1308;p41"/>
          <p:cNvSpPr/>
          <p:nvPr/>
        </p:nvSpPr>
        <p:spPr>
          <a:xfrm flipH="1" rot="10800000">
            <a:off x="2791426" y="1591025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9" name="Google Shape;1309;p41"/>
          <p:cNvSpPr/>
          <p:nvPr/>
        </p:nvSpPr>
        <p:spPr>
          <a:xfrm flipH="1" rot="10800000">
            <a:off x="4667226" y="1591025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0" name="Google Shape;1310;p41"/>
          <p:cNvSpPr/>
          <p:nvPr/>
        </p:nvSpPr>
        <p:spPr>
          <a:xfrm flipH="1" rot="10800000">
            <a:off x="906089" y="1591025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1" name="Google Shape;1311;p4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2" name="Google Shape;1312;p41"/>
          <p:cNvGraphicFramePr/>
          <p:nvPr/>
        </p:nvGraphicFramePr>
        <p:xfrm>
          <a:off x="726075" y="1591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{E69799B7-223B-4314-AB4A-0BE33842A313}</a:tableStyleId>
              </a:tblPr>
              <a:tblGrid>
                <a:gridCol w="1909725"/>
                <a:gridCol w="1903825"/>
                <a:gridCol w="1903725"/>
              </a:tblGrid>
              <a:tr h="53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emographics</a:t>
                      </a:r>
                      <a:endParaRPr b="1"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Psychometrics</a:t>
                      </a:r>
                      <a:endParaRPr b="1"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Drugs</a:t>
                      </a:r>
                      <a:endParaRPr b="1"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Age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Big5 Scores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Last Usage for 19 different drugs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Gender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Impulsiveness Score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Education Level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Sensation Seeking Score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Ethnicity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Country</a:t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13" name="Google Shape;1313;p41"/>
          <p:cNvGrpSpPr/>
          <p:nvPr/>
        </p:nvGrpSpPr>
        <p:grpSpPr>
          <a:xfrm rot="-751181">
            <a:off x="8570919" y="245187"/>
            <a:ext cx="344764" cy="346159"/>
            <a:chOff x="2128450" y="1664425"/>
            <a:chExt cx="562350" cy="564625"/>
          </a:xfrm>
        </p:grpSpPr>
        <p:sp>
          <p:nvSpPr>
            <p:cNvPr id="1314" name="Google Shape;1314;p4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41"/>
          <p:cNvGrpSpPr/>
          <p:nvPr/>
        </p:nvGrpSpPr>
        <p:grpSpPr>
          <a:xfrm rot="1296631">
            <a:off x="8436360" y="941441"/>
            <a:ext cx="391829" cy="540903"/>
            <a:chOff x="2826025" y="3763250"/>
            <a:chExt cx="639100" cy="882250"/>
          </a:xfrm>
        </p:grpSpPr>
        <p:sp>
          <p:nvSpPr>
            <p:cNvPr id="1323" name="Google Shape;1323;p41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rgbClr val="1BB9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1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1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8062136" y="456722"/>
            <a:ext cx="261380" cy="348961"/>
            <a:chOff x="1374650" y="1661400"/>
            <a:chExt cx="426325" cy="569175"/>
          </a:xfrm>
        </p:grpSpPr>
        <p:sp>
          <p:nvSpPr>
            <p:cNvPr id="1333" name="Google Shape;1333;p41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rgbClr val="FFC1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41"/>
          <p:cNvGrpSpPr/>
          <p:nvPr/>
        </p:nvGrpSpPr>
        <p:grpSpPr>
          <a:xfrm>
            <a:off x="6655683" y="1703668"/>
            <a:ext cx="1391900" cy="220097"/>
            <a:chOff x="1098900" y="913050"/>
            <a:chExt cx="1644300" cy="1137450"/>
          </a:xfrm>
        </p:grpSpPr>
        <p:cxnSp>
          <p:nvCxnSpPr>
            <p:cNvPr id="1336" name="Google Shape;1336;p41"/>
            <p:cNvCxnSpPr/>
            <p:nvPr/>
          </p:nvCxnSpPr>
          <p:spPr>
            <a:xfrm rot="10800000">
              <a:off x="2743200" y="1128000"/>
              <a:ext cx="0" cy="922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1337" name="Google Shape;1337;p41"/>
            <p:cNvCxnSpPr>
              <a:endCxn id="1338" idx="2"/>
            </p:cNvCxnSpPr>
            <p:nvPr/>
          </p:nvCxnSpPr>
          <p:spPr>
            <a:xfrm>
              <a:off x="1098900" y="913050"/>
              <a:ext cx="1463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338" name="Google Shape;1338;p4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41"/>
          <p:cNvSpPr txBox="1"/>
          <p:nvPr/>
        </p:nvSpPr>
        <p:spPr>
          <a:xfrm>
            <a:off x="7248725" y="2184125"/>
            <a:ext cx="1383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1885 observations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40" name="Google Shape;1340;p41"/>
          <p:cNvSpPr txBox="1"/>
          <p:nvPr/>
        </p:nvSpPr>
        <p:spPr>
          <a:xfrm>
            <a:off x="7248725" y="3152475"/>
            <a:ext cx="1383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anonymous online survey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41" name="Google Shape;1341;p41"/>
          <p:cNvSpPr/>
          <p:nvPr/>
        </p:nvSpPr>
        <p:spPr>
          <a:xfrm flipH="1" rot="10800000">
            <a:off x="7190075" y="4149750"/>
            <a:ext cx="1500900" cy="63870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2" name="Google Shape;1342;p41"/>
          <p:cNvSpPr txBox="1"/>
          <p:nvPr/>
        </p:nvSpPr>
        <p:spPr>
          <a:xfrm>
            <a:off x="7248725" y="4143075"/>
            <a:ext cx="1383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published 2011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43" name="Google Shape;134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2"/>
          <p:cNvSpPr/>
          <p:nvPr/>
        </p:nvSpPr>
        <p:spPr>
          <a:xfrm>
            <a:off x="2422725" y="3373575"/>
            <a:ext cx="909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2"/>
          <p:cNvSpPr/>
          <p:nvPr/>
        </p:nvSpPr>
        <p:spPr>
          <a:xfrm>
            <a:off x="7361100" y="1966475"/>
            <a:ext cx="589500" cy="3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2"/>
          <p:cNvSpPr/>
          <p:nvPr/>
        </p:nvSpPr>
        <p:spPr>
          <a:xfrm>
            <a:off x="4258175" y="1966475"/>
            <a:ext cx="589500" cy="3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2"/>
          <p:cNvSpPr/>
          <p:nvPr/>
        </p:nvSpPr>
        <p:spPr>
          <a:xfrm>
            <a:off x="5623750" y="3488187"/>
            <a:ext cx="1034100" cy="6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2"/>
          <p:cNvSpPr/>
          <p:nvPr/>
        </p:nvSpPr>
        <p:spPr>
          <a:xfrm>
            <a:off x="2620250" y="3542400"/>
            <a:ext cx="9099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2"/>
          <p:cNvSpPr/>
          <p:nvPr/>
        </p:nvSpPr>
        <p:spPr>
          <a:xfrm>
            <a:off x="1027200" y="2090325"/>
            <a:ext cx="589500" cy="32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1123425" y="2196675"/>
            <a:ext cx="909900" cy="174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Big5 Personality Traits</a:t>
            </a:r>
            <a:endParaRPr/>
          </a:p>
        </p:txBody>
      </p:sp>
      <p:sp>
        <p:nvSpPr>
          <p:cNvPr id="1356" name="Google Shape;1356;p42"/>
          <p:cNvSpPr txBox="1"/>
          <p:nvPr>
            <p:ph idx="3" type="subTitle"/>
          </p:nvPr>
        </p:nvSpPr>
        <p:spPr>
          <a:xfrm>
            <a:off x="1026625" y="2831525"/>
            <a:ext cx="1130700" cy="4488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Openness</a:t>
            </a:r>
            <a:endParaRPr/>
          </a:p>
        </p:txBody>
      </p:sp>
      <p:sp>
        <p:nvSpPr>
          <p:cNvPr id="1357" name="Google Shape;1357;p42"/>
          <p:cNvSpPr txBox="1"/>
          <p:nvPr>
            <p:ph idx="6" type="subTitle"/>
          </p:nvPr>
        </p:nvSpPr>
        <p:spPr>
          <a:xfrm>
            <a:off x="2337125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</a:t>
            </a:r>
            <a:br>
              <a:rPr lang="en"/>
            </a:br>
            <a:r>
              <a:rPr lang="en"/>
              <a:t>Hardworking</a:t>
            </a:r>
            <a:endParaRPr/>
          </a:p>
        </p:txBody>
      </p:sp>
      <p:sp>
        <p:nvSpPr>
          <p:cNvPr id="1358" name="Google Shape;1358;p42"/>
          <p:cNvSpPr txBox="1"/>
          <p:nvPr>
            <p:ph idx="8" type="subTitle"/>
          </p:nvPr>
        </p:nvSpPr>
        <p:spPr>
          <a:xfrm>
            <a:off x="5419000" y="14448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</a:t>
            </a:r>
            <a:br>
              <a:rPr lang="en"/>
            </a:br>
            <a:r>
              <a:rPr lang="en"/>
              <a:t>Trusting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4154750" y="2089425"/>
            <a:ext cx="781800" cy="6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7305250" y="2089425"/>
            <a:ext cx="781800" cy="66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2"/>
          <p:cNvSpPr txBox="1"/>
          <p:nvPr>
            <p:ph idx="6" type="subTitle"/>
          </p:nvPr>
        </p:nvSpPr>
        <p:spPr>
          <a:xfrm>
            <a:off x="796200" y="14448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Curios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1362" name="Google Shape;1362;p42"/>
          <p:cNvSpPr txBox="1"/>
          <p:nvPr>
            <p:ph idx="6" type="subTitle"/>
          </p:nvPr>
        </p:nvSpPr>
        <p:spPr>
          <a:xfrm>
            <a:off x="3903725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Outgoing</a:t>
            </a:r>
            <a:br>
              <a:rPr lang="en"/>
            </a:br>
            <a:r>
              <a:rPr lang="en"/>
              <a:t>Adventurous</a:t>
            </a:r>
            <a:endParaRPr/>
          </a:p>
        </p:txBody>
      </p:sp>
      <p:sp>
        <p:nvSpPr>
          <p:cNvPr id="1363" name="Google Shape;1363;p42"/>
          <p:cNvSpPr txBox="1"/>
          <p:nvPr>
            <p:ph idx="8" type="subTitle"/>
          </p:nvPr>
        </p:nvSpPr>
        <p:spPr>
          <a:xfrm>
            <a:off x="6959925" y="14448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Anxious</a:t>
            </a:r>
            <a:br>
              <a:rPr lang="en"/>
            </a:br>
            <a:r>
              <a:rPr lang="en"/>
              <a:t>Unhappy</a:t>
            </a:r>
            <a:endParaRPr/>
          </a:p>
        </p:txBody>
      </p:sp>
      <p:sp>
        <p:nvSpPr>
          <p:cNvPr id="1364" name="Google Shape;1364;p42"/>
          <p:cNvSpPr txBox="1"/>
          <p:nvPr>
            <p:ph idx="6" type="subTitle"/>
          </p:nvPr>
        </p:nvSpPr>
        <p:spPr>
          <a:xfrm>
            <a:off x="2362788" y="41123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Impulsive</a:t>
            </a:r>
            <a:br>
              <a:rPr lang="en"/>
            </a:br>
            <a:r>
              <a:rPr lang="en"/>
              <a:t>Careless</a:t>
            </a:r>
            <a:endParaRPr/>
          </a:p>
        </p:txBody>
      </p:sp>
      <p:sp>
        <p:nvSpPr>
          <p:cNvPr id="1365" name="Google Shape;1365;p42"/>
          <p:cNvSpPr txBox="1"/>
          <p:nvPr>
            <p:ph idx="8" type="subTitle"/>
          </p:nvPr>
        </p:nvSpPr>
        <p:spPr>
          <a:xfrm>
            <a:off x="5444663" y="40989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</a:t>
            </a:r>
            <a:br>
              <a:rPr lang="en"/>
            </a:br>
            <a:r>
              <a:rPr lang="en"/>
              <a:t>Suspicious</a:t>
            </a:r>
            <a:endParaRPr/>
          </a:p>
        </p:txBody>
      </p:sp>
      <p:sp>
        <p:nvSpPr>
          <p:cNvPr id="1366" name="Google Shape;1366;p42"/>
          <p:cNvSpPr txBox="1"/>
          <p:nvPr>
            <p:ph idx="6" type="subTitle"/>
          </p:nvPr>
        </p:nvSpPr>
        <p:spPr>
          <a:xfrm>
            <a:off x="821863" y="40989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</a:t>
            </a:r>
            <a:endParaRPr/>
          </a:p>
        </p:txBody>
      </p:sp>
      <p:sp>
        <p:nvSpPr>
          <p:cNvPr id="1367" name="Google Shape;1367;p42"/>
          <p:cNvSpPr txBox="1"/>
          <p:nvPr>
            <p:ph idx="6" type="subTitle"/>
          </p:nvPr>
        </p:nvSpPr>
        <p:spPr>
          <a:xfrm>
            <a:off x="3929388" y="41123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</a:t>
            </a:r>
            <a:br>
              <a:rPr lang="en"/>
            </a:br>
            <a:r>
              <a:rPr lang="en"/>
              <a:t>Reserved</a:t>
            </a:r>
            <a:endParaRPr/>
          </a:p>
        </p:txBody>
      </p:sp>
      <p:sp>
        <p:nvSpPr>
          <p:cNvPr id="1368" name="Google Shape;1368;p42"/>
          <p:cNvSpPr txBox="1"/>
          <p:nvPr>
            <p:ph idx="8" type="subTitle"/>
          </p:nvPr>
        </p:nvSpPr>
        <p:spPr>
          <a:xfrm>
            <a:off x="6985588" y="40989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Calm</a:t>
            </a:r>
            <a:br>
              <a:rPr lang="en"/>
            </a:br>
            <a:r>
              <a:rPr lang="en"/>
              <a:t>Even-tempered</a:t>
            </a:r>
            <a:endParaRPr/>
          </a:p>
        </p:txBody>
      </p:sp>
      <p:sp>
        <p:nvSpPr>
          <p:cNvPr id="1369" name="Google Shape;1369;p42"/>
          <p:cNvSpPr txBox="1"/>
          <p:nvPr>
            <p:ph idx="6" type="subTitle"/>
          </p:nvPr>
        </p:nvSpPr>
        <p:spPr>
          <a:xfrm>
            <a:off x="99300" y="1565150"/>
            <a:ext cx="8454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</a:t>
            </a:r>
            <a:endParaRPr b="1"/>
          </a:p>
        </p:txBody>
      </p:sp>
      <p:sp>
        <p:nvSpPr>
          <p:cNvPr id="1370" name="Google Shape;1370;p42"/>
          <p:cNvSpPr txBox="1"/>
          <p:nvPr>
            <p:ph idx="6" type="subTitle"/>
          </p:nvPr>
        </p:nvSpPr>
        <p:spPr>
          <a:xfrm>
            <a:off x="99300" y="4219250"/>
            <a:ext cx="845400" cy="4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</a:t>
            </a:r>
            <a:endParaRPr b="1"/>
          </a:p>
        </p:txBody>
      </p:sp>
      <p:sp>
        <p:nvSpPr>
          <p:cNvPr id="1371" name="Google Shape;1371;p42"/>
          <p:cNvSpPr txBox="1"/>
          <p:nvPr>
            <p:ph idx="12" type="sldNum"/>
          </p:nvPr>
        </p:nvSpPr>
        <p:spPr>
          <a:xfrm>
            <a:off x="8556784" y="5130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2690788" y="2196675"/>
            <a:ext cx="909900" cy="174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4193213" y="2196675"/>
            <a:ext cx="909900" cy="174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5693863" y="2196675"/>
            <a:ext cx="909900" cy="174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7246863" y="2196675"/>
            <a:ext cx="909900" cy="174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/>
          <p:cNvSpPr txBox="1"/>
          <p:nvPr>
            <p:ph idx="5" type="subTitle"/>
          </p:nvPr>
        </p:nvSpPr>
        <p:spPr>
          <a:xfrm>
            <a:off x="2528425" y="2847075"/>
            <a:ext cx="1169700" cy="448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Conscientiousness</a:t>
            </a:r>
            <a:endParaRPr/>
          </a:p>
        </p:txBody>
      </p:sp>
      <p:sp>
        <p:nvSpPr>
          <p:cNvPr id="1377" name="Google Shape;1377;p42"/>
          <p:cNvSpPr txBox="1"/>
          <p:nvPr>
            <p:ph idx="1" type="subTitle"/>
          </p:nvPr>
        </p:nvSpPr>
        <p:spPr>
          <a:xfrm>
            <a:off x="7021325" y="2823825"/>
            <a:ext cx="1303200" cy="438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Neuroticism</a:t>
            </a:r>
            <a:endParaRPr/>
          </a:p>
        </p:txBody>
      </p:sp>
      <p:sp>
        <p:nvSpPr>
          <p:cNvPr id="1378" name="Google Shape;1378;p42"/>
          <p:cNvSpPr txBox="1"/>
          <p:nvPr>
            <p:ph idx="7" type="subTitle"/>
          </p:nvPr>
        </p:nvSpPr>
        <p:spPr>
          <a:xfrm>
            <a:off x="5598225" y="2836916"/>
            <a:ext cx="1130700" cy="438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Agreeableness</a:t>
            </a:r>
            <a:endParaRPr/>
          </a:p>
        </p:txBody>
      </p:sp>
      <p:sp>
        <p:nvSpPr>
          <p:cNvPr id="1379" name="Google Shape;1379;p42"/>
          <p:cNvSpPr txBox="1"/>
          <p:nvPr>
            <p:ph idx="9" type="subTitle"/>
          </p:nvPr>
        </p:nvSpPr>
        <p:spPr>
          <a:xfrm>
            <a:off x="3939152" y="2847085"/>
            <a:ext cx="1434000" cy="448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Extro</a:t>
            </a:r>
            <a:br>
              <a:rPr lang="en"/>
            </a:br>
            <a:r>
              <a:rPr lang="en"/>
              <a:t>version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3"/>
          <p:cNvSpPr/>
          <p:nvPr/>
        </p:nvSpPr>
        <p:spPr>
          <a:xfrm>
            <a:off x="6695425" y="2827725"/>
            <a:ext cx="893700" cy="846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3"/>
          <p:cNvSpPr/>
          <p:nvPr/>
        </p:nvSpPr>
        <p:spPr>
          <a:xfrm>
            <a:off x="6393689" y="4290750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86" name="Google Shape;1386;p43"/>
          <p:cNvSpPr/>
          <p:nvPr/>
        </p:nvSpPr>
        <p:spPr>
          <a:xfrm>
            <a:off x="3821439" y="4290750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87" name="Google Shape;1387;p43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Defining Drug Categories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88" name="Google Shape;1388;p43"/>
          <p:cNvSpPr txBox="1"/>
          <p:nvPr>
            <p:ph idx="4294967295" type="subTitle"/>
          </p:nvPr>
        </p:nvSpPr>
        <p:spPr>
          <a:xfrm>
            <a:off x="6392600" y="4290675"/>
            <a:ext cx="150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Hard drugs</a:t>
            </a:r>
            <a:endParaRPr/>
          </a:p>
        </p:txBody>
      </p:sp>
      <p:sp>
        <p:nvSpPr>
          <p:cNvPr id="1389" name="Google Shape;1389;p43"/>
          <p:cNvSpPr txBox="1"/>
          <p:nvPr>
            <p:ph idx="4294967295" type="subTitle"/>
          </p:nvPr>
        </p:nvSpPr>
        <p:spPr>
          <a:xfrm>
            <a:off x="3820900" y="4290700"/>
            <a:ext cx="150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Soft drugs</a:t>
            </a:r>
            <a:endParaRPr/>
          </a:p>
        </p:txBody>
      </p:sp>
      <p:cxnSp>
        <p:nvCxnSpPr>
          <p:cNvPr id="1390" name="Google Shape;1390;p43"/>
          <p:cNvCxnSpPr/>
          <p:nvPr/>
        </p:nvCxnSpPr>
        <p:spPr>
          <a:xfrm>
            <a:off x="4571900" y="3757875"/>
            <a:ext cx="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91" name="Google Shape;1391;p43"/>
          <p:cNvCxnSpPr/>
          <p:nvPr/>
        </p:nvCxnSpPr>
        <p:spPr>
          <a:xfrm>
            <a:off x="7143575" y="3757875"/>
            <a:ext cx="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92" name="Google Shape;139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3" name="Google Shape;1393;p43"/>
          <p:cNvSpPr/>
          <p:nvPr/>
        </p:nvSpPr>
        <p:spPr>
          <a:xfrm>
            <a:off x="1249739" y="4290750"/>
            <a:ext cx="1500900" cy="4380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94" name="Google Shape;1394;p43"/>
          <p:cNvSpPr txBox="1"/>
          <p:nvPr>
            <p:ph idx="4294967295" type="subTitle"/>
          </p:nvPr>
        </p:nvSpPr>
        <p:spPr>
          <a:xfrm>
            <a:off x="1249200" y="4290700"/>
            <a:ext cx="1502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No</a:t>
            </a:r>
            <a:r>
              <a:rPr b="1" lang="en" sz="1600"/>
              <a:t> drugs</a:t>
            </a:r>
            <a:endParaRPr/>
          </a:p>
        </p:txBody>
      </p:sp>
      <p:cxnSp>
        <p:nvCxnSpPr>
          <p:cNvPr id="1395" name="Google Shape;1395;p43"/>
          <p:cNvCxnSpPr/>
          <p:nvPr/>
        </p:nvCxnSpPr>
        <p:spPr>
          <a:xfrm>
            <a:off x="2000200" y="3757875"/>
            <a:ext cx="0" cy="53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396" name="Google Shape;13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750" y="2751525"/>
            <a:ext cx="983400" cy="100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777" y="2626575"/>
            <a:ext cx="490525" cy="108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8" name="Google Shape;1398;p43"/>
          <p:cNvGrpSpPr/>
          <p:nvPr/>
        </p:nvGrpSpPr>
        <p:grpSpPr>
          <a:xfrm rot="1263120">
            <a:off x="6757881" y="2885190"/>
            <a:ext cx="736952" cy="787464"/>
            <a:chOff x="1203650" y="237900"/>
            <a:chExt cx="5190675" cy="5219425"/>
          </a:xfrm>
        </p:grpSpPr>
        <p:sp>
          <p:nvSpPr>
            <p:cNvPr id="1399" name="Google Shape;1399;p43"/>
            <p:cNvSpPr/>
            <p:nvPr/>
          </p:nvSpPr>
          <p:spPr>
            <a:xfrm>
              <a:off x="5743525" y="1272150"/>
              <a:ext cx="608400" cy="842450"/>
            </a:xfrm>
            <a:custGeom>
              <a:rect b="b" l="l" r="r" t="t"/>
              <a:pathLst>
                <a:path extrusionOk="0" h="33698" w="24336">
                  <a:moveTo>
                    <a:pt x="12168" y="1"/>
                  </a:moveTo>
                  <a:cubicBezTo>
                    <a:pt x="10635" y="1"/>
                    <a:pt x="1" y="14810"/>
                    <a:pt x="1" y="21530"/>
                  </a:cubicBezTo>
                  <a:cubicBezTo>
                    <a:pt x="1" y="28250"/>
                    <a:pt x="5448" y="33697"/>
                    <a:pt x="12168" y="33697"/>
                  </a:cubicBezTo>
                  <a:cubicBezTo>
                    <a:pt x="18888" y="33697"/>
                    <a:pt x="24335" y="28250"/>
                    <a:pt x="24335" y="21530"/>
                  </a:cubicBezTo>
                  <a:cubicBezTo>
                    <a:pt x="24335" y="14810"/>
                    <a:pt x="13701" y="1"/>
                    <a:pt x="12168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5820175" y="1272150"/>
              <a:ext cx="531750" cy="842450"/>
            </a:xfrm>
            <a:custGeom>
              <a:rect b="b" l="l" r="r" t="t"/>
              <a:pathLst>
                <a:path extrusionOk="0" h="33698" w="21270">
                  <a:moveTo>
                    <a:pt x="9102" y="1"/>
                  </a:moveTo>
                  <a:cubicBezTo>
                    <a:pt x="8710" y="1"/>
                    <a:pt x="7764" y="947"/>
                    <a:pt x="6525" y="2480"/>
                  </a:cubicBezTo>
                  <a:cubicBezTo>
                    <a:pt x="9754" y="7308"/>
                    <a:pt x="13114" y="13669"/>
                    <a:pt x="13114" y="17453"/>
                  </a:cubicBezTo>
                  <a:cubicBezTo>
                    <a:pt x="13114" y="24172"/>
                    <a:pt x="7667" y="29620"/>
                    <a:pt x="947" y="29620"/>
                  </a:cubicBezTo>
                  <a:cubicBezTo>
                    <a:pt x="621" y="29620"/>
                    <a:pt x="327" y="29587"/>
                    <a:pt x="1" y="29555"/>
                  </a:cubicBezTo>
                  <a:lnTo>
                    <a:pt x="1" y="29555"/>
                  </a:lnTo>
                  <a:cubicBezTo>
                    <a:pt x="2219" y="32099"/>
                    <a:pt x="5481" y="33697"/>
                    <a:pt x="9102" y="33697"/>
                  </a:cubicBezTo>
                  <a:cubicBezTo>
                    <a:pt x="15822" y="33697"/>
                    <a:pt x="21269" y="28250"/>
                    <a:pt x="21269" y="21530"/>
                  </a:cubicBezTo>
                  <a:cubicBezTo>
                    <a:pt x="21269" y="14810"/>
                    <a:pt x="10635" y="1"/>
                    <a:pt x="9102" y="1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2396725" y="1481125"/>
              <a:ext cx="2820825" cy="2804325"/>
            </a:xfrm>
            <a:custGeom>
              <a:rect b="b" l="l" r="r" t="t"/>
              <a:pathLst>
                <a:path extrusionOk="0" h="112173" w="112833">
                  <a:moveTo>
                    <a:pt x="82708" y="1"/>
                  </a:moveTo>
                  <a:cubicBezTo>
                    <a:pt x="80980" y="1"/>
                    <a:pt x="79251" y="661"/>
                    <a:pt x="77930" y="1982"/>
                  </a:cubicBezTo>
                  <a:lnTo>
                    <a:pt x="1" y="79879"/>
                  </a:lnTo>
                  <a:lnTo>
                    <a:pt x="32262" y="112172"/>
                  </a:lnTo>
                  <a:lnTo>
                    <a:pt x="110191" y="34244"/>
                  </a:lnTo>
                  <a:cubicBezTo>
                    <a:pt x="112833" y="31601"/>
                    <a:pt x="112833" y="27328"/>
                    <a:pt x="110191" y="24686"/>
                  </a:cubicBezTo>
                  <a:lnTo>
                    <a:pt x="87487" y="1982"/>
                  </a:lnTo>
                  <a:cubicBezTo>
                    <a:pt x="86166" y="661"/>
                    <a:pt x="84437" y="1"/>
                    <a:pt x="82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2990725" y="1481125"/>
              <a:ext cx="2218175" cy="2804325"/>
            </a:xfrm>
            <a:custGeom>
              <a:rect b="b" l="l" r="r" t="t"/>
              <a:pathLst>
                <a:path extrusionOk="0" h="112173" w="88727">
                  <a:moveTo>
                    <a:pt x="58602" y="1"/>
                  </a:moveTo>
                  <a:cubicBezTo>
                    <a:pt x="56874" y="1"/>
                    <a:pt x="55145" y="661"/>
                    <a:pt x="53824" y="1982"/>
                  </a:cubicBezTo>
                  <a:lnTo>
                    <a:pt x="50431" y="5342"/>
                  </a:lnTo>
                  <a:lnTo>
                    <a:pt x="57673" y="12584"/>
                  </a:lnTo>
                  <a:cubicBezTo>
                    <a:pt x="67002" y="21913"/>
                    <a:pt x="67002" y="37016"/>
                    <a:pt x="57673" y="46346"/>
                  </a:cubicBezTo>
                  <a:lnTo>
                    <a:pt x="1" y="104017"/>
                  </a:lnTo>
                  <a:lnTo>
                    <a:pt x="8156" y="112172"/>
                  </a:lnTo>
                  <a:lnTo>
                    <a:pt x="86085" y="34244"/>
                  </a:lnTo>
                  <a:cubicBezTo>
                    <a:pt x="88727" y="31601"/>
                    <a:pt x="88727" y="27328"/>
                    <a:pt x="86085" y="24686"/>
                  </a:cubicBezTo>
                  <a:lnTo>
                    <a:pt x="63381" y="1982"/>
                  </a:lnTo>
                  <a:cubicBezTo>
                    <a:pt x="62060" y="661"/>
                    <a:pt x="60331" y="1"/>
                    <a:pt x="58602" y="1"/>
                  </a:cubicBez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1526100" y="3805300"/>
              <a:ext cx="1341525" cy="1334775"/>
            </a:xfrm>
            <a:custGeom>
              <a:rect b="b" l="l" r="r" t="t"/>
              <a:pathLst>
                <a:path extrusionOk="0" h="53391" w="53661">
                  <a:moveTo>
                    <a:pt x="33289" y="0"/>
                  </a:moveTo>
                  <a:cubicBezTo>
                    <a:pt x="32506" y="0"/>
                    <a:pt x="31723" y="302"/>
                    <a:pt x="31120" y="906"/>
                  </a:cubicBezTo>
                  <a:lnTo>
                    <a:pt x="1208" y="30818"/>
                  </a:lnTo>
                  <a:cubicBezTo>
                    <a:pt x="1" y="32025"/>
                    <a:pt x="1" y="33950"/>
                    <a:pt x="1208" y="35157"/>
                  </a:cubicBezTo>
                  <a:lnTo>
                    <a:pt x="18529" y="52478"/>
                  </a:lnTo>
                  <a:cubicBezTo>
                    <a:pt x="19083" y="53065"/>
                    <a:pt x="19866" y="53391"/>
                    <a:pt x="20682" y="53391"/>
                  </a:cubicBezTo>
                  <a:cubicBezTo>
                    <a:pt x="21497" y="53391"/>
                    <a:pt x="22280" y="53065"/>
                    <a:pt x="22834" y="52478"/>
                  </a:cubicBezTo>
                  <a:lnTo>
                    <a:pt x="52780" y="22565"/>
                  </a:lnTo>
                  <a:cubicBezTo>
                    <a:pt x="53367" y="21978"/>
                    <a:pt x="53660" y="21195"/>
                    <a:pt x="53660" y="20380"/>
                  </a:cubicBezTo>
                  <a:cubicBezTo>
                    <a:pt x="53660" y="19597"/>
                    <a:pt x="53367" y="18814"/>
                    <a:pt x="52780" y="18227"/>
                  </a:cubicBezTo>
                  <a:lnTo>
                    <a:pt x="35458" y="906"/>
                  </a:lnTo>
                  <a:cubicBezTo>
                    <a:pt x="34855" y="302"/>
                    <a:pt x="34072" y="0"/>
                    <a:pt x="33289" y="0"/>
                  </a:cubicBez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1203650" y="4453200"/>
              <a:ext cx="1025125" cy="1004125"/>
            </a:xfrm>
            <a:custGeom>
              <a:rect b="b" l="l" r="r" t="t"/>
              <a:pathLst>
                <a:path extrusionOk="0" h="40165" w="41005">
                  <a:moveTo>
                    <a:pt x="10260" y="1"/>
                  </a:moveTo>
                  <a:cubicBezTo>
                    <a:pt x="8058" y="1"/>
                    <a:pt x="5856" y="841"/>
                    <a:pt x="4176" y="2521"/>
                  </a:cubicBezTo>
                  <a:lnTo>
                    <a:pt x="3361" y="3336"/>
                  </a:lnTo>
                  <a:cubicBezTo>
                    <a:pt x="1" y="6664"/>
                    <a:pt x="1" y="12144"/>
                    <a:pt x="3361" y="15504"/>
                  </a:cubicBezTo>
                  <a:lnTo>
                    <a:pt x="25510" y="37652"/>
                  </a:lnTo>
                  <a:cubicBezTo>
                    <a:pt x="27141" y="39283"/>
                    <a:pt x="29294" y="40164"/>
                    <a:pt x="31610" y="40164"/>
                  </a:cubicBezTo>
                  <a:cubicBezTo>
                    <a:pt x="33893" y="40164"/>
                    <a:pt x="36046" y="39283"/>
                    <a:pt x="37677" y="37652"/>
                  </a:cubicBezTo>
                  <a:lnTo>
                    <a:pt x="38492" y="36837"/>
                  </a:lnTo>
                  <a:cubicBezTo>
                    <a:pt x="40123" y="35206"/>
                    <a:pt x="41004" y="33053"/>
                    <a:pt x="41004" y="30737"/>
                  </a:cubicBezTo>
                  <a:cubicBezTo>
                    <a:pt x="41004" y="28454"/>
                    <a:pt x="40123" y="26268"/>
                    <a:pt x="38492" y="24637"/>
                  </a:cubicBezTo>
                  <a:lnTo>
                    <a:pt x="16343" y="2521"/>
                  </a:lnTo>
                  <a:cubicBezTo>
                    <a:pt x="14664" y="841"/>
                    <a:pt x="12462" y="1"/>
                    <a:pt x="10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1751675" y="4022025"/>
              <a:ext cx="915825" cy="901150"/>
            </a:xfrm>
            <a:custGeom>
              <a:rect b="b" l="l" r="r" t="t"/>
              <a:pathLst>
                <a:path extrusionOk="0" h="36046" w="36633">
                  <a:moveTo>
                    <a:pt x="33273" y="0"/>
                  </a:moveTo>
                  <a:cubicBezTo>
                    <a:pt x="32490" y="0"/>
                    <a:pt x="31707" y="294"/>
                    <a:pt x="31120" y="881"/>
                  </a:cubicBezTo>
                  <a:lnTo>
                    <a:pt x="1175" y="30826"/>
                  </a:lnTo>
                  <a:cubicBezTo>
                    <a:pt x="0" y="32033"/>
                    <a:pt x="0" y="33957"/>
                    <a:pt x="1175" y="35164"/>
                  </a:cubicBezTo>
                  <a:cubicBezTo>
                    <a:pt x="1762" y="35752"/>
                    <a:pt x="2545" y="36045"/>
                    <a:pt x="3328" y="36045"/>
                  </a:cubicBezTo>
                  <a:cubicBezTo>
                    <a:pt x="4111" y="36045"/>
                    <a:pt x="4893" y="35752"/>
                    <a:pt x="5513" y="35164"/>
                  </a:cubicBezTo>
                  <a:lnTo>
                    <a:pt x="35426" y="5219"/>
                  </a:lnTo>
                  <a:cubicBezTo>
                    <a:pt x="36633" y="4012"/>
                    <a:pt x="36633" y="2088"/>
                    <a:pt x="35426" y="881"/>
                  </a:cubicBezTo>
                  <a:cubicBezTo>
                    <a:pt x="34838" y="294"/>
                    <a:pt x="34056" y="0"/>
                    <a:pt x="3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5076450" y="237900"/>
              <a:ext cx="1317875" cy="1367825"/>
            </a:xfrm>
            <a:custGeom>
              <a:rect b="b" l="l" r="r" t="t"/>
              <a:pathLst>
                <a:path extrusionOk="0" h="54713" w="52715">
                  <a:moveTo>
                    <a:pt x="48816" y="1"/>
                  </a:moveTo>
                  <a:cubicBezTo>
                    <a:pt x="48506" y="1"/>
                    <a:pt x="48197" y="123"/>
                    <a:pt x="47952" y="368"/>
                  </a:cubicBezTo>
                  <a:lnTo>
                    <a:pt x="1" y="48352"/>
                  </a:lnTo>
                  <a:lnTo>
                    <a:pt x="6362" y="54713"/>
                  </a:lnTo>
                  <a:lnTo>
                    <a:pt x="49681" y="11393"/>
                  </a:lnTo>
                  <a:cubicBezTo>
                    <a:pt x="52714" y="8360"/>
                    <a:pt x="52714" y="3401"/>
                    <a:pt x="49681" y="368"/>
                  </a:cubicBezTo>
                  <a:cubicBezTo>
                    <a:pt x="49436" y="123"/>
                    <a:pt x="49126" y="1"/>
                    <a:pt x="48816" y="1"/>
                  </a:cubicBezTo>
                  <a:close/>
                </a:path>
              </a:pathLst>
            </a:custGeom>
            <a:solidFill>
              <a:srgbClr val="EAE7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4740475" y="1422625"/>
              <a:ext cx="524375" cy="518275"/>
            </a:xfrm>
            <a:custGeom>
              <a:rect b="b" l="l" r="r" t="t"/>
              <a:pathLst>
                <a:path extrusionOk="0" h="20731" w="20975">
                  <a:moveTo>
                    <a:pt x="11535" y="0"/>
                  </a:moveTo>
                  <a:cubicBezTo>
                    <a:pt x="10969" y="0"/>
                    <a:pt x="10406" y="212"/>
                    <a:pt x="9982" y="636"/>
                  </a:cubicBezTo>
                  <a:lnTo>
                    <a:pt x="0" y="10618"/>
                  </a:lnTo>
                  <a:lnTo>
                    <a:pt x="10145" y="20730"/>
                  </a:lnTo>
                  <a:lnTo>
                    <a:pt x="20127" y="10781"/>
                  </a:lnTo>
                  <a:cubicBezTo>
                    <a:pt x="20975" y="9900"/>
                    <a:pt x="20975" y="8498"/>
                    <a:pt x="20127" y="7650"/>
                  </a:cubicBezTo>
                  <a:lnTo>
                    <a:pt x="13113" y="636"/>
                  </a:lnTo>
                  <a:cubicBezTo>
                    <a:pt x="12673" y="212"/>
                    <a:pt x="12102" y="0"/>
                    <a:pt x="1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4377575" y="2698675"/>
              <a:ext cx="264250" cy="256700"/>
            </a:xfrm>
            <a:custGeom>
              <a:rect b="b" l="l" r="r" t="t"/>
              <a:pathLst>
                <a:path extrusionOk="0" h="10268" w="10570">
                  <a:moveTo>
                    <a:pt x="3344" y="0"/>
                  </a:moveTo>
                  <a:cubicBezTo>
                    <a:pt x="2561" y="0"/>
                    <a:pt x="1778" y="302"/>
                    <a:pt x="1175" y="905"/>
                  </a:cubicBezTo>
                  <a:cubicBezTo>
                    <a:pt x="0" y="2080"/>
                    <a:pt x="0" y="4037"/>
                    <a:pt x="1175" y="5211"/>
                  </a:cubicBezTo>
                  <a:lnTo>
                    <a:pt x="6231" y="10267"/>
                  </a:lnTo>
                  <a:lnTo>
                    <a:pt x="10569" y="5929"/>
                  </a:lnTo>
                  <a:lnTo>
                    <a:pt x="5513" y="905"/>
                  </a:lnTo>
                  <a:cubicBezTo>
                    <a:pt x="4910" y="302"/>
                    <a:pt x="4127" y="0"/>
                    <a:pt x="3344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4079925" y="2996125"/>
              <a:ext cx="264250" cy="256900"/>
            </a:xfrm>
            <a:custGeom>
              <a:rect b="b" l="l" r="r" t="t"/>
              <a:pathLst>
                <a:path extrusionOk="0" h="10276" w="10570">
                  <a:moveTo>
                    <a:pt x="3360" y="0"/>
                  </a:moveTo>
                  <a:cubicBezTo>
                    <a:pt x="2577" y="0"/>
                    <a:pt x="1794" y="294"/>
                    <a:pt x="1207" y="881"/>
                  </a:cubicBezTo>
                  <a:cubicBezTo>
                    <a:pt x="0" y="2088"/>
                    <a:pt x="0" y="4013"/>
                    <a:pt x="1207" y="5220"/>
                  </a:cubicBezTo>
                  <a:lnTo>
                    <a:pt x="6263" y="10276"/>
                  </a:lnTo>
                  <a:lnTo>
                    <a:pt x="10569" y="5937"/>
                  </a:lnTo>
                  <a:lnTo>
                    <a:pt x="5513" y="881"/>
                  </a:lnTo>
                  <a:cubicBezTo>
                    <a:pt x="4926" y="294"/>
                    <a:pt x="4143" y="0"/>
                    <a:pt x="3360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4674425" y="2401625"/>
              <a:ext cx="264225" cy="256900"/>
            </a:xfrm>
            <a:custGeom>
              <a:rect b="b" l="l" r="r" t="t"/>
              <a:pathLst>
                <a:path extrusionOk="0" h="10276" w="10569">
                  <a:moveTo>
                    <a:pt x="3372" y="1"/>
                  </a:moveTo>
                  <a:cubicBezTo>
                    <a:pt x="2593" y="1"/>
                    <a:pt x="1810" y="294"/>
                    <a:pt x="1207" y="881"/>
                  </a:cubicBezTo>
                  <a:cubicBezTo>
                    <a:pt x="0" y="2088"/>
                    <a:pt x="0" y="4013"/>
                    <a:pt x="1207" y="5220"/>
                  </a:cubicBezTo>
                  <a:lnTo>
                    <a:pt x="6263" y="10276"/>
                  </a:lnTo>
                  <a:lnTo>
                    <a:pt x="10569" y="5937"/>
                  </a:lnTo>
                  <a:lnTo>
                    <a:pt x="5513" y="881"/>
                  </a:lnTo>
                  <a:cubicBezTo>
                    <a:pt x="4926" y="294"/>
                    <a:pt x="4151" y="1"/>
                    <a:pt x="3372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396725" y="3027925"/>
              <a:ext cx="1798200" cy="1257525"/>
            </a:xfrm>
            <a:custGeom>
              <a:rect b="b" l="l" r="r" t="t"/>
              <a:pathLst>
                <a:path extrusionOk="0" h="50301" w="71928">
                  <a:moveTo>
                    <a:pt x="18007" y="1"/>
                  </a:moveTo>
                  <a:lnTo>
                    <a:pt x="1" y="18007"/>
                  </a:lnTo>
                  <a:lnTo>
                    <a:pt x="32262" y="50300"/>
                  </a:lnTo>
                  <a:lnTo>
                    <a:pt x="71928" y="10635"/>
                  </a:lnTo>
                  <a:cubicBezTo>
                    <a:pt x="44886" y="10308"/>
                    <a:pt x="42700" y="1175"/>
                    <a:pt x="18007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999375" y="3260350"/>
              <a:ext cx="1195550" cy="1025100"/>
            </a:xfrm>
            <a:custGeom>
              <a:rect b="b" l="l" r="r" t="t"/>
              <a:pathLst>
                <a:path extrusionOk="0" h="41004" w="47822">
                  <a:moveTo>
                    <a:pt x="32882" y="0"/>
                  </a:moveTo>
                  <a:lnTo>
                    <a:pt x="1" y="32848"/>
                  </a:lnTo>
                  <a:lnTo>
                    <a:pt x="8156" y="41003"/>
                  </a:lnTo>
                  <a:lnTo>
                    <a:pt x="47822" y="1338"/>
                  </a:lnTo>
                  <a:cubicBezTo>
                    <a:pt x="41754" y="1272"/>
                    <a:pt x="36959" y="750"/>
                    <a:pt x="32882" y="0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1971050" y="3269100"/>
              <a:ext cx="1457300" cy="1442025"/>
            </a:xfrm>
            <a:custGeom>
              <a:rect b="b" l="l" r="r" t="t"/>
              <a:pathLst>
                <a:path extrusionOk="0" h="57681" w="58292">
                  <a:moveTo>
                    <a:pt x="10243" y="1"/>
                  </a:moveTo>
                  <a:cubicBezTo>
                    <a:pt x="8555" y="1"/>
                    <a:pt x="6867" y="645"/>
                    <a:pt x="5578" y="1934"/>
                  </a:cubicBezTo>
                  <a:lnTo>
                    <a:pt x="1925" y="5587"/>
                  </a:lnTo>
                  <a:cubicBezTo>
                    <a:pt x="685" y="6827"/>
                    <a:pt x="0" y="8490"/>
                    <a:pt x="0" y="10252"/>
                  </a:cubicBezTo>
                  <a:cubicBezTo>
                    <a:pt x="0" y="12013"/>
                    <a:pt x="685" y="13677"/>
                    <a:pt x="1925" y="14949"/>
                  </a:cubicBezTo>
                  <a:lnTo>
                    <a:pt x="42732" y="55756"/>
                  </a:lnTo>
                  <a:cubicBezTo>
                    <a:pt x="44004" y="56996"/>
                    <a:pt x="45635" y="57681"/>
                    <a:pt x="47429" y="57681"/>
                  </a:cubicBezTo>
                  <a:cubicBezTo>
                    <a:pt x="49191" y="57681"/>
                    <a:pt x="50855" y="56996"/>
                    <a:pt x="52094" y="55756"/>
                  </a:cubicBezTo>
                  <a:lnTo>
                    <a:pt x="55748" y="52103"/>
                  </a:lnTo>
                  <a:cubicBezTo>
                    <a:pt x="58292" y="49526"/>
                    <a:pt x="58292" y="45318"/>
                    <a:pt x="55748" y="42741"/>
                  </a:cubicBezTo>
                  <a:lnTo>
                    <a:pt x="14907" y="1934"/>
                  </a:lnTo>
                  <a:cubicBezTo>
                    <a:pt x="13619" y="645"/>
                    <a:pt x="11931" y="1"/>
                    <a:pt x="10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43"/>
          <p:cNvSpPr txBox="1"/>
          <p:nvPr>
            <p:ph idx="4294967295" type="body"/>
          </p:nvPr>
        </p:nvSpPr>
        <p:spPr>
          <a:xfrm>
            <a:off x="713225" y="1312875"/>
            <a:ext cx="57486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Based on:</a:t>
            </a:r>
            <a:endParaRPr sz="1600"/>
          </a:p>
          <a:p>
            <a:pPr indent="-3302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Ratio effective dose / lethal dose</a:t>
            </a:r>
            <a:endParaRPr sz="1600"/>
          </a:p>
          <a:p>
            <a:pPr indent="-3302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/>
              <a:t>Potential of dependency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4"/>
          <p:cNvSpPr/>
          <p:nvPr/>
        </p:nvSpPr>
        <p:spPr>
          <a:xfrm>
            <a:off x="5250313" y="1033600"/>
            <a:ext cx="791100" cy="67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4"/>
          <p:cNvSpPr txBox="1"/>
          <p:nvPr>
            <p:ph type="title"/>
          </p:nvPr>
        </p:nvSpPr>
        <p:spPr>
          <a:xfrm>
            <a:off x="353150" y="503775"/>
            <a:ext cx="62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interactive part</a:t>
            </a:r>
            <a:endParaRPr/>
          </a:p>
        </p:txBody>
      </p:sp>
      <p:grpSp>
        <p:nvGrpSpPr>
          <p:cNvPr id="1421" name="Google Shape;1421;p44"/>
          <p:cNvGrpSpPr/>
          <p:nvPr/>
        </p:nvGrpSpPr>
        <p:grpSpPr>
          <a:xfrm>
            <a:off x="3856896" y="2172299"/>
            <a:ext cx="707408" cy="631152"/>
            <a:chOff x="2804875" y="2492425"/>
            <a:chExt cx="586525" cy="523300"/>
          </a:xfrm>
        </p:grpSpPr>
        <p:sp>
          <p:nvSpPr>
            <p:cNvPr id="1422" name="Google Shape;1422;p44"/>
            <p:cNvSpPr/>
            <p:nvPr/>
          </p:nvSpPr>
          <p:spPr>
            <a:xfrm>
              <a:off x="3232475" y="2922300"/>
              <a:ext cx="158925" cy="84900"/>
            </a:xfrm>
            <a:custGeom>
              <a:rect b="b" l="l" r="r" t="t"/>
              <a:pathLst>
                <a:path extrusionOk="0" h="3396" w="6357">
                  <a:moveTo>
                    <a:pt x="5253" y="1"/>
                  </a:moveTo>
                  <a:lnTo>
                    <a:pt x="5253" y="1874"/>
                  </a:lnTo>
                  <a:cubicBezTo>
                    <a:pt x="5253" y="2112"/>
                    <a:pt x="5062" y="2303"/>
                    <a:pt x="4824" y="2303"/>
                  </a:cubicBezTo>
                  <a:lnTo>
                    <a:pt x="946" y="2303"/>
                  </a:lnTo>
                  <a:cubicBezTo>
                    <a:pt x="425" y="2303"/>
                    <a:pt x="0" y="2728"/>
                    <a:pt x="0" y="3249"/>
                  </a:cubicBezTo>
                  <a:cubicBezTo>
                    <a:pt x="0" y="3329"/>
                    <a:pt x="63" y="3395"/>
                    <a:pt x="143" y="3395"/>
                  </a:cubicBezTo>
                  <a:lnTo>
                    <a:pt x="5612" y="3395"/>
                  </a:lnTo>
                  <a:cubicBezTo>
                    <a:pt x="6023" y="3395"/>
                    <a:pt x="6356" y="3062"/>
                    <a:pt x="6356" y="2651"/>
                  </a:cubicBezTo>
                  <a:lnTo>
                    <a:pt x="6356" y="1108"/>
                  </a:lnTo>
                  <a:cubicBezTo>
                    <a:pt x="6356" y="496"/>
                    <a:pt x="5862" y="1"/>
                    <a:pt x="5253" y="1"/>
                  </a:cubicBezTo>
                  <a:close/>
                </a:path>
              </a:pathLst>
            </a:custGeom>
            <a:solidFill>
              <a:srgbClr val="F7B7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2804875" y="2492425"/>
              <a:ext cx="186875" cy="523300"/>
            </a:xfrm>
            <a:custGeom>
              <a:rect b="b" l="l" r="r" t="t"/>
              <a:pathLst>
                <a:path extrusionOk="0" h="20932" w="7475">
                  <a:moveTo>
                    <a:pt x="2658" y="1"/>
                  </a:moveTo>
                  <a:cubicBezTo>
                    <a:pt x="2214" y="1"/>
                    <a:pt x="1819" y="283"/>
                    <a:pt x="1676" y="701"/>
                  </a:cubicBezTo>
                  <a:cubicBezTo>
                    <a:pt x="1529" y="1122"/>
                    <a:pt x="1668" y="1588"/>
                    <a:pt x="2017" y="1859"/>
                  </a:cubicBezTo>
                  <a:lnTo>
                    <a:pt x="1723" y="7284"/>
                  </a:lnTo>
                  <a:cubicBezTo>
                    <a:pt x="1709" y="7541"/>
                    <a:pt x="1569" y="7772"/>
                    <a:pt x="1349" y="7904"/>
                  </a:cubicBezTo>
                  <a:cubicBezTo>
                    <a:pt x="514" y="8402"/>
                    <a:pt x="4" y="9304"/>
                    <a:pt x="0" y="10279"/>
                  </a:cubicBezTo>
                  <a:lnTo>
                    <a:pt x="0" y="19810"/>
                  </a:lnTo>
                  <a:cubicBezTo>
                    <a:pt x="0" y="20429"/>
                    <a:pt x="503" y="20931"/>
                    <a:pt x="1122" y="20931"/>
                  </a:cubicBezTo>
                  <a:lnTo>
                    <a:pt x="2548" y="20931"/>
                  </a:lnTo>
                  <a:cubicBezTo>
                    <a:pt x="2739" y="20931"/>
                    <a:pt x="2893" y="20781"/>
                    <a:pt x="2893" y="20590"/>
                  </a:cubicBezTo>
                  <a:cubicBezTo>
                    <a:pt x="2893" y="20400"/>
                    <a:pt x="2739" y="20246"/>
                    <a:pt x="2548" y="20246"/>
                  </a:cubicBezTo>
                  <a:cubicBezTo>
                    <a:pt x="2306" y="20246"/>
                    <a:pt x="2112" y="20051"/>
                    <a:pt x="2112" y="19810"/>
                  </a:cubicBezTo>
                  <a:lnTo>
                    <a:pt x="2112" y="14586"/>
                  </a:lnTo>
                  <a:cubicBezTo>
                    <a:pt x="2112" y="14344"/>
                    <a:pt x="2306" y="14150"/>
                    <a:pt x="2548" y="14150"/>
                  </a:cubicBezTo>
                  <a:lnTo>
                    <a:pt x="7130" y="14150"/>
                  </a:lnTo>
                  <a:cubicBezTo>
                    <a:pt x="7321" y="14150"/>
                    <a:pt x="7475" y="13996"/>
                    <a:pt x="7475" y="13805"/>
                  </a:cubicBezTo>
                  <a:lnTo>
                    <a:pt x="7475" y="10279"/>
                  </a:lnTo>
                  <a:cubicBezTo>
                    <a:pt x="7471" y="9304"/>
                    <a:pt x="6958" y="8402"/>
                    <a:pt x="6126" y="7904"/>
                  </a:cubicBezTo>
                  <a:cubicBezTo>
                    <a:pt x="5906" y="7772"/>
                    <a:pt x="5763" y="7541"/>
                    <a:pt x="5752" y="7284"/>
                  </a:cubicBezTo>
                  <a:lnTo>
                    <a:pt x="5459" y="1859"/>
                  </a:lnTo>
                  <a:cubicBezTo>
                    <a:pt x="5807" y="1588"/>
                    <a:pt x="5946" y="1122"/>
                    <a:pt x="5799" y="701"/>
                  </a:cubicBezTo>
                  <a:cubicBezTo>
                    <a:pt x="5657" y="283"/>
                    <a:pt x="5261" y="1"/>
                    <a:pt x="4817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2894125" y="2492425"/>
              <a:ext cx="97525" cy="397375"/>
            </a:xfrm>
            <a:custGeom>
              <a:rect b="b" l="l" r="r" t="t"/>
              <a:pathLst>
                <a:path extrusionOk="0" h="15895" w="3901">
                  <a:moveTo>
                    <a:pt x="1" y="1"/>
                  </a:moveTo>
                  <a:lnTo>
                    <a:pt x="345" y="6371"/>
                  </a:lnTo>
                  <a:cubicBezTo>
                    <a:pt x="360" y="6624"/>
                    <a:pt x="499" y="6855"/>
                    <a:pt x="719" y="6987"/>
                  </a:cubicBezTo>
                  <a:cubicBezTo>
                    <a:pt x="1555" y="7489"/>
                    <a:pt x="2065" y="8387"/>
                    <a:pt x="2068" y="9363"/>
                  </a:cubicBezTo>
                  <a:lnTo>
                    <a:pt x="2068" y="14634"/>
                  </a:lnTo>
                  <a:cubicBezTo>
                    <a:pt x="2068" y="14729"/>
                    <a:pt x="2032" y="14821"/>
                    <a:pt x="1962" y="14887"/>
                  </a:cubicBezTo>
                  <a:cubicBezTo>
                    <a:pt x="1922" y="14923"/>
                    <a:pt x="1874" y="14953"/>
                    <a:pt x="1819" y="14967"/>
                  </a:cubicBezTo>
                  <a:cubicBezTo>
                    <a:pt x="1867" y="15030"/>
                    <a:pt x="1914" y="15096"/>
                    <a:pt x="1955" y="15165"/>
                  </a:cubicBezTo>
                  <a:cubicBezTo>
                    <a:pt x="2200" y="15579"/>
                    <a:pt x="2640" y="15847"/>
                    <a:pt x="3124" y="15873"/>
                  </a:cubicBezTo>
                  <a:lnTo>
                    <a:pt x="3538" y="15895"/>
                  </a:lnTo>
                  <a:lnTo>
                    <a:pt x="3556" y="15895"/>
                  </a:lnTo>
                  <a:cubicBezTo>
                    <a:pt x="3747" y="15895"/>
                    <a:pt x="3901" y="15741"/>
                    <a:pt x="3901" y="15550"/>
                  </a:cubicBezTo>
                  <a:lnTo>
                    <a:pt x="3901" y="10279"/>
                  </a:lnTo>
                  <a:cubicBezTo>
                    <a:pt x="3897" y="9304"/>
                    <a:pt x="3388" y="8402"/>
                    <a:pt x="2552" y="7904"/>
                  </a:cubicBezTo>
                  <a:cubicBezTo>
                    <a:pt x="2332" y="7772"/>
                    <a:pt x="2193" y="7541"/>
                    <a:pt x="2178" y="7284"/>
                  </a:cubicBezTo>
                  <a:lnTo>
                    <a:pt x="1885" y="1859"/>
                  </a:lnTo>
                  <a:cubicBezTo>
                    <a:pt x="2237" y="1588"/>
                    <a:pt x="2372" y="1122"/>
                    <a:pt x="2229" y="701"/>
                  </a:cubicBezTo>
                  <a:cubicBezTo>
                    <a:pt x="2083" y="283"/>
                    <a:pt x="1687" y="1"/>
                    <a:pt x="1243" y="1"/>
                  </a:cubicBez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2804875" y="2803725"/>
              <a:ext cx="186775" cy="126950"/>
            </a:xfrm>
            <a:custGeom>
              <a:rect b="b" l="l" r="r" t="t"/>
              <a:pathLst>
                <a:path extrusionOk="0" h="5078" w="7471">
                  <a:moveTo>
                    <a:pt x="5297" y="1"/>
                  </a:moveTo>
                  <a:cubicBezTo>
                    <a:pt x="5297" y="558"/>
                    <a:pt x="4997" y="1075"/>
                    <a:pt x="4513" y="1353"/>
                  </a:cubicBezTo>
                  <a:lnTo>
                    <a:pt x="7471" y="1353"/>
                  </a:lnTo>
                  <a:lnTo>
                    <a:pt x="7471" y="1"/>
                  </a:lnTo>
                  <a:close/>
                  <a:moveTo>
                    <a:pt x="0" y="1"/>
                  </a:moveTo>
                  <a:lnTo>
                    <a:pt x="0" y="5077"/>
                  </a:lnTo>
                  <a:lnTo>
                    <a:pt x="1767" y="5077"/>
                  </a:lnTo>
                  <a:lnTo>
                    <a:pt x="1767" y="2134"/>
                  </a:lnTo>
                  <a:cubicBezTo>
                    <a:pt x="1767" y="1701"/>
                    <a:pt x="2116" y="1353"/>
                    <a:pt x="2548" y="1353"/>
                  </a:cubicBezTo>
                  <a:lnTo>
                    <a:pt x="2959" y="1353"/>
                  </a:lnTo>
                  <a:cubicBezTo>
                    <a:pt x="2475" y="1075"/>
                    <a:pt x="2174" y="558"/>
                    <a:pt x="2174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2945825" y="2803725"/>
              <a:ext cx="45825" cy="77475"/>
            </a:xfrm>
            <a:custGeom>
              <a:rect b="b" l="l" r="r" t="t"/>
              <a:pathLst>
                <a:path extrusionOk="0" h="3099" w="1833">
                  <a:moveTo>
                    <a:pt x="0" y="1"/>
                  </a:moveTo>
                  <a:lnTo>
                    <a:pt x="0" y="2273"/>
                  </a:lnTo>
                  <a:cubicBezTo>
                    <a:pt x="66" y="2358"/>
                    <a:pt x="125" y="2446"/>
                    <a:pt x="180" y="2534"/>
                  </a:cubicBezTo>
                  <a:cubicBezTo>
                    <a:pt x="370" y="2852"/>
                    <a:pt x="704" y="3058"/>
                    <a:pt x="1074" y="3076"/>
                  </a:cubicBezTo>
                  <a:lnTo>
                    <a:pt x="1833" y="3098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3098225" y="2954925"/>
              <a:ext cx="101925" cy="60800"/>
            </a:xfrm>
            <a:custGeom>
              <a:rect b="b" l="l" r="r" t="t"/>
              <a:pathLst>
                <a:path extrusionOk="0" h="2432" w="4077">
                  <a:moveTo>
                    <a:pt x="3733" y="0"/>
                  </a:moveTo>
                  <a:cubicBezTo>
                    <a:pt x="3726" y="0"/>
                    <a:pt x="3720" y="1"/>
                    <a:pt x="3713" y="1"/>
                  </a:cubicBezTo>
                  <a:lnTo>
                    <a:pt x="3303" y="23"/>
                  </a:lnTo>
                  <a:cubicBezTo>
                    <a:pt x="2819" y="49"/>
                    <a:pt x="2379" y="316"/>
                    <a:pt x="2134" y="730"/>
                  </a:cubicBezTo>
                  <a:cubicBezTo>
                    <a:pt x="1761" y="1362"/>
                    <a:pt x="1084" y="1746"/>
                    <a:pt x="355" y="1746"/>
                  </a:cubicBezTo>
                  <a:cubicBezTo>
                    <a:pt x="352" y="1746"/>
                    <a:pt x="348" y="1746"/>
                    <a:pt x="345" y="1746"/>
                  </a:cubicBezTo>
                  <a:cubicBezTo>
                    <a:pt x="154" y="1746"/>
                    <a:pt x="0" y="1900"/>
                    <a:pt x="0" y="2090"/>
                  </a:cubicBezTo>
                  <a:cubicBezTo>
                    <a:pt x="0" y="2277"/>
                    <a:pt x="154" y="2431"/>
                    <a:pt x="345" y="2431"/>
                  </a:cubicBezTo>
                  <a:lnTo>
                    <a:pt x="2958" y="2431"/>
                  </a:lnTo>
                  <a:cubicBezTo>
                    <a:pt x="3574" y="2431"/>
                    <a:pt x="4076" y="1929"/>
                    <a:pt x="4076" y="1310"/>
                  </a:cubicBezTo>
                  <a:lnTo>
                    <a:pt x="4076" y="342"/>
                  </a:lnTo>
                  <a:cubicBezTo>
                    <a:pt x="4076" y="154"/>
                    <a:pt x="3922" y="0"/>
                    <a:pt x="3733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3098225" y="2954925"/>
              <a:ext cx="101925" cy="60800"/>
            </a:xfrm>
            <a:custGeom>
              <a:rect b="b" l="l" r="r" t="t"/>
              <a:pathLst>
                <a:path extrusionOk="0" h="2432" w="4077">
                  <a:moveTo>
                    <a:pt x="3733" y="0"/>
                  </a:moveTo>
                  <a:cubicBezTo>
                    <a:pt x="3726" y="0"/>
                    <a:pt x="3720" y="1"/>
                    <a:pt x="3713" y="1"/>
                  </a:cubicBezTo>
                  <a:lnTo>
                    <a:pt x="3303" y="23"/>
                  </a:lnTo>
                  <a:cubicBezTo>
                    <a:pt x="2819" y="49"/>
                    <a:pt x="2379" y="316"/>
                    <a:pt x="2134" y="730"/>
                  </a:cubicBezTo>
                  <a:cubicBezTo>
                    <a:pt x="1761" y="1362"/>
                    <a:pt x="1084" y="1746"/>
                    <a:pt x="355" y="1746"/>
                  </a:cubicBezTo>
                  <a:cubicBezTo>
                    <a:pt x="352" y="1746"/>
                    <a:pt x="348" y="1746"/>
                    <a:pt x="345" y="1746"/>
                  </a:cubicBezTo>
                  <a:cubicBezTo>
                    <a:pt x="154" y="1746"/>
                    <a:pt x="0" y="1900"/>
                    <a:pt x="0" y="2090"/>
                  </a:cubicBezTo>
                  <a:cubicBezTo>
                    <a:pt x="0" y="2277"/>
                    <a:pt x="154" y="2431"/>
                    <a:pt x="345" y="2431"/>
                  </a:cubicBezTo>
                  <a:lnTo>
                    <a:pt x="2958" y="2431"/>
                  </a:lnTo>
                  <a:cubicBezTo>
                    <a:pt x="3574" y="2431"/>
                    <a:pt x="4076" y="1929"/>
                    <a:pt x="4076" y="1310"/>
                  </a:cubicBezTo>
                  <a:lnTo>
                    <a:pt x="4076" y="342"/>
                  </a:lnTo>
                  <a:cubicBezTo>
                    <a:pt x="4076" y="154"/>
                    <a:pt x="3922" y="0"/>
                    <a:pt x="3733" y="0"/>
                  </a:cubicBez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3098225" y="2954925"/>
              <a:ext cx="101925" cy="60800"/>
            </a:xfrm>
            <a:custGeom>
              <a:rect b="b" l="l" r="r" t="t"/>
              <a:pathLst>
                <a:path extrusionOk="0" h="2432" w="4077">
                  <a:moveTo>
                    <a:pt x="3733" y="0"/>
                  </a:moveTo>
                  <a:cubicBezTo>
                    <a:pt x="3726" y="0"/>
                    <a:pt x="3720" y="1"/>
                    <a:pt x="3713" y="1"/>
                  </a:cubicBezTo>
                  <a:lnTo>
                    <a:pt x="3303" y="23"/>
                  </a:lnTo>
                  <a:cubicBezTo>
                    <a:pt x="2819" y="49"/>
                    <a:pt x="2379" y="316"/>
                    <a:pt x="2134" y="730"/>
                  </a:cubicBezTo>
                  <a:cubicBezTo>
                    <a:pt x="1761" y="1362"/>
                    <a:pt x="1084" y="1746"/>
                    <a:pt x="355" y="1746"/>
                  </a:cubicBezTo>
                  <a:cubicBezTo>
                    <a:pt x="352" y="1746"/>
                    <a:pt x="348" y="1746"/>
                    <a:pt x="345" y="1746"/>
                  </a:cubicBezTo>
                  <a:cubicBezTo>
                    <a:pt x="154" y="1746"/>
                    <a:pt x="0" y="1900"/>
                    <a:pt x="0" y="2090"/>
                  </a:cubicBezTo>
                  <a:cubicBezTo>
                    <a:pt x="0" y="2277"/>
                    <a:pt x="154" y="2431"/>
                    <a:pt x="345" y="2431"/>
                  </a:cubicBezTo>
                  <a:lnTo>
                    <a:pt x="2958" y="2431"/>
                  </a:lnTo>
                  <a:cubicBezTo>
                    <a:pt x="3574" y="2431"/>
                    <a:pt x="4076" y="1929"/>
                    <a:pt x="4076" y="1310"/>
                  </a:cubicBezTo>
                  <a:lnTo>
                    <a:pt x="4076" y="342"/>
                  </a:lnTo>
                  <a:cubicBezTo>
                    <a:pt x="4076" y="154"/>
                    <a:pt x="3922" y="0"/>
                    <a:pt x="3733" y="0"/>
                  </a:cubicBezTo>
                  <a:close/>
                </a:path>
              </a:pathLst>
            </a:custGeom>
            <a:solidFill>
              <a:srgbClr val="3D9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3013450" y="2492425"/>
              <a:ext cx="186775" cy="397375"/>
            </a:xfrm>
            <a:custGeom>
              <a:rect b="b" l="l" r="r" t="t"/>
              <a:pathLst>
                <a:path extrusionOk="0" h="15895" w="7471">
                  <a:moveTo>
                    <a:pt x="2658" y="1"/>
                  </a:moveTo>
                  <a:cubicBezTo>
                    <a:pt x="2214" y="1"/>
                    <a:pt x="1819" y="283"/>
                    <a:pt x="1672" y="701"/>
                  </a:cubicBezTo>
                  <a:cubicBezTo>
                    <a:pt x="1529" y="1122"/>
                    <a:pt x="1665" y="1588"/>
                    <a:pt x="2016" y="1859"/>
                  </a:cubicBezTo>
                  <a:lnTo>
                    <a:pt x="1723" y="7284"/>
                  </a:lnTo>
                  <a:cubicBezTo>
                    <a:pt x="1709" y="7541"/>
                    <a:pt x="1569" y="7772"/>
                    <a:pt x="1349" y="7904"/>
                  </a:cubicBezTo>
                  <a:cubicBezTo>
                    <a:pt x="514" y="8402"/>
                    <a:pt x="0" y="9304"/>
                    <a:pt x="0" y="10279"/>
                  </a:cubicBezTo>
                  <a:lnTo>
                    <a:pt x="0" y="13805"/>
                  </a:lnTo>
                  <a:cubicBezTo>
                    <a:pt x="0" y="13996"/>
                    <a:pt x="154" y="14150"/>
                    <a:pt x="341" y="14150"/>
                  </a:cubicBezTo>
                  <a:lnTo>
                    <a:pt x="3736" y="14150"/>
                  </a:lnTo>
                  <a:cubicBezTo>
                    <a:pt x="3739" y="14150"/>
                    <a:pt x="3743" y="14150"/>
                    <a:pt x="3746" y="14150"/>
                  </a:cubicBezTo>
                  <a:cubicBezTo>
                    <a:pt x="4479" y="14150"/>
                    <a:pt x="5152" y="14534"/>
                    <a:pt x="5525" y="15165"/>
                  </a:cubicBezTo>
                  <a:cubicBezTo>
                    <a:pt x="5774" y="15579"/>
                    <a:pt x="6210" y="15847"/>
                    <a:pt x="6694" y="15873"/>
                  </a:cubicBezTo>
                  <a:lnTo>
                    <a:pt x="7108" y="15895"/>
                  </a:lnTo>
                  <a:lnTo>
                    <a:pt x="7126" y="15895"/>
                  </a:lnTo>
                  <a:cubicBezTo>
                    <a:pt x="7317" y="15895"/>
                    <a:pt x="7471" y="15741"/>
                    <a:pt x="7471" y="15550"/>
                  </a:cubicBezTo>
                  <a:lnTo>
                    <a:pt x="7471" y="10279"/>
                  </a:lnTo>
                  <a:cubicBezTo>
                    <a:pt x="7467" y="9304"/>
                    <a:pt x="6954" y="8406"/>
                    <a:pt x="6122" y="7904"/>
                  </a:cubicBezTo>
                  <a:cubicBezTo>
                    <a:pt x="5902" y="7772"/>
                    <a:pt x="5759" y="7541"/>
                    <a:pt x="5744" y="7288"/>
                  </a:cubicBezTo>
                  <a:lnTo>
                    <a:pt x="5455" y="1859"/>
                  </a:lnTo>
                  <a:cubicBezTo>
                    <a:pt x="5807" y="1588"/>
                    <a:pt x="5942" y="1122"/>
                    <a:pt x="5799" y="701"/>
                  </a:cubicBezTo>
                  <a:cubicBezTo>
                    <a:pt x="5653" y="283"/>
                    <a:pt x="5257" y="1"/>
                    <a:pt x="4813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3102700" y="2492425"/>
              <a:ext cx="97450" cy="397375"/>
            </a:xfrm>
            <a:custGeom>
              <a:rect b="b" l="l" r="r" t="t"/>
              <a:pathLst>
                <a:path extrusionOk="0" h="15895" w="3898">
                  <a:moveTo>
                    <a:pt x="1" y="1"/>
                  </a:moveTo>
                  <a:lnTo>
                    <a:pt x="342" y="6371"/>
                  </a:lnTo>
                  <a:cubicBezTo>
                    <a:pt x="356" y="6624"/>
                    <a:pt x="499" y="6855"/>
                    <a:pt x="719" y="6987"/>
                  </a:cubicBezTo>
                  <a:cubicBezTo>
                    <a:pt x="1551" y="7489"/>
                    <a:pt x="2064" y="8387"/>
                    <a:pt x="2068" y="9363"/>
                  </a:cubicBezTo>
                  <a:lnTo>
                    <a:pt x="2068" y="14634"/>
                  </a:lnTo>
                  <a:cubicBezTo>
                    <a:pt x="2068" y="14729"/>
                    <a:pt x="2028" y="14821"/>
                    <a:pt x="1958" y="14887"/>
                  </a:cubicBezTo>
                  <a:cubicBezTo>
                    <a:pt x="1918" y="14923"/>
                    <a:pt x="1870" y="14953"/>
                    <a:pt x="1815" y="14967"/>
                  </a:cubicBezTo>
                  <a:cubicBezTo>
                    <a:pt x="1867" y="15030"/>
                    <a:pt x="1911" y="15096"/>
                    <a:pt x="1951" y="15165"/>
                  </a:cubicBezTo>
                  <a:cubicBezTo>
                    <a:pt x="2200" y="15579"/>
                    <a:pt x="2640" y="15847"/>
                    <a:pt x="3124" y="15873"/>
                  </a:cubicBezTo>
                  <a:lnTo>
                    <a:pt x="3534" y="15895"/>
                  </a:lnTo>
                  <a:lnTo>
                    <a:pt x="3553" y="15895"/>
                  </a:lnTo>
                  <a:cubicBezTo>
                    <a:pt x="3743" y="15895"/>
                    <a:pt x="3897" y="15741"/>
                    <a:pt x="3897" y="15550"/>
                  </a:cubicBezTo>
                  <a:lnTo>
                    <a:pt x="3897" y="10279"/>
                  </a:lnTo>
                  <a:cubicBezTo>
                    <a:pt x="3894" y="9304"/>
                    <a:pt x="3384" y="8402"/>
                    <a:pt x="2548" y="7904"/>
                  </a:cubicBezTo>
                  <a:cubicBezTo>
                    <a:pt x="2328" y="7772"/>
                    <a:pt x="2189" y="7541"/>
                    <a:pt x="2174" y="7284"/>
                  </a:cubicBezTo>
                  <a:lnTo>
                    <a:pt x="1881" y="1859"/>
                  </a:lnTo>
                  <a:cubicBezTo>
                    <a:pt x="2229" y="1588"/>
                    <a:pt x="2369" y="1122"/>
                    <a:pt x="2222" y="701"/>
                  </a:cubicBezTo>
                  <a:cubicBezTo>
                    <a:pt x="2079" y="283"/>
                    <a:pt x="1683" y="1"/>
                    <a:pt x="1240" y="1"/>
                  </a:cubicBez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013450" y="2803725"/>
              <a:ext cx="186775" cy="77475"/>
            </a:xfrm>
            <a:custGeom>
              <a:rect b="b" l="l" r="r" t="t"/>
              <a:pathLst>
                <a:path extrusionOk="0" h="3099" w="7471">
                  <a:moveTo>
                    <a:pt x="0" y="1"/>
                  </a:moveTo>
                  <a:lnTo>
                    <a:pt x="0" y="1353"/>
                  </a:lnTo>
                  <a:lnTo>
                    <a:pt x="2959" y="1353"/>
                  </a:lnTo>
                  <a:cubicBezTo>
                    <a:pt x="2475" y="1075"/>
                    <a:pt x="2174" y="558"/>
                    <a:pt x="2174" y="1"/>
                  </a:cubicBezTo>
                  <a:close/>
                  <a:moveTo>
                    <a:pt x="5294" y="1"/>
                  </a:moveTo>
                  <a:cubicBezTo>
                    <a:pt x="5294" y="624"/>
                    <a:pt x="4923" y="1185"/>
                    <a:pt x="4352" y="1434"/>
                  </a:cubicBezTo>
                  <a:cubicBezTo>
                    <a:pt x="4967" y="1595"/>
                    <a:pt x="5492" y="1991"/>
                    <a:pt x="5818" y="2534"/>
                  </a:cubicBezTo>
                  <a:cubicBezTo>
                    <a:pt x="6005" y="2852"/>
                    <a:pt x="6342" y="3054"/>
                    <a:pt x="6712" y="3076"/>
                  </a:cubicBezTo>
                  <a:lnTo>
                    <a:pt x="7471" y="3098"/>
                  </a:lnTo>
                  <a:lnTo>
                    <a:pt x="7471" y="1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3154400" y="2803725"/>
              <a:ext cx="45825" cy="77475"/>
            </a:xfrm>
            <a:custGeom>
              <a:rect b="b" l="l" r="r" t="t"/>
              <a:pathLst>
                <a:path extrusionOk="0" h="3099" w="1833">
                  <a:moveTo>
                    <a:pt x="0" y="1"/>
                  </a:moveTo>
                  <a:lnTo>
                    <a:pt x="0" y="2273"/>
                  </a:lnTo>
                  <a:cubicBezTo>
                    <a:pt x="66" y="2358"/>
                    <a:pt x="125" y="2446"/>
                    <a:pt x="180" y="2534"/>
                  </a:cubicBezTo>
                  <a:cubicBezTo>
                    <a:pt x="367" y="2852"/>
                    <a:pt x="704" y="3054"/>
                    <a:pt x="1074" y="3076"/>
                  </a:cubicBezTo>
                  <a:lnTo>
                    <a:pt x="1833" y="3098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3064300" y="2764725"/>
              <a:ext cx="84075" cy="74850"/>
            </a:xfrm>
            <a:custGeom>
              <a:rect b="b" l="l" r="r" t="t"/>
              <a:pathLst>
                <a:path extrusionOk="0" h="2994" w="3363">
                  <a:moveTo>
                    <a:pt x="1701" y="0"/>
                  </a:moveTo>
                  <a:cubicBezTo>
                    <a:pt x="1015" y="0"/>
                    <a:pt x="403" y="449"/>
                    <a:pt x="206" y="1117"/>
                  </a:cubicBezTo>
                  <a:cubicBezTo>
                    <a:pt x="1" y="1810"/>
                    <a:pt x="298" y="2554"/>
                    <a:pt x="925" y="2913"/>
                  </a:cubicBezTo>
                  <a:lnTo>
                    <a:pt x="1705" y="2913"/>
                  </a:lnTo>
                  <a:cubicBezTo>
                    <a:pt x="1911" y="2913"/>
                    <a:pt x="2120" y="2939"/>
                    <a:pt x="2318" y="2994"/>
                  </a:cubicBezTo>
                  <a:cubicBezTo>
                    <a:pt x="2985" y="2708"/>
                    <a:pt x="3362" y="2000"/>
                    <a:pt x="3238" y="1289"/>
                  </a:cubicBezTo>
                  <a:cubicBezTo>
                    <a:pt x="3113" y="575"/>
                    <a:pt x="2512" y="43"/>
                    <a:pt x="1790" y="3"/>
                  </a:cubicBezTo>
                  <a:cubicBezTo>
                    <a:pt x="1760" y="1"/>
                    <a:pt x="1731" y="0"/>
                    <a:pt x="1701" y="0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2856100" y="2764775"/>
              <a:ext cx="84325" cy="72800"/>
            </a:xfrm>
            <a:custGeom>
              <a:rect b="b" l="l" r="r" t="t"/>
              <a:pathLst>
                <a:path extrusionOk="0" h="2912" w="3373">
                  <a:moveTo>
                    <a:pt x="1687" y="1"/>
                  </a:moveTo>
                  <a:cubicBezTo>
                    <a:pt x="979" y="1"/>
                    <a:pt x="363" y="477"/>
                    <a:pt x="180" y="1159"/>
                  </a:cubicBezTo>
                  <a:cubicBezTo>
                    <a:pt x="1" y="1841"/>
                    <a:pt x="301" y="2559"/>
                    <a:pt x="913" y="2911"/>
                  </a:cubicBezTo>
                  <a:lnTo>
                    <a:pt x="2464" y="2911"/>
                  </a:lnTo>
                  <a:cubicBezTo>
                    <a:pt x="3076" y="2559"/>
                    <a:pt x="3373" y="1841"/>
                    <a:pt x="3193" y="1159"/>
                  </a:cubicBezTo>
                  <a:cubicBezTo>
                    <a:pt x="3010" y="477"/>
                    <a:pt x="2394" y="1"/>
                    <a:pt x="1687" y="1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2840525" y="2828925"/>
              <a:ext cx="523300" cy="186800"/>
            </a:xfrm>
            <a:custGeom>
              <a:rect b="b" l="l" r="r" t="t"/>
              <a:pathLst>
                <a:path extrusionOk="0" h="7472" w="20932">
                  <a:moveTo>
                    <a:pt x="1122" y="1"/>
                  </a:moveTo>
                  <a:cubicBezTo>
                    <a:pt x="503" y="1"/>
                    <a:pt x="0" y="503"/>
                    <a:pt x="0" y="1126"/>
                  </a:cubicBezTo>
                  <a:lnTo>
                    <a:pt x="0" y="6350"/>
                  </a:lnTo>
                  <a:cubicBezTo>
                    <a:pt x="0" y="6969"/>
                    <a:pt x="503" y="7471"/>
                    <a:pt x="1122" y="7471"/>
                  </a:cubicBezTo>
                  <a:lnTo>
                    <a:pt x="10653" y="7471"/>
                  </a:lnTo>
                  <a:cubicBezTo>
                    <a:pt x="11628" y="7471"/>
                    <a:pt x="12529" y="6958"/>
                    <a:pt x="13028" y="6126"/>
                  </a:cubicBezTo>
                  <a:cubicBezTo>
                    <a:pt x="13160" y="5906"/>
                    <a:pt x="13391" y="5767"/>
                    <a:pt x="13647" y="5752"/>
                  </a:cubicBezTo>
                  <a:lnTo>
                    <a:pt x="19073" y="5459"/>
                  </a:lnTo>
                  <a:cubicBezTo>
                    <a:pt x="19272" y="5714"/>
                    <a:pt x="19576" y="5857"/>
                    <a:pt x="19890" y="5857"/>
                  </a:cubicBezTo>
                  <a:cubicBezTo>
                    <a:pt x="20004" y="5857"/>
                    <a:pt x="20119" y="5839"/>
                    <a:pt x="20231" y="5800"/>
                  </a:cubicBezTo>
                  <a:cubicBezTo>
                    <a:pt x="20649" y="5657"/>
                    <a:pt x="20931" y="5261"/>
                    <a:pt x="20931" y="4817"/>
                  </a:cubicBezTo>
                  <a:lnTo>
                    <a:pt x="20931" y="2658"/>
                  </a:lnTo>
                  <a:cubicBezTo>
                    <a:pt x="20931" y="2215"/>
                    <a:pt x="20649" y="1819"/>
                    <a:pt x="20231" y="1676"/>
                  </a:cubicBezTo>
                  <a:cubicBezTo>
                    <a:pt x="20119" y="1637"/>
                    <a:pt x="20004" y="1618"/>
                    <a:pt x="19890" y="1618"/>
                  </a:cubicBezTo>
                  <a:cubicBezTo>
                    <a:pt x="19576" y="1618"/>
                    <a:pt x="19272" y="1761"/>
                    <a:pt x="19073" y="2017"/>
                  </a:cubicBezTo>
                  <a:lnTo>
                    <a:pt x="13647" y="1727"/>
                  </a:lnTo>
                  <a:cubicBezTo>
                    <a:pt x="13391" y="1713"/>
                    <a:pt x="13160" y="1570"/>
                    <a:pt x="13028" y="1350"/>
                  </a:cubicBezTo>
                  <a:cubicBezTo>
                    <a:pt x="12529" y="518"/>
                    <a:pt x="11628" y="4"/>
                    <a:pt x="10653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2840975" y="2869475"/>
              <a:ext cx="522925" cy="146250"/>
            </a:xfrm>
            <a:custGeom>
              <a:rect b="b" l="l" r="r" t="t"/>
              <a:pathLst>
                <a:path extrusionOk="0" h="5850" w="20917">
                  <a:moveTo>
                    <a:pt x="19870" y="0"/>
                  </a:moveTo>
                  <a:cubicBezTo>
                    <a:pt x="19569" y="0"/>
                    <a:pt x="19278" y="131"/>
                    <a:pt x="19080" y="365"/>
                  </a:cubicBezTo>
                  <a:lnTo>
                    <a:pt x="19080" y="1938"/>
                  </a:lnTo>
                  <a:cubicBezTo>
                    <a:pt x="19080" y="2433"/>
                    <a:pt x="18692" y="2840"/>
                    <a:pt x="18201" y="2865"/>
                  </a:cubicBezTo>
                  <a:lnTo>
                    <a:pt x="11797" y="3210"/>
                  </a:lnTo>
                  <a:cubicBezTo>
                    <a:pt x="11540" y="3225"/>
                    <a:pt x="11309" y="3364"/>
                    <a:pt x="11177" y="3584"/>
                  </a:cubicBezTo>
                  <a:cubicBezTo>
                    <a:pt x="10679" y="4420"/>
                    <a:pt x="9777" y="4933"/>
                    <a:pt x="8802" y="4933"/>
                  </a:cubicBezTo>
                  <a:lnTo>
                    <a:pt x="1" y="4933"/>
                  </a:lnTo>
                  <a:cubicBezTo>
                    <a:pt x="100" y="5464"/>
                    <a:pt x="562" y="5849"/>
                    <a:pt x="1104" y="5849"/>
                  </a:cubicBezTo>
                  <a:lnTo>
                    <a:pt x="10635" y="5849"/>
                  </a:lnTo>
                  <a:cubicBezTo>
                    <a:pt x="11610" y="5849"/>
                    <a:pt x="12511" y="5336"/>
                    <a:pt x="13010" y="4500"/>
                  </a:cubicBezTo>
                  <a:cubicBezTo>
                    <a:pt x="13142" y="4280"/>
                    <a:pt x="13373" y="4141"/>
                    <a:pt x="13629" y="4126"/>
                  </a:cubicBezTo>
                  <a:lnTo>
                    <a:pt x="19055" y="3833"/>
                  </a:lnTo>
                  <a:cubicBezTo>
                    <a:pt x="19254" y="4090"/>
                    <a:pt x="19558" y="4235"/>
                    <a:pt x="19876" y="4235"/>
                  </a:cubicBezTo>
                  <a:cubicBezTo>
                    <a:pt x="19944" y="4235"/>
                    <a:pt x="20013" y="4228"/>
                    <a:pt x="20081" y="4214"/>
                  </a:cubicBezTo>
                  <a:cubicBezTo>
                    <a:pt x="20569" y="4108"/>
                    <a:pt x="20917" y="3672"/>
                    <a:pt x="20913" y="3173"/>
                  </a:cubicBezTo>
                  <a:lnTo>
                    <a:pt x="20913" y="1066"/>
                  </a:lnTo>
                  <a:cubicBezTo>
                    <a:pt x="20913" y="556"/>
                    <a:pt x="20558" y="105"/>
                    <a:pt x="20055" y="17"/>
                  </a:cubicBezTo>
                  <a:cubicBezTo>
                    <a:pt x="19994" y="6"/>
                    <a:pt x="19932" y="0"/>
                    <a:pt x="19870" y="0"/>
                  </a:cubicBezTo>
                  <a:close/>
                </a:path>
              </a:pathLst>
            </a:custGeom>
            <a:solidFill>
              <a:srgbClr val="26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3013550" y="2883375"/>
              <a:ext cx="78000" cy="78000"/>
            </a:xfrm>
            <a:custGeom>
              <a:rect b="b" l="l" r="r" t="t"/>
              <a:pathLst>
                <a:path extrusionOk="0" h="3120" w="3120">
                  <a:moveTo>
                    <a:pt x="1558" y="0"/>
                  </a:moveTo>
                  <a:cubicBezTo>
                    <a:pt x="697" y="0"/>
                    <a:pt x="0" y="697"/>
                    <a:pt x="0" y="1558"/>
                  </a:cubicBezTo>
                  <a:cubicBezTo>
                    <a:pt x="0" y="2419"/>
                    <a:pt x="697" y="3119"/>
                    <a:pt x="1558" y="3119"/>
                  </a:cubicBezTo>
                  <a:cubicBezTo>
                    <a:pt x="2419" y="3119"/>
                    <a:pt x="3120" y="2419"/>
                    <a:pt x="3120" y="1558"/>
                  </a:cubicBezTo>
                  <a:cubicBezTo>
                    <a:pt x="3120" y="697"/>
                    <a:pt x="2419" y="0"/>
                    <a:pt x="1558" y="0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2937200" y="2828925"/>
              <a:ext cx="115300" cy="186800"/>
            </a:xfrm>
            <a:custGeom>
              <a:rect b="b" l="l" r="r" t="t"/>
              <a:pathLst>
                <a:path extrusionOk="0" h="7472" w="4612">
                  <a:moveTo>
                    <a:pt x="1" y="1"/>
                  </a:moveTo>
                  <a:lnTo>
                    <a:pt x="1" y="7471"/>
                  </a:lnTo>
                  <a:lnTo>
                    <a:pt x="4612" y="7471"/>
                  </a:lnTo>
                  <a:lnTo>
                    <a:pt x="4612" y="5297"/>
                  </a:lnTo>
                  <a:cubicBezTo>
                    <a:pt x="3751" y="5297"/>
                    <a:pt x="3054" y="4597"/>
                    <a:pt x="3054" y="3736"/>
                  </a:cubicBezTo>
                  <a:cubicBezTo>
                    <a:pt x="3054" y="2875"/>
                    <a:pt x="3751" y="2178"/>
                    <a:pt x="4612" y="2178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2937200" y="2828925"/>
              <a:ext cx="115300" cy="186800"/>
            </a:xfrm>
            <a:custGeom>
              <a:rect b="b" l="l" r="r" t="t"/>
              <a:pathLst>
                <a:path extrusionOk="0" h="7472" w="4612">
                  <a:moveTo>
                    <a:pt x="2779" y="1"/>
                  </a:moveTo>
                  <a:lnTo>
                    <a:pt x="2779" y="5770"/>
                  </a:lnTo>
                  <a:cubicBezTo>
                    <a:pt x="2779" y="6207"/>
                    <a:pt x="2427" y="6555"/>
                    <a:pt x="1995" y="6555"/>
                  </a:cubicBezTo>
                  <a:lnTo>
                    <a:pt x="1" y="6555"/>
                  </a:lnTo>
                  <a:lnTo>
                    <a:pt x="1" y="7471"/>
                  </a:lnTo>
                  <a:lnTo>
                    <a:pt x="4612" y="7471"/>
                  </a:lnTo>
                  <a:lnTo>
                    <a:pt x="4612" y="5297"/>
                  </a:lnTo>
                  <a:cubicBezTo>
                    <a:pt x="3751" y="5297"/>
                    <a:pt x="3054" y="4597"/>
                    <a:pt x="3054" y="3736"/>
                  </a:cubicBezTo>
                  <a:cubicBezTo>
                    <a:pt x="3054" y="2875"/>
                    <a:pt x="3751" y="2178"/>
                    <a:pt x="4612" y="2178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2966800" y="2877775"/>
              <a:ext cx="17175" cy="89200"/>
            </a:xfrm>
            <a:custGeom>
              <a:rect b="b" l="l" r="r" t="t"/>
              <a:pathLst>
                <a:path extrusionOk="0" h="3568" w="687">
                  <a:moveTo>
                    <a:pt x="345" y="0"/>
                  </a:moveTo>
                  <a:cubicBezTo>
                    <a:pt x="155" y="0"/>
                    <a:pt x="1" y="151"/>
                    <a:pt x="1" y="341"/>
                  </a:cubicBezTo>
                  <a:lnTo>
                    <a:pt x="1" y="3226"/>
                  </a:lnTo>
                  <a:cubicBezTo>
                    <a:pt x="1" y="3413"/>
                    <a:pt x="155" y="3567"/>
                    <a:pt x="345" y="3567"/>
                  </a:cubicBezTo>
                  <a:cubicBezTo>
                    <a:pt x="532" y="3567"/>
                    <a:pt x="686" y="3413"/>
                    <a:pt x="686" y="3226"/>
                  </a:cubicBezTo>
                  <a:lnTo>
                    <a:pt x="686" y="341"/>
                  </a:lnTo>
                  <a:cubicBezTo>
                    <a:pt x="686" y="151"/>
                    <a:pt x="532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2" name="Google Shape;14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77" y="3633100"/>
            <a:ext cx="367975" cy="81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3" name="Google Shape;1443;p44"/>
          <p:cNvGrpSpPr/>
          <p:nvPr/>
        </p:nvGrpSpPr>
        <p:grpSpPr>
          <a:xfrm>
            <a:off x="7319343" y="2451038"/>
            <a:ext cx="569475" cy="586525"/>
            <a:chOff x="1344225" y="1217625"/>
            <a:chExt cx="569475" cy="586525"/>
          </a:xfrm>
        </p:grpSpPr>
        <p:sp>
          <p:nvSpPr>
            <p:cNvPr id="1444" name="Google Shape;1444;p44"/>
            <p:cNvSpPr/>
            <p:nvPr/>
          </p:nvSpPr>
          <p:spPr>
            <a:xfrm>
              <a:off x="1785825" y="1256750"/>
              <a:ext cx="17075" cy="17150"/>
            </a:xfrm>
            <a:custGeom>
              <a:rect b="b" l="l" r="r" t="t"/>
              <a:pathLst>
                <a:path extrusionOk="0" h="686" w="683">
                  <a:moveTo>
                    <a:pt x="342" y="0"/>
                  </a:moveTo>
                  <a:cubicBezTo>
                    <a:pt x="151" y="0"/>
                    <a:pt x="1" y="154"/>
                    <a:pt x="1" y="345"/>
                  </a:cubicBezTo>
                  <a:cubicBezTo>
                    <a:pt x="1" y="532"/>
                    <a:pt x="151" y="686"/>
                    <a:pt x="342" y="686"/>
                  </a:cubicBezTo>
                  <a:cubicBezTo>
                    <a:pt x="529" y="686"/>
                    <a:pt x="683" y="532"/>
                    <a:pt x="683" y="345"/>
                  </a:cubicBezTo>
                  <a:cubicBezTo>
                    <a:pt x="683" y="154"/>
                    <a:pt x="529" y="0"/>
                    <a:pt x="342" y="0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5" name="Google Shape;1445;p44"/>
            <p:cNvGrpSpPr/>
            <p:nvPr/>
          </p:nvGrpSpPr>
          <p:grpSpPr>
            <a:xfrm>
              <a:off x="1344225" y="1217625"/>
              <a:ext cx="569475" cy="586525"/>
              <a:chOff x="1344225" y="1217625"/>
              <a:chExt cx="569475" cy="586525"/>
            </a:xfrm>
          </p:grpSpPr>
          <p:sp>
            <p:nvSpPr>
              <p:cNvPr id="1446" name="Google Shape;1446;p44"/>
              <p:cNvSpPr/>
              <p:nvPr/>
            </p:nvSpPr>
            <p:spPr>
              <a:xfrm>
                <a:off x="1624725" y="1596275"/>
                <a:ext cx="65100" cy="38250"/>
              </a:xfrm>
              <a:custGeom>
                <a:rect b="b" l="l" r="r" t="t"/>
                <a:pathLst>
                  <a:path extrusionOk="0" h="1530" w="2604">
                    <a:moveTo>
                      <a:pt x="1078" y="0"/>
                    </a:moveTo>
                    <a:cubicBezTo>
                      <a:pt x="675" y="0"/>
                      <a:pt x="286" y="162"/>
                      <a:pt x="1" y="448"/>
                    </a:cubicBezTo>
                    <a:lnTo>
                      <a:pt x="1078" y="1529"/>
                    </a:lnTo>
                    <a:lnTo>
                      <a:pt x="2603" y="1529"/>
                    </a:lnTo>
                    <a:cubicBezTo>
                      <a:pt x="2603" y="686"/>
                      <a:pt x="1921" y="0"/>
                      <a:pt x="1078" y="0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1402600" y="1456075"/>
                <a:ext cx="249925" cy="245175"/>
              </a:xfrm>
              <a:custGeom>
                <a:rect b="b" l="l" r="r" t="t"/>
                <a:pathLst>
                  <a:path extrusionOk="0" h="9807" w="9997">
                    <a:moveTo>
                      <a:pt x="2832" y="1"/>
                    </a:moveTo>
                    <a:cubicBezTo>
                      <a:pt x="2744" y="1"/>
                      <a:pt x="2656" y="35"/>
                      <a:pt x="2588" y="103"/>
                    </a:cubicBezTo>
                    <a:lnTo>
                      <a:pt x="627" y="2064"/>
                    </a:lnTo>
                    <a:cubicBezTo>
                      <a:pt x="0" y="2691"/>
                      <a:pt x="0" y="3710"/>
                      <a:pt x="627" y="4336"/>
                    </a:cubicBezTo>
                    <a:lnTo>
                      <a:pt x="5627" y="9336"/>
                    </a:lnTo>
                    <a:cubicBezTo>
                      <a:pt x="5942" y="9650"/>
                      <a:pt x="6354" y="9807"/>
                      <a:pt x="6765" y="9807"/>
                    </a:cubicBezTo>
                    <a:cubicBezTo>
                      <a:pt x="7176" y="9807"/>
                      <a:pt x="7588" y="9650"/>
                      <a:pt x="7903" y="9336"/>
                    </a:cubicBezTo>
                    <a:lnTo>
                      <a:pt x="9861" y="7375"/>
                    </a:lnTo>
                    <a:cubicBezTo>
                      <a:pt x="9996" y="7240"/>
                      <a:pt x="9996" y="7023"/>
                      <a:pt x="9861" y="6888"/>
                    </a:cubicBezTo>
                    <a:lnTo>
                      <a:pt x="3076" y="103"/>
                    </a:lnTo>
                    <a:cubicBezTo>
                      <a:pt x="3008" y="35"/>
                      <a:pt x="2920" y="1"/>
                      <a:pt x="2832" y="1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1450525" y="1456075"/>
                <a:ext cx="202000" cy="245175"/>
              </a:xfrm>
              <a:custGeom>
                <a:rect b="b" l="l" r="r" t="t"/>
                <a:pathLst>
                  <a:path extrusionOk="0" h="9807" w="8080">
                    <a:moveTo>
                      <a:pt x="915" y="1"/>
                    </a:moveTo>
                    <a:cubicBezTo>
                      <a:pt x="827" y="1"/>
                      <a:pt x="739" y="35"/>
                      <a:pt x="671" y="103"/>
                    </a:cubicBezTo>
                    <a:lnTo>
                      <a:pt x="0" y="777"/>
                    </a:lnTo>
                    <a:lnTo>
                      <a:pt x="5319" y="6096"/>
                    </a:lnTo>
                    <a:cubicBezTo>
                      <a:pt x="5891" y="6668"/>
                      <a:pt x="5891" y="7599"/>
                      <a:pt x="5319" y="8171"/>
                    </a:cubicBezTo>
                    <a:lnTo>
                      <a:pt x="4153" y="9336"/>
                    </a:lnTo>
                    <a:cubicBezTo>
                      <a:pt x="4084" y="9406"/>
                      <a:pt x="4010" y="9465"/>
                      <a:pt x="3930" y="9520"/>
                    </a:cubicBezTo>
                    <a:cubicBezTo>
                      <a:pt x="4209" y="9712"/>
                      <a:pt x="4529" y="9807"/>
                      <a:pt x="4848" y="9807"/>
                    </a:cubicBezTo>
                    <a:cubicBezTo>
                      <a:pt x="5262" y="9807"/>
                      <a:pt x="5673" y="9647"/>
                      <a:pt x="5986" y="9336"/>
                    </a:cubicBezTo>
                    <a:lnTo>
                      <a:pt x="7947" y="7375"/>
                    </a:lnTo>
                    <a:cubicBezTo>
                      <a:pt x="8079" y="7240"/>
                      <a:pt x="8079" y="7023"/>
                      <a:pt x="7947" y="6891"/>
                    </a:cubicBezTo>
                    <a:lnTo>
                      <a:pt x="1159" y="103"/>
                    </a:lnTo>
                    <a:cubicBezTo>
                      <a:pt x="1091" y="35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rgbClr val="FC4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1699425" y="1217625"/>
                <a:ext cx="177900" cy="97525"/>
              </a:xfrm>
              <a:custGeom>
                <a:rect b="b" l="l" r="r" t="t"/>
                <a:pathLst>
                  <a:path extrusionOk="0" h="3901" w="7116">
                    <a:moveTo>
                      <a:pt x="3559" y="0"/>
                    </a:moveTo>
                    <a:cubicBezTo>
                      <a:pt x="2870" y="0"/>
                      <a:pt x="1815" y="994"/>
                      <a:pt x="1393" y="1419"/>
                    </a:cubicBezTo>
                    <a:cubicBezTo>
                      <a:pt x="1067" y="1752"/>
                      <a:pt x="0" y="2881"/>
                      <a:pt x="0" y="3556"/>
                    </a:cubicBezTo>
                    <a:cubicBezTo>
                      <a:pt x="0" y="3746"/>
                      <a:pt x="154" y="3900"/>
                      <a:pt x="345" y="3900"/>
                    </a:cubicBezTo>
                    <a:lnTo>
                      <a:pt x="6774" y="3900"/>
                    </a:lnTo>
                    <a:cubicBezTo>
                      <a:pt x="6961" y="3900"/>
                      <a:pt x="7115" y="3746"/>
                      <a:pt x="7115" y="3556"/>
                    </a:cubicBezTo>
                    <a:cubicBezTo>
                      <a:pt x="7115" y="2881"/>
                      <a:pt x="6052" y="1752"/>
                      <a:pt x="5726" y="1419"/>
                    </a:cubicBezTo>
                    <a:cubicBezTo>
                      <a:pt x="5304" y="994"/>
                      <a:pt x="4248" y="0"/>
                      <a:pt x="3559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1699425" y="1219075"/>
                <a:ext cx="177900" cy="96075"/>
              </a:xfrm>
              <a:custGeom>
                <a:rect b="b" l="l" r="r" t="t"/>
                <a:pathLst>
                  <a:path extrusionOk="0" h="3843" w="7116">
                    <a:moveTo>
                      <a:pt x="3882" y="1"/>
                    </a:moveTo>
                    <a:cubicBezTo>
                      <a:pt x="4073" y="169"/>
                      <a:pt x="4234" y="331"/>
                      <a:pt x="4351" y="444"/>
                    </a:cubicBezTo>
                    <a:cubicBezTo>
                      <a:pt x="4589" y="686"/>
                      <a:pt x="5220" y="1353"/>
                      <a:pt x="5542" y="1958"/>
                    </a:cubicBezTo>
                    <a:cubicBezTo>
                      <a:pt x="5825" y="2486"/>
                      <a:pt x="5561" y="2926"/>
                      <a:pt x="4960" y="2926"/>
                    </a:cubicBezTo>
                    <a:lnTo>
                      <a:pt x="172" y="2926"/>
                    </a:lnTo>
                    <a:cubicBezTo>
                      <a:pt x="66" y="3135"/>
                      <a:pt x="0" y="3333"/>
                      <a:pt x="0" y="3501"/>
                    </a:cubicBezTo>
                    <a:cubicBezTo>
                      <a:pt x="4" y="3692"/>
                      <a:pt x="158" y="3842"/>
                      <a:pt x="345" y="3842"/>
                    </a:cubicBezTo>
                    <a:lnTo>
                      <a:pt x="6770" y="3842"/>
                    </a:lnTo>
                    <a:cubicBezTo>
                      <a:pt x="6961" y="3842"/>
                      <a:pt x="7115" y="3685"/>
                      <a:pt x="7115" y="3494"/>
                    </a:cubicBezTo>
                    <a:cubicBezTo>
                      <a:pt x="7111" y="2820"/>
                      <a:pt x="6052" y="1691"/>
                      <a:pt x="5726" y="1361"/>
                    </a:cubicBezTo>
                    <a:cubicBezTo>
                      <a:pt x="5367" y="994"/>
                      <a:pt x="4545" y="221"/>
                      <a:pt x="3882" y="1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1344225" y="1306500"/>
                <a:ext cx="569475" cy="87000"/>
              </a:xfrm>
              <a:custGeom>
                <a:rect b="b" l="l" r="r" t="t"/>
                <a:pathLst>
                  <a:path extrusionOk="0" h="3480" w="22779">
                    <a:moveTo>
                      <a:pt x="469" y="1"/>
                    </a:moveTo>
                    <a:cubicBezTo>
                      <a:pt x="194" y="1"/>
                      <a:pt x="0" y="224"/>
                      <a:pt x="51" y="496"/>
                    </a:cubicBezTo>
                    <a:cubicBezTo>
                      <a:pt x="192" y="1222"/>
                      <a:pt x="832" y="1732"/>
                      <a:pt x="1548" y="1732"/>
                    </a:cubicBezTo>
                    <a:cubicBezTo>
                      <a:pt x="1635" y="1732"/>
                      <a:pt x="1723" y="1724"/>
                      <a:pt x="1811" y="1709"/>
                    </a:cubicBezTo>
                    <a:cubicBezTo>
                      <a:pt x="3435" y="1430"/>
                      <a:pt x="5077" y="1287"/>
                      <a:pt x="6723" y="1287"/>
                    </a:cubicBezTo>
                    <a:lnTo>
                      <a:pt x="11327" y="1287"/>
                    </a:lnTo>
                    <a:cubicBezTo>
                      <a:pt x="12049" y="1287"/>
                      <a:pt x="12742" y="1559"/>
                      <a:pt x="13266" y="2054"/>
                    </a:cubicBezTo>
                    <a:cubicBezTo>
                      <a:pt x="14065" y="2805"/>
                      <a:pt x="15352" y="3479"/>
                      <a:pt x="17419" y="3479"/>
                    </a:cubicBezTo>
                    <a:cubicBezTo>
                      <a:pt x="21492" y="3479"/>
                      <a:pt x="22551" y="855"/>
                      <a:pt x="22753" y="166"/>
                    </a:cubicBezTo>
                    <a:cubicBezTo>
                      <a:pt x="22778" y="81"/>
                      <a:pt x="22716" y="1"/>
                      <a:pt x="22632" y="1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4"/>
              <p:cNvSpPr/>
              <p:nvPr/>
            </p:nvSpPr>
            <p:spPr>
              <a:xfrm>
                <a:off x="1683200" y="1306500"/>
                <a:ext cx="230500" cy="87000"/>
              </a:xfrm>
              <a:custGeom>
                <a:rect b="b" l="l" r="r" t="t"/>
                <a:pathLst>
                  <a:path extrusionOk="0" h="3480" w="9220">
                    <a:moveTo>
                      <a:pt x="7046" y="1"/>
                    </a:moveTo>
                    <a:cubicBezTo>
                      <a:pt x="6488" y="1031"/>
                      <a:pt x="5139" y="2563"/>
                      <a:pt x="2027" y="2563"/>
                    </a:cubicBezTo>
                    <a:cubicBezTo>
                      <a:pt x="2001" y="2563"/>
                      <a:pt x="1975" y="2563"/>
                      <a:pt x="1948" y="2563"/>
                    </a:cubicBezTo>
                    <a:cubicBezTo>
                      <a:pt x="1289" y="2563"/>
                      <a:pt x="635" y="2476"/>
                      <a:pt x="0" y="2306"/>
                    </a:cubicBezTo>
                    <a:lnTo>
                      <a:pt x="0" y="2306"/>
                    </a:lnTo>
                    <a:cubicBezTo>
                      <a:pt x="810" y="2952"/>
                      <a:pt x="2031" y="3479"/>
                      <a:pt x="3860" y="3479"/>
                    </a:cubicBezTo>
                    <a:cubicBezTo>
                      <a:pt x="7933" y="3479"/>
                      <a:pt x="8992" y="855"/>
                      <a:pt x="9197" y="166"/>
                    </a:cubicBezTo>
                    <a:cubicBezTo>
                      <a:pt x="9219" y="81"/>
                      <a:pt x="9157" y="1"/>
                      <a:pt x="9073" y="1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4"/>
              <p:cNvSpPr/>
              <p:nvPr/>
            </p:nvSpPr>
            <p:spPr>
              <a:xfrm>
                <a:off x="1720025" y="1393475"/>
                <a:ext cx="120350" cy="178725"/>
              </a:xfrm>
              <a:custGeom>
                <a:rect b="b" l="l" r="r" t="t"/>
                <a:pathLst>
                  <a:path extrusionOk="0" h="7149" w="4814">
                    <a:moveTo>
                      <a:pt x="2405" y="0"/>
                    </a:moveTo>
                    <a:cubicBezTo>
                      <a:pt x="1955" y="0"/>
                      <a:pt x="1" y="3417"/>
                      <a:pt x="1" y="4744"/>
                    </a:cubicBezTo>
                    <a:cubicBezTo>
                      <a:pt x="1" y="6071"/>
                      <a:pt x="1078" y="7148"/>
                      <a:pt x="2409" y="7148"/>
                    </a:cubicBezTo>
                    <a:cubicBezTo>
                      <a:pt x="3736" y="7148"/>
                      <a:pt x="4814" y="6071"/>
                      <a:pt x="4814" y="4744"/>
                    </a:cubicBezTo>
                    <a:cubicBezTo>
                      <a:pt x="4814" y="3417"/>
                      <a:pt x="2860" y="0"/>
                      <a:pt x="2405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4"/>
              <p:cNvSpPr/>
              <p:nvPr/>
            </p:nvSpPr>
            <p:spPr>
              <a:xfrm>
                <a:off x="1720025" y="1393475"/>
                <a:ext cx="120350" cy="178725"/>
              </a:xfrm>
              <a:custGeom>
                <a:rect b="b" l="l" r="r" t="t"/>
                <a:pathLst>
                  <a:path extrusionOk="0" h="7149" w="4814">
                    <a:moveTo>
                      <a:pt x="2405" y="0"/>
                    </a:moveTo>
                    <a:cubicBezTo>
                      <a:pt x="1955" y="0"/>
                      <a:pt x="1" y="3417"/>
                      <a:pt x="1" y="4744"/>
                    </a:cubicBezTo>
                    <a:cubicBezTo>
                      <a:pt x="1" y="6071"/>
                      <a:pt x="1078" y="7148"/>
                      <a:pt x="2409" y="7148"/>
                    </a:cubicBezTo>
                    <a:cubicBezTo>
                      <a:pt x="3736" y="7148"/>
                      <a:pt x="4814" y="6071"/>
                      <a:pt x="4814" y="4744"/>
                    </a:cubicBezTo>
                    <a:cubicBezTo>
                      <a:pt x="4814" y="3417"/>
                      <a:pt x="2860" y="0"/>
                      <a:pt x="2405" y="0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1733050" y="1393475"/>
                <a:ext cx="107325" cy="178775"/>
              </a:xfrm>
              <a:custGeom>
                <a:rect b="b" l="l" r="r" t="t"/>
                <a:pathLst>
                  <a:path extrusionOk="0" h="7151" w="4293">
                    <a:moveTo>
                      <a:pt x="1888" y="0"/>
                    </a:moveTo>
                    <a:cubicBezTo>
                      <a:pt x="1763" y="0"/>
                      <a:pt x="1533" y="253"/>
                      <a:pt x="1258" y="646"/>
                    </a:cubicBezTo>
                    <a:cubicBezTo>
                      <a:pt x="1866" y="1727"/>
                      <a:pt x="2460" y="3094"/>
                      <a:pt x="2460" y="3827"/>
                    </a:cubicBezTo>
                    <a:cubicBezTo>
                      <a:pt x="2460" y="5154"/>
                      <a:pt x="1382" y="6232"/>
                      <a:pt x="55" y="6232"/>
                    </a:cubicBezTo>
                    <a:lnTo>
                      <a:pt x="0" y="6232"/>
                    </a:lnTo>
                    <a:cubicBezTo>
                      <a:pt x="462" y="6823"/>
                      <a:pt x="1162" y="7150"/>
                      <a:pt x="1886" y="7150"/>
                    </a:cubicBezTo>
                    <a:cubicBezTo>
                      <a:pt x="2150" y="7150"/>
                      <a:pt x="2417" y="7107"/>
                      <a:pt x="2676" y="7016"/>
                    </a:cubicBezTo>
                    <a:cubicBezTo>
                      <a:pt x="3644" y="6683"/>
                      <a:pt x="4293" y="5770"/>
                      <a:pt x="4293" y="4744"/>
                    </a:cubicBezTo>
                    <a:cubicBezTo>
                      <a:pt x="4293" y="3417"/>
                      <a:pt x="2339" y="0"/>
                      <a:pt x="1888" y="0"/>
                    </a:cubicBezTo>
                    <a:close/>
                  </a:path>
                </a:pathLst>
              </a:custGeom>
              <a:solidFill>
                <a:srgbClr val="F7B7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1752475" y="1464850"/>
                <a:ext cx="55550" cy="82050"/>
              </a:xfrm>
              <a:custGeom>
                <a:rect b="b" l="l" r="r" t="t"/>
                <a:pathLst>
                  <a:path extrusionOk="0" h="3282" w="2222">
                    <a:moveTo>
                      <a:pt x="1115" y="1"/>
                    </a:moveTo>
                    <a:cubicBezTo>
                      <a:pt x="906" y="1"/>
                      <a:pt x="15" y="1559"/>
                      <a:pt x="15" y="2164"/>
                    </a:cubicBezTo>
                    <a:cubicBezTo>
                      <a:pt x="0" y="2780"/>
                      <a:pt x="495" y="3282"/>
                      <a:pt x="1111" y="3282"/>
                    </a:cubicBezTo>
                    <a:cubicBezTo>
                      <a:pt x="1727" y="3282"/>
                      <a:pt x="2222" y="2780"/>
                      <a:pt x="2207" y="2164"/>
                    </a:cubicBezTo>
                    <a:cubicBezTo>
                      <a:pt x="2207" y="1559"/>
                      <a:pt x="1320" y="1"/>
                      <a:pt x="1115" y="1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1716375" y="1572275"/>
                <a:ext cx="127775" cy="62250"/>
              </a:xfrm>
              <a:custGeom>
                <a:rect b="b" l="l" r="r" t="t"/>
                <a:pathLst>
                  <a:path extrusionOk="0" h="2490" w="5111">
                    <a:moveTo>
                      <a:pt x="213" y="0"/>
                    </a:moveTo>
                    <a:cubicBezTo>
                      <a:pt x="95" y="0"/>
                      <a:pt x="0" y="92"/>
                      <a:pt x="0" y="209"/>
                    </a:cubicBezTo>
                    <a:lnTo>
                      <a:pt x="0" y="2489"/>
                    </a:lnTo>
                    <a:lnTo>
                      <a:pt x="5106" y="2489"/>
                    </a:lnTo>
                    <a:lnTo>
                      <a:pt x="5106" y="209"/>
                    </a:lnTo>
                    <a:cubicBezTo>
                      <a:pt x="5110" y="92"/>
                      <a:pt x="5015" y="0"/>
                      <a:pt x="4897" y="0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1716450" y="1572175"/>
                <a:ext cx="127700" cy="62250"/>
              </a:xfrm>
              <a:custGeom>
                <a:rect b="b" l="l" r="r" t="t"/>
                <a:pathLst>
                  <a:path extrusionOk="0" h="2490" w="5108">
                    <a:moveTo>
                      <a:pt x="3274" y="0"/>
                    </a:moveTo>
                    <a:lnTo>
                      <a:pt x="3274" y="268"/>
                    </a:lnTo>
                    <a:cubicBezTo>
                      <a:pt x="3274" y="990"/>
                      <a:pt x="2691" y="1573"/>
                      <a:pt x="1969" y="1573"/>
                    </a:cubicBezTo>
                    <a:lnTo>
                      <a:pt x="1" y="1573"/>
                    </a:lnTo>
                    <a:lnTo>
                      <a:pt x="1" y="2489"/>
                    </a:lnTo>
                    <a:lnTo>
                      <a:pt x="5107" y="2489"/>
                    </a:lnTo>
                    <a:lnTo>
                      <a:pt x="5107" y="213"/>
                    </a:lnTo>
                    <a:cubicBezTo>
                      <a:pt x="5107" y="96"/>
                      <a:pt x="5012" y="0"/>
                      <a:pt x="4894" y="0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4"/>
              <p:cNvSpPr/>
              <p:nvPr/>
            </p:nvSpPr>
            <p:spPr>
              <a:xfrm>
                <a:off x="1742125" y="1595725"/>
                <a:ext cx="17150" cy="17150"/>
              </a:xfrm>
              <a:custGeom>
                <a:rect b="b" l="l" r="r" t="t"/>
                <a:pathLst>
                  <a:path extrusionOk="0" h="686" w="686">
                    <a:moveTo>
                      <a:pt x="345" y="0"/>
                    </a:moveTo>
                    <a:cubicBezTo>
                      <a:pt x="154" y="0"/>
                      <a:pt x="0" y="154"/>
                      <a:pt x="0" y="345"/>
                    </a:cubicBezTo>
                    <a:cubicBezTo>
                      <a:pt x="0" y="532"/>
                      <a:pt x="154" y="686"/>
                      <a:pt x="345" y="686"/>
                    </a:cubicBezTo>
                    <a:cubicBezTo>
                      <a:pt x="532" y="686"/>
                      <a:pt x="686" y="532"/>
                      <a:pt x="686" y="345"/>
                    </a:cubicBezTo>
                    <a:cubicBezTo>
                      <a:pt x="686" y="154"/>
                      <a:pt x="532" y="0"/>
                      <a:pt x="345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4"/>
              <p:cNvSpPr/>
              <p:nvPr/>
            </p:nvSpPr>
            <p:spPr>
              <a:xfrm>
                <a:off x="1771625" y="1595725"/>
                <a:ext cx="17175" cy="17150"/>
              </a:xfrm>
              <a:custGeom>
                <a:rect b="b" l="l" r="r" t="t"/>
                <a:pathLst>
                  <a:path extrusionOk="0" h="686" w="687">
                    <a:moveTo>
                      <a:pt x="345" y="0"/>
                    </a:moveTo>
                    <a:cubicBezTo>
                      <a:pt x="155" y="0"/>
                      <a:pt x="1" y="154"/>
                      <a:pt x="1" y="345"/>
                    </a:cubicBezTo>
                    <a:cubicBezTo>
                      <a:pt x="1" y="532"/>
                      <a:pt x="155" y="686"/>
                      <a:pt x="345" y="686"/>
                    </a:cubicBezTo>
                    <a:cubicBezTo>
                      <a:pt x="536" y="686"/>
                      <a:pt x="686" y="532"/>
                      <a:pt x="686" y="345"/>
                    </a:cubicBezTo>
                    <a:cubicBezTo>
                      <a:pt x="686" y="154"/>
                      <a:pt x="536" y="0"/>
                      <a:pt x="345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4"/>
              <p:cNvSpPr/>
              <p:nvPr/>
            </p:nvSpPr>
            <p:spPr>
              <a:xfrm>
                <a:off x="1801225" y="1595725"/>
                <a:ext cx="17175" cy="17150"/>
              </a:xfrm>
              <a:custGeom>
                <a:rect b="b" l="l" r="r" t="t"/>
                <a:pathLst>
                  <a:path extrusionOk="0" h="686" w="687">
                    <a:moveTo>
                      <a:pt x="341" y="0"/>
                    </a:moveTo>
                    <a:cubicBezTo>
                      <a:pt x="151" y="0"/>
                      <a:pt x="1" y="154"/>
                      <a:pt x="1" y="345"/>
                    </a:cubicBezTo>
                    <a:cubicBezTo>
                      <a:pt x="1" y="532"/>
                      <a:pt x="151" y="686"/>
                      <a:pt x="341" y="686"/>
                    </a:cubicBezTo>
                    <a:cubicBezTo>
                      <a:pt x="532" y="686"/>
                      <a:pt x="686" y="532"/>
                      <a:pt x="686" y="345"/>
                    </a:cubicBezTo>
                    <a:cubicBezTo>
                      <a:pt x="686" y="154"/>
                      <a:pt x="532" y="0"/>
                      <a:pt x="341" y="0"/>
                    </a:cubicBezTo>
                    <a:close/>
                  </a:path>
                </a:pathLst>
              </a:custGeom>
              <a:solidFill>
                <a:srgbClr val="9E8F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4"/>
              <p:cNvSpPr/>
              <p:nvPr/>
            </p:nvSpPr>
            <p:spPr>
              <a:xfrm>
                <a:off x="1651675" y="1625875"/>
                <a:ext cx="257150" cy="178275"/>
              </a:xfrm>
              <a:custGeom>
                <a:rect b="b" l="l" r="r" t="t"/>
                <a:pathLst>
                  <a:path extrusionOk="0" h="7131" w="10286">
                    <a:moveTo>
                      <a:pt x="345" y="0"/>
                    </a:moveTo>
                    <a:cubicBezTo>
                      <a:pt x="154" y="0"/>
                      <a:pt x="0" y="154"/>
                      <a:pt x="0" y="345"/>
                    </a:cubicBezTo>
                    <a:lnTo>
                      <a:pt x="0" y="6786"/>
                    </a:lnTo>
                    <a:cubicBezTo>
                      <a:pt x="0" y="6976"/>
                      <a:pt x="154" y="7130"/>
                      <a:pt x="345" y="7130"/>
                    </a:cubicBezTo>
                    <a:lnTo>
                      <a:pt x="9945" y="7130"/>
                    </a:lnTo>
                    <a:cubicBezTo>
                      <a:pt x="10132" y="7130"/>
                      <a:pt x="10286" y="6976"/>
                      <a:pt x="10286" y="6786"/>
                    </a:cubicBezTo>
                    <a:lnTo>
                      <a:pt x="10286" y="345"/>
                    </a:lnTo>
                    <a:cubicBezTo>
                      <a:pt x="10286" y="154"/>
                      <a:pt x="10132" y="0"/>
                      <a:pt x="9945" y="0"/>
                    </a:cubicBezTo>
                    <a:close/>
                  </a:path>
                </a:pathLst>
              </a:custGeom>
              <a:solidFill>
                <a:srgbClr val="FE65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4"/>
              <p:cNvSpPr/>
              <p:nvPr/>
            </p:nvSpPr>
            <p:spPr>
              <a:xfrm>
                <a:off x="1651675" y="1625775"/>
                <a:ext cx="257250" cy="178375"/>
              </a:xfrm>
              <a:custGeom>
                <a:rect b="b" l="l" r="r" t="t"/>
                <a:pathLst>
                  <a:path extrusionOk="0" h="7135" w="10290">
                    <a:moveTo>
                      <a:pt x="8453" y="1"/>
                    </a:moveTo>
                    <a:lnTo>
                      <a:pt x="8453" y="4304"/>
                    </a:lnTo>
                    <a:cubicBezTo>
                      <a:pt x="8453" y="5360"/>
                      <a:pt x="7595" y="6218"/>
                      <a:pt x="6540" y="6218"/>
                    </a:cubicBezTo>
                    <a:lnTo>
                      <a:pt x="0" y="6218"/>
                    </a:lnTo>
                    <a:lnTo>
                      <a:pt x="0" y="6790"/>
                    </a:lnTo>
                    <a:cubicBezTo>
                      <a:pt x="0" y="6980"/>
                      <a:pt x="154" y="7134"/>
                      <a:pt x="345" y="7134"/>
                    </a:cubicBezTo>
                    <a:lnTo>
                      <a:pt x="9945" y="7134"/>
                    </a:lnTo>
                    <a:cubicBezTo>
                      <a:pt x="10132" y="7134"/>
                      <a:pt x="10286" y="6980"/>
                      <a:pt x="10286" y="6790"/>
                    </a:cubicBezTo>
                    <a:lnTo>
                      <a:pt x="10286" y="349"/>
                    </a:lnTo>
                    <a:cubicBezTo>
                      <a:pt x="10290" y="155"/>
                      <a:pt x="10136" y="1"/>
                      <a:pt x="9945" y="1"/>
                    </a:cubicBezTo>
                    <a:close/>
                  </a:path>
                </a:pathLst>
              </a:custGeom>
              <a:solidFill>
                <a:srgbClr val="FC4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4"/>
              <p:cNvSpPr/>
              <p:nvPr/>
            </p:nvSpPr>
            <p:spPr>
              <a:xfrm>
                <a:off x="1844125" y="1580500"/>
                <a:ext cx="34375" cy="45325"/>
              </a:xfrm>
              <a:custGeom>
                <a:rect b="b" l="l" r="r" t="t"/>
                <a:pathLst>
                  <a:path extrusionOk="0" h="1813" w="1375">
                    <a:moveTo>
                      <a:pt x="471" y="1"/>
                    </a:moveTo>
                    <a:cubicBezTo>
                      <a:pt x="464" y="1"/>
                      <a:pt x="458" y="1"/>
                      <a:pt x="451" y="1"/>
                    </a:cubicBezTo>
                    <a:lnTo>
                      <a:pt x="0" y="1"/>
                    </a:lnTo>
                    <a:lnTo>
                      <a:pt x="0" y="1812"/>
                    </a:lnTo>
                    <a:lnTo>
                      <a:pt x="451" y="1812"/>
                    </a:lnTo>
                    <a:cubicBezTo>
                      <a:pt x="458" y="1812"/>
                      <a:pt x="464" y="1812"/>
                      <a:pt x="471" y="1812"/>
                    </a:cubicBezTo>
                    <a:cubicBezTo>
                      <a:pt x="968" y="1812"/>
                      <a:pt x="1375" y="1409"/>
                      <a:pt x="1375" y="906"/>
                    </a:cubicBezTo>
                    <a:cubicBezTo>
                      <a:pt x="1375" y="407"/>
                      <a:pt x="968" y="1"/>
                      <a:pt x="471" y="1"/>
                    </a:cubicBez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4"/>
              <p:cNvSpPr/>
              <p:nvPr/>
            </p:nvSpPr>
            <p:spPr>
              <a:xfrm>
                <a:off x="1844025" y="1582525"/>
                <a:ext cx="35675" cy="43275"/>
              </a:xfrm>
              <a:custGeom>
                <a:rect b="b" l="l" r="r" t="t"/>
                <a:pathLst>
                  <a:path extrusionOk="0" h="1731" w="1427">
                    <a:moveTo>
                      <a:pt x="821" y="1"/>
                    </a:moveTo>
                    <a:lnTo>
                      <a:pt x="821" y="1"/>
                    </a:lnTo>
                    <a:cubicBezTo>
                      <a:pt x="1089" y="594"/>
                      <a:pt x="657" y="1269"/>
                      <a:pt x="0" y="1273"/>
                    </a:cubicBezTo>
                    <a:lnTo>
                      <a:pt x="0" y="1731"/>
                    </a:lnTo>
                    <a:lnTo>
                      <a:pt x="455" y="1731"/>
                    </a:lnTo>
                    <a:cubicBezTo>
                      <a:pt x="880" y="1731"/>
                      <a:pt x="1250" y="1430"/>
                      <a:pt x="1338" y="1012"/>
                    </a:cubicBezTo>
                    <a:cubicBezTo>
                      <a:pt x="1426" y="594"/>
                      <a:pt x="1210" y="173"/>
                      <a:pt x="821" y="1"/>
                    </a:cubicBez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4"/>
              <p:cNvSpPr/>
              <p:nvPr/>
            </p:nvSpPr>
            <p:spPr>
              <a:xfrm>
                <a:off x="1807650" y="1693975"/>
                <a:ext cx="101175" cy="52075"/>
              </a:xfrm>
              <a:custGeom>
                <a:rect b="b" l="l" r="r" t="t"/>
                <a:pathLst>
                  <a:path extrusionOk="0" h="2083" w="4047">
                    <a:moveTo>
                      <a:pt x="224" y="0"/>
                    </a:moveTo>
                    <a:cubicBezTo>
                      <a:pt x="99" y="0"/>
                      <a:pt x="0" y="95"/>
                      <a:pt x="4" y="220"/>
                    </a:cubicBezTo>
                    <a:lnTo>
                      <a:pt x="4" y="1862"/>
                    </a:lnTo>
                    <a:cubicBezTo>
                      <a:pt x="4" y="1983"/>
                      <a:pt x="99" y="2082"/>
                      <a:pt x="224" y="2082"/>
                    </a:cubicBezTo>
                    <a:lnTo>
                      <a:pt x="4047" y="2082"/>
                    </a:lnTo>
                    <a:lnTo>
                      <a:pt x="4047" y="0"/>
                    </a:lnTo>
                    <a:close/>
                  </a:path>
                </a:pathLst>
              </a:custGeom>
              <a:solidFill>
                <a:srgbClr val="C8DA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4"/>
              <p:cNvSpPr/>
              <p:nvPr/>
            </p:nvSpPr>
            <p:spPr>
              <a:xfrm>
                <a:off x="1861250" y="1693875"/>
                <a:ext cx="47575" cy="52075"/>
              </a:xfrm>
              <a:custGeom>
                <a:rect b="b" l="l" r="r" t="t"/>
                <a:pathLst>
                  <a:path extrusionOk="0" h="2083" w="1903">
                    <a:moveTo>
                      <a:pt x="70" y="0"/>
                    </a:moveTo>
                    <a:lnTo>
                      <a:pt x="70" y="1580"/>
                    </a:lnTo>
                    <a:cubicBezTo>
                      <a:pt x="70" y="1749"/>
                      <a:pt x="48" y="1917"/>
                      <a:pt x="1" y="2082"/>
                    </a:cubicBezTo>
                    <a:lnTo>
                      <a:pt x="1903" y="2082"/>
                    </a:lnTo>
                    <a:lnTo>
                      <a:pt x="1903" y="0"/>
                    </a:lnTo>
                    <a:close/>
                  </a:path>
                </a:pathLst>
              </a:custGeom>
              <a:solidFill>
                <a:srgbClr val="AFAD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4"/>
              <p:cNvSpPr/>
              <p:nvPr/>
            </p:nvSpPr>
            <p:spPr>
              <a:xfrm>
                <a:off x="1809375" y="1271125"/>
                <a:ext cx="17075" cy="17175"/>
              </a:xfrm>
              <a:custGeom>
                <a:rect b="b" l="l" r="r" t="t"/>
                <a:pathLst>
                  <a:path extrusionOk="0" h="687" w="683">
                    <a:moveTo>
                      <a:pt x="342" y="1"/>
                    </a:moveTo>
                    <a:cubicBezTo>
                      <a:pt x="151" y="1"/>
                      <a:pt x="1" y="155"/>
                      <a:pt x="1" y="345"/>
                    </a:cubicBezTo>
                    <a:cubicBezTo>
                      <a:pt x="1" y="532"/>
                      <a:pt x="151" y="686"/>
                      <a:pt x="342" y="686"/>
                    </a:cubicBezTo>
                    <a:cubicBezTo>
                      <a:pt x="532" y="686"/>
                      <a:pt x="683" y="532"/>
                      <a:pt x="683" y="345"/>
                    </a:cubicBezTo>
                    <a:cubicBezTo>
                      <a:pt x="683" y="155"/>
                      <a:pt x="532" y="1"/>
                      <a:pt x="342" y="1"/>
                    </a:cubicBezTo>
                    <a:close/>
                  </a:path>
                </a:pathLst>
              </a:custGeom>
              <a:solidFill>
                <a:srgbClr val="F7CE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9" name="Google Shape;1469;p44"/>
          <p:cNvGrpSpPr/>
          <p:nvPr/>
        </p:nvGrpSpPr>
        <p:grpSpPr>
          <a:xfrm>
            <a:off x="5590240" y="2439392"/>
            <a:ext cx="557210" cy="540482"/>
            <a:chOff x="1516675" y="2051850"/>
            <a:chExt cx="605400" cy="587225"/>
          </a:xfrm>
        </p:grpSpPr>
        <p:sp>
          <p:nvSpPr>
            <p:cNvPr id="1470" name="Google Shape;1470;p44"/>
            <p:cNvSpPr/>
            <p:nvPr/>
          </p:nvSpPr>
          <p:spPr>
            <a:xfrm>
              <a:off x="1516675" y="2051850"/>
              <a:ext cx="290525" cy="276925"/>
            </a:xfrm>
            <a:custGeom>
              <a:rect b="b" l="l" r="r" t="t"/>
              <a:pathLst>
                <a:path extrusionOk="0" h="11077" w="11621">
                  <a:moveTo>
                    <a:pt x="3333" y="1"/>
                  </a:moveTo>
                  <a:cubicBezTo>
                    <a:pt x="2560" y="1"/>
                    <a:pt x="1786" y="296"/>
                    <a:pt x="1196" y="886"/>
                  </a:cubicBezTo>
                  <a:cubicBezTo>
                    <a:pt x="1" y="2078"/>
                    <a:pt x="15" y="4017"/>
                    <a:pt x="1221" y="5193"/>
                  </a:cubicBezTo>
                  <a:lnTo>
                    <a:pt x="6221" y="10190"/>
                  </a:lnTo>
                  <a:cubicBezTo>
                    <a:pt x="6786" y="10758"/>
                    <a:pt x="7556" y="11077"/>
                    <a:pt x="8358" y="11077"/>
                  </a:cubicBezTo>
                  <a:cubicBezTo>
                    <a:pt x="9583" y="11077"/>
                    <a:pt x="10686" y="10340"/>
                    <a:pt x="11152" y="9207"/>
                  </a:cubicBezTo>
                  <a:cubicBezTo>
                    <a:pt x="11621" y="8078"/>
                    <a:pt x="11361" y="6777"/>
                    <a:pt x="10495" y="5912"/>
                  </a:cubicBezTo>
                  <a:lnTo>
                    <a:pt x="5499" y="916"/>
                  </a:lnTo>
                  <a:cubicBezTo>
                    <a:pt x="4906" y="306"/>
                    <a:pt x="4120" y="1"/>
                    <a:pt x="3333" y="1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1859975" y="2333175"/>
              <a:ext cx="262100" cy="305900"/>
            </a:xfrm>
            <a:custGeom>
              <a:rect b="b" l="l" r="r" t="t"/>
              <a:pathLst>
                <a:path extrusionOk="0" h="12236" w="10484">
                  <a:moveTo>
                    <a:pt x="6979" y="1"/>
                  </a:moveTo>
                  <a:cubicBezTo>
                    <a:pt x="5965" y="1"/>
                    <a:pt x="4978" y="526"/>
                    <a:pt x="4432" y="1466"/>
                  </a:cubicBezTo>
                  <a:lnTo>
                    <a:pt x="807" y="7741"/>
                  </a:lnTo>
                  <a:cubicBezTo>
                    <a:pt x="0" y="9145"/>
                    <a:pt x="480" y="10938"/>
                    <a:pt x="1881" y="11748"/>
                  </a:cubicBezTo>
                  <a:lnTo>
                    <a:pt x="2038" y="11840"/>
                  </a:lnTo>
                  <a:cubicBezTo>
                    <a:pt x="2482" y="12100"/>
                    <a:pt x="2988" y="12236"/>
                    <a:pt x="3501" y="12236"/>
                  </a:cubicBezTo>
                  <a:cubicBezTo>
                    <a:pt x="4549" y="12236"/>
                    <a:pt x="5521" y="11678"/>
                    <a:pt x="6045" y="10769"/>
                  </a:cubicBezTo>
                  <a:lnTo>
                    <a:pt x="9670" y="4494"/>
                  </a:lnTo>
                  <a:cubicBezTo>
                    <a:pt x="10484" y="3090"/>
                    <a:pt x="10000" y="1294"/>
                    <a:pt x="8596" y="484"/>
                  </a:cubicBezTo>
                  <a:lnTo>
                    <a:pt x="8438" y="392"/>
                  </a:lnTo>
                  <a:cubicBezTo>
                    <a:pt x="7978" y="127"/>
                    <a:pt x="7475" y="1"/>
                    <a:pt x="6979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1892050" y="2333800"/>
              <a:ext cx="222150" cy="305275"/>
            </a:xfrm>
            <a:custGeom>
              <a:rect b="b" l="l" r="r" t="t"/>
              <a:pathLst>
                <a:path extrusionOk="0" h="12211" w="8886">
                  <a:moveTo>
                    <a:pt x="6081" y="0"/>
                  </a:moveTo>
                  <a:lnTo>
                    <a:pt x="6081" y="0"/>
                  </a:lnTo>
                  <a:cubicBezTo>
                    <a:pt x="7024" y="939"/>
                    <a:pt x="7214" y="2394"/>
                    <a:pt x="6551" y="3545"/>
                  </a:cubicBezTo>
                  <a:lnTo>
                    <a:pt x="2925" y="9824"/>
                  </a:lnTo>
                  <a:cubicBezTo>
                    <a:pt x="2537" y="10499"/>
                    <a:pt x="1895" y="10990"/>
                    <a:pt x="1144" y="11188"/>
                  </a:cubicBezTo>
                  <a:cubicBezTo>
                    <a:pt x="895" y="11256"/>
                    <a:pt x="639" y="11290"/>
                    <a:pt x="383" y="11290"/>
                  </a:cubicBezTo>
                  <a:cubicBezTo>
                    <a:pt x="255" y="11290"/>
                    <a:pt x="127" y="11282"/>
                    <a:pt x="0" y="11265"/>
                  </a:cubicBezTo>
                  <a:lnTo>
                    <a:pt x="0" y="11265"/>
                  </a:lnTo>
                  <a:cubicBezTo>
                    <a:pt x="180" y="11444"/>
                    <a:pt x="381" y="11598"/>
                    <a:pt x="598" y="11723"/>
                  </a:cubicBezTo>
                  <a:lnTo>
                    <a:pt x="755" y="11815"/>
                  </a:lnTo>
                  <a:cubicBezTo>
                    <a:pt x="1202" y="12071"/>
                    <a:pt x="1705" y="12207"/>
                    <a:pt x="2218" y="12211"/>
                  </a:cubicBezTo>
                  <a:cubicBezTo>
                    <a:pt x="2478" y="12211"/>
                    <a:pt x="2735" y="12174"/>
                    <a:pt x="2984" y="12108"/>
                  </a:cubicBezTo>
                  <a:cubicBezTo>
                    <a:pt x="3735" y="11910"/>
                    <a:pt x="4377" y="11415"/>
                    <a:pt x="4762" y="10741"/>
                  </a:cubicBezTo>
                  <a:lnTo>
                    <a:pt x="8387" y="4465"/>
                  </a:lnTo>
                  <a:cubicBezTo>
                    <a:pt x="8779" y="3791"/>
                    <a:pt x="8886" y="2991"/>
                    <a:pt x="8680" y="2240"/>
                  </a:cubicBezTo>
                  <a:cubicBezTo>
                    <a:pt x="8482" y="1489"/>
                    <a:pt x="7991" y="847"/>
                    <a:pt x="7313" y="459"/>
                  </a:cubicBezTo>
                  <a:lnTo>
                    <a:pt x="7155" y="367"/>
                  </a:lnTo>
                  <a:cubicBezTo>
                    <a:pt x="6826" y="176"/>
                    <a:pt x="6459" y="52"/>
                    <a:pt x="6081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1921175" y="2333200"/>
              <a:ext cx="192925" cy="198200"/>
            </a:xfrm>
            <a:custGeom>
              <a:rect b="b" l="l" r="r" t="t"/>
              <a:pathLst>
                <a:path extrusionOk="0" h="7928" w="7717">
                  <a:moveTo>
                    <a:pt x="4528" y="1"/>
                  </a:moveTo>
                  <a:cubicBezTo>
                    <a:pt x="3514" y="1"/>
                    <a:pt x="2527" y="527"/>
                    <a:pt x="1984" y="1469"/>
                  </a:cubicBezTo>
                  <a:lnTo>
                    <a:pt x="1" y="4903"/>
                  </a:lnTo>
                  <a:lnTo>
                    <a:pt x="5239" y="7927"/>
                  </a:lnTo>
                  <a:lnTo>
                    <a:pt x="7222" y="4493"/>
                  </a:lnTo>
                  <a:cubicBezTo>
                    <a:pt x="7611" y="3829"/>
                    <a:pt x="7717" y="3037"/>
                    <a:pt x="7523" y="2293"/>
                  </a:cubicBezTo>
                  <a:cubicBezTo>
                    <a:pt x="7317" y="1516"/>
                    <a:pt x="6808" y="856"/>
                    <a:pt x="6108" y="461"/>
                  </a:cubicBezTo>
                  <a:lnTo>
                    <a:pt x="5990" y="395"/>
                  </a:lnTo>
                  <a:cubicBezTo>
                    <a:pt x="5529" y="128"/>
                    <a:pt x="5025" y="1"/>
                    <a:pt x="4528" y="1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2007700" y="2333700"/>
              <a:ext cx="106400" cy="197700"/>
            </a:xfrm>
            <a:custGeom>
              <a:rect b="b" l="l" r="r" t="t"/>
              <a:pathLst>
                <a:path extrusionOk="0" h="7908" w="4256">
                  <a:moveTo>
                    <a:pt x="1441" y="1"/>
                  </a:moveTo>
                  <a:lnTo>
                    <a:pt x="1441" y="1"/>
                  </a:lnTo>
                  <a:cubicBezTo>
                    <a:pt x="2394" y="935"/>
                    <a:pt x="2595" y="2394"/>
                    <a:pt x="1925" y="3549"/>
                  </a:cubicBezTo>
                  <a:lnTo>
                    <a:pt x="0" y="6881"/>
                  </a:lnTo>
                  <a:lnTo>
                    <a:pt x="1774" y="7907"/>
                  </a:lnTo>
                  <a:lnTo>
                    <a:pt x="3761" y="4469"/>
                  </a:lnTo>
                  <a:cubicBezTo>
                    <a:pt x="4146" y="3806"/>
                    <a:pt x="4256" y="3014"/>
                    <a:pt x="4062" y="2273"/>
                  </a:cubicBezTo>
                  <a:cubicBezTo>
                    <a:pt x="3856" y="1496"/>
                    <a:pt x="3347" y="836"/>
                    <a:pt x="2647" y="441"/>
                  </a:cubicBezTo>
                  <a:lnTo>
                    <a:pt x="2529" y="371"/>
                  </a:lnTo>
                  <a:cubicBezTo>
                    <a:pt x="2196" y="177"/>
                    <a:pt x="1826" y="52"/>
                    <a:pt x="1441" y="1"/>
                  </a:cubicBezTo>
                  <a:close/>
                </a:path>
              </a:pathLst>
            </a:custGeom>
            <a:solidFill>
              <a:srgbClr val="AFAD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1577800" y="2052550"/>
              <a:ext cx="230600" cy="276250"/>
            </a:xfrm>
            <a:custGeom>
              <a:rect b="b" l="l" r="r" t="t"/>
              <a:pathLst>
                <a:path extrusionOk="0" h="11050" w="9224">
                  <a:moveTo>
                    <a:pt x="917" y="1"/>
                  </a:moveTo>
                  <a:cubicBezTo>
                    <a:pt x="606" y="1"/>
                    <a:pt x="294" y="48"/>
                    <a:pt x="1" y="144"/>
                  </a:cubicBezTo>
                  <a:cubicBezTo>
                    <a:pt x="459" y="290"/>
                    <a:pt x="877" y="547"/>
                    <a:pt x="1218" y="888"/>
                  </a:cubicBezTo>
                  <a:lnTo>
                    <a:pt x="3696" y="3366"/>
                  </a:lnTo>
                  <a:cubicBezTo>
                    <a:pt x="3971" y="3641"/>
                    <a:pt x="3971" y="4088"/>
                    <a:pt x="3696" y="4363"/>
                  </a:cubicBezTo>
                  <a:lnTo>
                    <a:pt x="837" y="7222"/>
                  </a:lnTo>
                  <a:lnTo>
                    <a:pt x="1720" y="8105"/>
                  </a:lnTo>
                  <a:lnTo>
                    <a:pt x="4579" y="5246"/>
                  </a:lnTo>
                  <a:cubicBezTo>
                    <a:pt x="4717" y="5107"/>
                    <a:pt x="4897" y="5037"/>
                    <a:pt x="5078" y="5037"/>
                  </a:cubicBezTo>
                  <a:cubicBezTo>
                    <a:pt x="5258" y="5037"/>
                    <a:pt x="5439" y="5107"/>
                    <a:pt x="5576" y="5246"/>
                  </a:cubicBezTo>
                  <a:lnTo>
                    <a:pt x="6218" y="5888"/>
                  </a:lnTo>
                  <a:cubicBezTo>
                    <a:pt x="6965" y="6632"/>
                    <a:pt x="7266" y="7713"/>
                    <a:pt x="7017" y="8739"/>
                  </a:cubicBezTo>
                  <a:cubicBezTo>
                    <a:pt x="6767" y="9766"/>
                    <a:pt x="6001" y="10587"/>
                    <a:pt x="4997" y="10906"/>
                  </a:cubicBezTo>
                  <a:cubicBezTo>
                    <a:pt x="5300" y="11003"/>
                    <a:pt x="5609" y="11049"/>
                    <a:pt x="5915" y="11049"/>
                  </a:cubicBezTo>
                  <a:cubicBezTo>
                    <a:pt x="6947" y="11049"/>
                    <a:pt x="7938" y="10517"/>
                    <a:pt x="8498" y="9597"/>
                  </a:cubicBezTo>
                  <a:cubicBezTo>
                    <a:pt x="9223" y="8406"/>
                    <a:pt x="9040" y="6874"/>
                    <a:pt x="8054" y="5888"/>
                  </a:cubicBezTo>
                  <a:lnTo>
                    <a:pt x="8054" y="5884"/>
                  </a:lnTo>
                  <a:lnTo>
                    <a:pt x="3054" y="888"/>
                  </a:lnTo>
                  <a:cubicBezTo>
                    <a:pt x="2490" y="319"/>
                    <a:pt x="1720" y="1"/>
                    <a:pt x="917" y="1"/>
                  </a:cubicBezTo>
                  <a:close/>
                </a:path>
              </a:pathLst>
            </a:custGeom>
            <a:solidFill>
              <a:srgbClr val="CD9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1551875" y="2373225"/>
              <a:ext cx="254975" cy="245325"/>
            </a:xfrm>
            <a:custGeom>
              <a:rect b="b" l="l" r="r" t="t"/>
              <a:pathLst>
                <a:path extrusionOk="0" h="9813" w="10199">
                  <a:moveTo>
                    <a:pt x="5297" y="1"/>
                  </a:moveTo>
                  <a:cubicBezTo>
                    <a:pt x="4019" y="1"/>
                    <a:pt x="2762" y="500"/>
                    <a:pt x="1822" y="1440"/>
                  </a:cubicBezTo>
                  <a:cubicBezTo>
                    <a:pt x="422" y="2844"/>
                    <a:pt x="0" y="4952"/>
                    <a:pt x="759" y="6785"/>
                  </a:cubicBezTo>
                  <a:cubicBezTo>
                    <a:pt x="1522" y="8617"/>
                    <a:pt x="3310" y="9812"/>
                    <a:pt x="5294" y="9812"/>
                  </a:cubicBezTo>
                  <a:cubicBezTo>
                    <a:pt x="8002" y="9809"/>
                    <a:pt x="10194" y="7613"/>
                    <a:pt x="10198" y="4908"/>
                  </a:cubicBezTo>
                  <a:cubicBezTo>
                    <a:pt x="10198" y="2921"/>
                    <a:pt x="9003" y="1132"/>
                    <a:pt x="7170" y="373"/>
                  </a:cubicBezTo>
                  <a:cubicBezTo>
                    <a:pt x="6564" y="123"/>
                    <a:pt x="5928" y="1"/>
                    <a:pt x="5297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1841725" y="2128200"/>
              <a:ext cx="176075" cy="169325"/>
            </a:xfrm>
            <a:custGeom>
              <a:rect b="b" l="l" r="r" t="t"/>
              <a:pathLst>
                <a:path extrusionOk="0" h="6773" w="7043">
                  <a:moveTo>
                    <a:pt x="3655" y="1"/>
                  </a:moveTo>
                  <a:cubicBezTo>
                    <a:pt x="2774" y="1"/>
                    <a:pt x="1909" y="345"/>
                    <a:pt x="1262" y="992"/>
                  </a:cubicBezTo>
                  <a:cubicBezTo>
                    <a:pt x="294" y="1960"/>
                    <a:pt x="1" y="3415"/>
                    <a:pt x="525" y="4683"/>
                  </a:cubicBezTo>
                  <a:cubicBezTo>
                    <a:pt x="1049" y="5948"/>
                    <a:pt x="2284" y="6773"/>
                    <a:pt x="3655" y="6773"/>
                  </a:cubicBezTo>
                  <a:cubicBezTo>
                    <a:pt x="5525" y="6769"/>
                    <a:pt x="7039" y="5255"/>
                    <a:pt x="7042" y="3386"/>
                  </a:cubicBezTo>
                  <a:cubicBezTo>
                    <a:pt x="7042" y="2018"/>
                    <a:pt x="6218" y="783"/>
                    <a:pt x="4949" y="259"/>
                  </a:cubicBezTo>
                  <a:cubicBezTo>
                    <a:pt x="4530" y="85"/>
                    <a:pt x="4091" y="1"/>
                    <a:pt x="3655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1874175" y="2129175"/>
              <a:ext cx="160200" cy="168300"/>
            </a:xfrm>
            <a:custGeom>
              <a:rect b="b" l="l" r="r" t="t"/>
              <a:pathLst>
                <a:path extrusionOk="0" h="6732" w="6408">
                  <a:moveTo>
                    <a:pt x="2878" y="0"/>
                  </a:moveTo>
                  <a:lnTo>
                    <a:pt x="2878" y="0"/>
                  </a:lnTo>
                  <a:cubicBezTo>
                    <a:pt x="3864" y="960"/>
                    <a:pt x="4176" y="2423"/>
                    <a:pt x="3655" y="3702"/>
                  </a:cubicBezTo>
                  <a:cubicBezTo>
                    <a:pt x="3138" y="4978"/>
                    <a:pt x="1899" y="5814"/>
                    <a:pt x="521" y="5814"/>
                  </a:cubicBezTo>
                  <a:cubicBezTo>
                    <a:pt x="345" y="5814"/>
                    <a:pt x="173" y="5803"/>
                    <a:pt x="0" y="5773"/>
                  </a:cubicBezTo>
                  <a:lnTo>
                    <a:pt x="0" y="5773"/>
                  </a:lnTo>
                  <a:cubicBezTo>
                    <a:pt x="668" y="6423"/>
                    <a:pt x="1513" y="6732"/>
                    <a:pt x="2350" y="6732"/>
                  </a:cubicBezTo>
                  <a:cubicBezTo>
                    <a:pt x="3573" y="6732"/>
                    <a:pt x="4778" y="6073"/>
                    <a:pt x="5385" y="4857"/>
                  </a:cubicBezTo>
                  <a:cubicBezTo>
                    <a:pt x="6408" y="2804"/>
                    <a:pt x="5140" y="352"/>
                    <a:pt x="2878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1570200" y="2377150"/>
              <a:ext cx="239125" cy="241350"/>
            </a:xfrm>
            <a:custGeom>
              <a:rect b="b" l="l" r="r" t="t"/>
              <a:pathLst>
                <a:path extrusionOk="0" h="9654" w="9565">
                  <a:moveTo>
                    <a:pt x="5781" y="0"/>
                  </a:moveTo>
                  <a:lnTo>
                    <a:pt x="5781" y="0"/>
                  </a:lnTo>
                  <a:cubicBezTo>
                    <a:pt x="6360" y="462"/>
                    <a:pt x="6826" y="1049"/>
                    <a:pt x="7148" y="1716"/>
                  </a:cubicBezTo>
                  <a:cubicBezTo>
                    <a:pt x="7299" y="2031"/>
                    <a:pt x="7185" y="2412"/>
                    <a:pt x="6881" y="2588"/>
                  </a:cubicBezTo>
                  <a:lnTo>
                    <a:pt x="1" y="6558"/>
                  </a:lnTo>
                  <a:cubicBezTo>
                    <a:pt x="176" y="7002"/>
                    <a:pt x="418" y="7419"/>
                    <a:pt x="715" y="7793"/>
                  </a:cubicBezTo>
                  <a:lnTo>
                    <a:pt x="7493" y="3878"/>
                  </a:lnTo>
                  <a:cubicBezTo>
                    <a:pt x="7515" y="3866"/>
                    <a:pt x="7536" y="3860"/>
                    <a:pt x="7554" y="3860"/>
                  </a:cubicBezTo>
                  <a:cubicBezTo>
                    <a:pt x="7599" y="3860"/>
                    <a:pt x="7628" y="3896"/>
                    <a:pt x="7625" y="3959"/>
                  </a:cubicBezTo>
                  <a:cubicBezTo>
                    <a:pt x="7552" y="6683"/>
                    <a:pt x="5307" y="8737"/>
                    <a:pt x="2729" y="8737"/>
                  </a:cubicBezTo>
                  <a:cubicBezTo>
                    <a:pt x="2326" y="8737"/>
                    <a:pt x="1915" y="8687"/>
                    <a:pt x="1503" y="8581"/>
                  </a:cubicBezTo>
                  <a:lnTo>
                    <a:pt x="1503" y="8581"/>
                  </a:lnTo>
                  <a:cubicBezTo>
                    <a:pt x="2369" y="9274"/>
                    <a:pt x="3443" y="9653"/>
                    <a:pt x="4547" y="9653"/>
                  </a:cubicBezTo>
                  <a:cubicBezTo>
                    <a:pt x="4588" y="9653"/>
                    <a:pt x="4629" y="9653"/>
                    <a:pt x="4671" y="9652"/>
                  </a:cubicBezTo>
                  <a:cubicBezTo>
                    <a:pt x="7240" y="9593"/>
                    <a:pt x="9348" y="7537"/>
                    <a:pt x="9461" y="4974"/>
                  </a:cubicBezTo>
                  <a:cubicBezTo>
                    <a:pt x="9564" y="2654"/>
                    <a:pt x="8028" y="579"/>
                    <a:pt x="5781" y="0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44"/>
          <p:cNvGrpSpPr/>
          <p:nvPr/>
        </p:nvGrpSpPr>
        <p:grpSpPr>
          <a:xfrm>
            <a:off x="5741925" y="4013242"/>
            <a:ext cx="321887" cy="517051"/>
            <a:chOff x="839375" y="2005250"/>
            <a:chExt cx="365200" cy="586625"/>
          </a:xfrm>
        </p:grpSpPr>
        <p:sp>
          <p:nvSpPr>
            <p:cNvPr id="1481" name="Google Shape;1481;p44"/>
            <p:cNvSpPr/>
            <p:nvPr/>
          </p:nvSpPr>
          <p:spPr>
            <a:xfrm>
              <a:off x="950900" y="2005275"/>
              <a:ext cx="142150" cy="72125"/>
            </a:xfrm>
            <a:custGeom>
              <a:rect b="b" l="l" r="r" t="t"/>
              <a:pathLst>
                <a:path extrusionOk="0" h="2885" w="5686">
                  <a:moveTo>
                    <a:pt x="664" y="0"/>
                  </a:moveTo>
                  <a:cubicBezTo>
                    <a:pt x="297" y="0"/>
                    <a:pt x="0" y="304"/>
                    <a:pt x="11" y="675"/>
                  </a:cubicBezTo>
                  <a:lnTo>
                    <a:pt x="63" y="2551"/>
                  </a:lnTo>
                  <a:cubicBezTo>
                    <a:pt x="70" y="2738"/>
                    <a:pt x="220" y="2885"/>
                    <a:pt x="407" y="2885"/>
                  </a:cubicBezTo>
                  <a:lnTo>
                    <a:pt x="5279" y="2885"/>
                  </a:lnTo>
                  <a:cubicBezTo>
                    <a:pt x="5466" y="2885"/>
                    <a:pt x="5616" y="2738"/>
                    <a:pt x="5623" y="2551"/>
                  </a:cubicBezTo>
                  <a:lnTo>
                    <a:pt x="5675" y="675"/>
                  </a:lnTo>
                  <a:cubicBezTo>
                    <a:pt x="5686" y="304"/>
                    <a:pt x="5392" y="0"/>
                    <a:pt x="5022" y="0"/>
                  </a:cubicBez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952075" y="2005250"/>
              <a:ext cx="140875" cy="72150"/>
            </a:xfrm>
            <a:custGeom>
              <a:rect b="b" l="l" r="r" t="t"/>
              <a:pathLst>
                <a:path extrusionOk="0" h="2886" w="5635">
                  <a:moveTo>
                    <a:pt x="4970" y="1"/>
                  </a:moveTo>
                  <a:cubicBezTo>
                    <a:pt x="4966" y="1"/>
                    <a:pt x="4961" y="1"/>
                    <a:pt x="4957" y="1"/>
                  </a:cubicBezTo>
                  <a:lnTo>
                    <a:pt x="4249" y="1"/>
                  </a:lnTo>
                  <a:lnTo>
                    <a:pt x="4216" y="1148"/>
                  </a:lnTo>
                  <a:cubicBezTo>
                    <a:pt x="4205" y="1603"/>
                    <a:pt x="3828" y="1970"/>
                    <a:pt x="3370" y="1970"/>
                  </a:cubicBezTo>
                  <a:lnTo>
                    <a:pt x="1" y="1970"/>
                  </a:lnTo>
                  <a:lnTo>
                    <a:pt x="16" y="2552"/>
                  </a:lnTo>
                  <a:cubicBezTo>
                    <a:pt x="23" y="2736"/>
                    <a:pt x="173" y="2886"/>
                    <a:pt x="360" y="2886"/>
                  </a:cubicBezTo>
                  <a:lnTo>
                    <a:pt x="5232" y="2886"/>
                  </a:lnTo>
                  <a:cubicBezTo>
                    <a:pt x="5419" y="2886"/>
                    <a:pt x="5569" y="2736"/>
                    <a:pt x="5576" y="2552"/>
                  </a:cubicBezTo>
                  <a:lnTo>
                    <a:pt x="5628" y="672"/>
                  </a:lnTo>
                  <a:cubicBezTo>
                    <a:pt x="5635" y="492"/>
                    <a:pt x="5565" y="316"/>
                    <a:pt x="5433" y="188"/>
                  </a:cubicBezTo>
                  <a:cubicBezTo>
                    <a:pt x="5308" y="70"/>
                    <a:pt x="5141" y="1"/>
                    <a:pt x="4970" y="1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1005775" y="20352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5" y="1"/>
                  </a:moveTo>
                  <a:cubicBezTo>
                    <a:pt x="155" y="1"/>
                    <a:pt x="1" y="155"/>
                    <a:pt x="1" y="345"/>
                  </a:cubicBezTo>
                  <a:cubicBezTo>
                    <a:pt x="1" y="540"/>
                    <a:pt x="155" y="694"/>
                    <a:pt x="345" y="694"/>
                  </a:cubicBezTo>
                  <a:cubicBezTo>
                    <a:pt x="540" y="694"/>
                    <a:pt x="694" y="540"/>
                    <a:pt x="694" y="345"/>
                  </a:cubicBezTo>
                  <a:cubicBezTo>
                    <a:pt x="694" y="155"/>
                    <a:pt x="540" y="1"/>
                    <a:pt x="345" y="1"/>
                  </a:cubicBezTo>
                  <a:close/>
                </a:path>
              </a:pathLst>
            </a:custGeom>
            <a:solidFill>
              <a:srgbClr val="F7CE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839375" y="2104425"/>
              <a:ext cx="365200" cy="487375"/>
            </a:xfrm>
            <a:custGeom>
              <a:rect b="b" l="l" r="r" t="t"/>
              <a:pathLst>
                <a:path extrusionOk="0" h="19495" w="14608">
                  <a:moveTo>
                    <a:pt x="4403" y="0"/>
                  </a:moveTo>
                  <a:cubicBezTo>
                    <a:pt x="4212" y="0"/>
                    <a:pt x="4058" y="154"/>
                    <a:pt x="4058" y="345"/>
                  </a:cubicBezTo>
                  <a:lnTo>
                    <a:pt x="4058" y="1507"/>
                  </a:lnTo>
                  <a:cubicBezTo>
                    <a:pt x="4058" y="1950"/>
                    <a:pt x="3790" y="2350"/>
                    <a:pt x="3380" y="2515"/>
                  </a:cubicBezTo>
                  <a:lnTo>
                    <a:pt x="1078" y="3461"/>
                  </a:lnTo>
                  <a:cubicBezTo>
                    <a:pt x="425" y="3725"/>
                    <a:pt x="0" y="4359"/>
                    <a:pt x="4" y="5063"/>
                  </a:cubicBezTo>
                  <a:lnTo>
                    <a:pt x="4" y="18317"/>
                  </a:lnTo>
                  <a:cubicBezTo>
                    <a:pt x="4" y="18966"/>
                    <a:pt x="528" y="19494"/>
                    <a:pt x="1177" y="19494"/>
                  </a:cubicBezTo>
                  <a:lnTo>
                    <a:pt x="13431" y="19494"/>
                  </a:lnTo>
                  <a:cubicBezTo>
                    <a:pt x="14080" y="19494"/>
                    <a:pt x="14604" y="18966"/>
                    <a:pt x="14608" y="18317"/>
                  </a:cubicBezTo>
                  <a:lnTo>
                    <a:pt x="14608" y="5063"/>
                  </a:lnTo>
                  <a:cubicBezTo>
                    <a:pt x="14608" y="4359"/>
                    <a:pt x="14182" y="3725"/>
                    <a:pt x="13530" y="3461"/>
                  </a:cubicBezTo>
                  <a:lnTo>
                    <a:pt x="11228" y="2515"/>
                  </a:lnTo>
                  <a:cubicBezTo>
                    <a:pt x="10817" y="2350"/>
                    <a:pt x="10550" y="1950"/>
                    <a:pt x="10550" y="1507"/>
                  </a:cubicBezTo>
                  <a:lnTo>
                    <a:pt x="10550" y="345"/>
                  </a:lnTo>
                  <a:cubicBezTo>
                    <a:pt x="10550" y="154"/>
                    <a:pt x="10396" y="0"/>
                    <a:pt x="10205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881075" y="2245550"/>
              <a:ext cx="280800" cy="280800"/>
            </a:xfrm>
            <a:custGeom>
              <a:rect b="b" l="l" r="r" t="t"/>
              <a:pathLst>
                <a:path extrusionOk="0" h="11232" w="11232">
                  <a:moveTo>
                    <a:pt x="613" y="0"/>
                  </a:moveTo>
                  <a:cubicBezTo>
                    <a:pt x="275" y="0"/>
                    <a:pt x="0" y="277"/>
                    <a:pt x="0" y="616"/>
                  </a:cubicBezTo>
                  <a:lnTo>
                    <a:pt x="0" y="10612"/>
                  </a:lnTo>
                  <a:cubicBezTo>
                    <a:pt x="0" y="10953"/>
                    <a:pt x="279" y="11232"/>
                    <a:pt x="620" y="11232"/>
                  </a:cubicBezTo>
                  <a:lnTo>
                    <a:pt x="10616" y="11232"/>
                  </a:lnTo>
                  <a:cubicBezTo>
                    <a:pt x="10957" y="11232"/>
                    <a:pt x="11231" y="10953"/>
                    <a:pt x="11231" y="10612"/>
                  </a:cubicBezTo>
                  <a:lnTo>
                    <a:pt x="11231" y="616"/>
                  </a:lnTo>
                  <a:cubicBezTo>
                    <a:pt x="11231" y="277"/>
                    <a:pt x="10960" y="0"/>
                    <a:pt x="10622" y="0"/>
                  </a:cubicBezTo>
                  <a:cubicBezTo>
                    <a:pt x="10620" y="0"/>
                    <a:pt x="10618" y="0"/>
                    <a:pt x="10616" y="0"/>
                  </a:cubicBezTo>
                  <a:lnTo>
                    <a:pt x="620" y="0"/>
                  </a:lnTo>
                  <a:cubicBezTo>
                    <a:pt x="617" y="0"/>
                    <a:pt x="615" y="0"/>
                    <a:pt x="613" y="0"/>
                  </a:cubicBezTo>
                  <a:close/>
                </a:path>
              </a:pathLst>
            </a:custGeom>
            <a:solidFill>
              <a:srgbClr val="D2E4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881075" y="2245550"/>
              <a:ext cx="280800" cy="280800"/>
            </a:xfrm>
            <a:custGeom>
              <a:rect b="b" l="l" r="r" t="t"/>
              <a:pathLst>
                <a:path extrusionOk="0" h="11232" w="11232">
                  <a:moveTo>
                    <a:pt x="9399" y="0"/>
                  </a:moveTo>
                  <a:lnTo>
                    <a:pt x="9399" y="7445"/>
                  </a:lnTo>
                  <a:cubicBezTo>
                    <a:pt x="9399" y="9029"/>
                    <a:pt x="8116" y="10315"/>
                    <a:pt x="6528" y="10315"/>
                  </a:cubicBezTo>
                  <a:lnTo>
                    <a:pt x="0" y="10315"/>
                  </a:lnTo>
                  <a:lnTo>
                    <a:pt x="0" y="10612"/>
                  </a:lnTo>
                  <a:cubicBezTo>
                    <a:pt x="0" y="10953"/>
                    <a:pt x="279" y="11232"/>
                    <a:pt x="620" y="11232"/>
                  </a:cubicBezTo>
                  <a:lnTo>
                    <a:pt x="10616" y="11232"/>
                  </a:lnTo>
                  <a:cubicBezTo>
                    <a:pt x="10957" y="11232"/>
                    <a:pt x="11231" y="10953"/>
                    <a:pt x="11231" y="10612"/>
                  </a:cubicBezTo>
                  <a:lnTo>
                    <a:pt x="11231" y="616"/>
                  </a:lnTo>
                  <a:cubicBezTo>
                    <a:pt x="11231" y="275"/>
                    <a:pt x="10957" y="0"/>
                    <a:pt x="10616" y="0"/>
                  </a:cubicBezTo>
                  <a:close/>
                </a:path>
              </a:pathLst>
            </a:custGeom>
            <a:solidFill>
              <a:srgbClr val="D2E4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949150" y="2309600"/>
              <a:ext cx="145550" cy="171200"/>
            </a:xfrm>
            <a:custGeom>
              <a:rect b="b" l="l" r="r" t="t"/>
              <a:pathLst>
                <a:path extrusionOk="0" h="6848" w="5822">
                  <a:moveTo>
                    <a:pt x="2906" y="0"/>
                  </a:moveTo>
                  <a:cubicBezTo>
                    <a:pt x="1388" y="0"/>
                    <a:pt x="188" y="1293"/>
                    <a:pt x="301" y="2812"/>
                  </a:cubicBezTo>
                  <a:lnTo>
                    <a:pt x="371" y="3773"/>
                  </a:lnTo>
                  <a:cubicBezTo>
                    <a:pt x="378" y="3890"/>
                    <a:pt x="323" y="4003"/>
                    <a:pt x="228" y="4069"/>
                  </a:cubicBezTo>
                  <a:cubicBezTo>
                    <a:pt x="85" y="4165"/>
                    <a:pt x="1" y="4322"/>
                    <a:pt x="1" y="4495"/>
                  </a:cubicBezTo>
                  <a:cubicBezTo>
                    <a:pt x="1" y="4773"/>
                    <a:pt x="228" y="5004"/>
                    <a:pt x="510" y="5004"/>
                  </a:cubicBezTo>
                  <a:lnTo>
                    <a:pt x="1049" y="5004"/>
                  </a:lnTo>
                  <a:cubicBezTo>
                    <a:pt x="1265" y="5004"/>
                    <a:pt x="1445" y="5162"/>
                    <a:pt x="1474" y="5374"/>
                  </a:cubicBezTo>
                  <a:lnTo>
                    <a:pt x="1639" y="6632"/>
                  </a:lnTo>
                  <a:cubicBezTo>
                    <a:pt x="1654" y="6756"/>
                    <a:pt x="1760" y="6848"/>
                    <a:pt x="1888" y="6848"/>
                  </a:cubicBezTo>
                  <a:lnTo>
                    <a:pt x="3934" y="6848"/>
                  </a:lnTo>
                  <a:cubicBezTo>
                    <a:pt x="4062" y="6848"/>
                    <a:pt x="4168" y="6756"/>
                    <a:pt x="4183" y="6632"/>
                  </a:cubicBezTo>
                  <a:lnTo>
                    <a:pt x="4348" y="5374"/>
                  </a:lnTo>
                  <a:cubicBezTo>
                    <a:pt x="4377" y="5162"/>
                    <a:pt x="4557" y="5004"/>
                    <a:pt x="4773" y="5004"/>
                  </a:cubicBezTo>
                  <a:lnTo>
                    <a:pt x="5312" y="5004"/>
                  </a:lnTo>
                  <a:cubicBezTo>
                    <a:pt x="5594" y="5004"/>
                    <a:pt x="5822" y="4773"/>
                    <a:pt x="5822" y="4495"/>
                  </a:cubicBezTo>
                  <a:cubicBezTo>
                    <a:pt x="5822" y="4322"/>
                    <a:pt x="5737" y="4165"/>
                    <a:pt x="5594" y="4069"/>
                  </a:cubicBezTo>
                  <a:cubicBezTo>
                    <a:pt x="5499" y="4003"/>
                    <a:pt x="5444" y="3890"/>
                    <a:pt x="5451" y="3773"/>
                  </a:cubicBezTo>
                  <a:lnTo>
                    <a:pt x="5521" y="2841"/>
                  </a:lnTo>
                  <a:cubicBezTo>
                    <a:pt x="5635" y="1313"/>
                    <a:pt x="4473" y="19"/>
                    <a:pt x="2944" y="1"/>
                  </a:cubicBezTo>
                  <a:cubicBezTo>
                    <a:pt x="2931" y="0"/>
                    <a:pt x="2918" y="0"/>
                    <a:pt x="290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840200" y="2178375"/>
              <a:ext cx="364375" cy="413500"/>
            </a:xfrm>
            <a:custGeom>
              <a:rect b="b" l="l" r="r" t="t"/>
              <a:pathLst>
                <a:path extrusionOk="0" h="16540" w="14575">
                  <a:moveTo>
                    <a:pt x="12265" y="0"/>
                  </a:moveTo>
                  <a:lnTo>
                    <a:pt x="12265" y="0"/>
                  </a:lnTo>
                  <a:cubicBezTo>
                    <a:pt x="12573" y="319"/>
                    <a:pt x="12742" y="748"/>
                    <a:pt x="12742" y="1192"/>
                  </a:cubicBezTo>
                  <a:lnTo>
                    <a:pt x="12742" y="12159"/>
                  </a:lnTo>
                  <a:cubicBezTo>
                    <a:pt x="12742" y="14073"/>
                    <a:pt x="11191" y="15623"/>
                    <a:pt x="9278" y="15623"/>
                  </a:cubicBezTo>
                  <a:lnTo>
                    <a:pt x="0" y="15623"/>
                  </a:lnTo>
                  <a:cubicBezTo>
                    <a:pt x="121" y="16158"/>
                    <a:pt x="598" y="16536"/>
                    <a:pt x="1144" y="16540"/>
                  </a:cubicBezTo>
                  <a:lnTo>
                    <a:pt x="13398" y="16540"/>
                  </a:lnTo>
                  <a:cubicBezTo>
                    <a:pt x="14047" y="16540"/>
                    <a:pt x="14575" y="16012"/>
                    <a:pt x="14575" y="15363"/>
                  </a:cubicBezTo>
                  <a:lnTo>
                    <a:pt x="14575" y="2108"/>
                  </a:lnTo>
                  <a:cubicBezTo>
                    <a:pt x="14575" y="1404"/>
                    <a:pt x="14149" y="767"/>
                    <a:pt x="13497" y="503"/>
                  </a:cubicBezTo>
                  <a:lnTo>
                    <a:pt x="12265" y="0"/>
                  </a:ln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916900" y="2060350"/>
              <a:ext cx="210250" cy="61325"/>
            </a:xfrm>
            <a:custGeom>
              <a:rect b="b" l="l" r="r" t="t"/>
              <a:pathLst>
                <a:path extrusionOk="0" h="2453" w="8410">
                  <a:moveTo>
                    <a:pt x="1195" y="0"/>
                  </a:moveTo>
                  <a:cubicBezTo>
                    <a:pt x="535" y="0"/>
                    <a:pt x="4" y="532"/>
                    <a:pt x="0" y="1191"/>
                  </a:cubicBezTo>
                  <a:lnTo>
                    <a:pt x="0" y="1257"/>
                  </a:lnTo>
                  <a:cubicBezTo>
                    <a:pt x="0" y="1917"/>
                    <a:pt x="535" y="2449"/>
                    <a:pt x="1195" y="2452"/>
                  </a:cubicBezTo>
                  <a:lnTo>
                    <a:pt x="7214" y="2452"/>
                  </a:lnTo>
                  <a:cubicBezTo>
                    <a:pt x="7874" y="2449"/>
                    <a:pt x="8409" y="1917"/>
                    <a:pt x="8409" y="1257"/>
                  </a:cubicBezTo>
                  <a:lnTo>
                    <a:pt x="8409" y="1191"/>
                  </a:lnTo>
                  <a:cubicBezTo>
                    <a:pt x="8406" y="532"/>
                    <a:pt x="7874" y="0"/>
                    <a:pt x="7214" y="0"/>
                  </a:cubicBezTo>
                  <a:close/>
                </a:path>
              </a:pathLst>
            </a:custGeom>
            <a:solidFill>
              <a:srgbClr val="FC75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4"/>
            <p:cNvSpPr/>
            <p:nvPr/>
          </p:nvSpPr>
          <p:spPr>
            <a:xfrm>
              <a:off x="917725" y="2060250"/>
              <a:ext cx="209325" cy="61425"/>
            </a:xfrm>
            <a:custGeom>
              <a:rect b="b" l="l" r="r" t="t"/>
              <a:pathLst>
                <a:path extrusionOk="0" h="2457" w="8373">
                  <a:moveTo>
                    <a:pt x="6965" y="0"/>
                  </a:moveTo>
                  <a:cubicBezTo>
                    <a:pt x="6987" y="88"/>
                    <a:pt x="6998" y="184"/>
                    <a:pt x="6998" y="275"/>
                  </a:cubicBezTo>
                  <a:lnTo>
                    <a:pt x="6998" y="341"/>
                  </a:lnTo>
                  <a:cubicBezTo>
                    <a:pt x="6998" y="1001"/>
                    <a:pt x="6466" y="1536"/>
                    <a:pt x="5807" y="1540"/>
                  </a:cubicBezTo>
                  <a:lnTo>
                    <a:pt x="0" y="1540"/>
                  </a:lnTo>
                  <a:cubicBezTo>
                    <a:pt x="129" y="2075"/>
                    <a:pt x="609" y="2453"/>
                    <a:pt x="1162" y="2456"/>
                  </a:cubicBezTo>
                  <a:lnTo>
                    <a:pt x="7181" y="2456"/>
                  </a:lnTo>
                  <a:cubicBezTo>
                    <a:pt x="7841" y="2453"/>
                    <a:pt x="8373" y="1918"/>
                    <a:pt x="8373" y="1261"/>
                  </a:cubicBezTo>
                  <a:lnTo>
                    <a:pt x="8373" y="1195"/>
                  </a:lnTo>
                  <a:cubicBezTo>
                    <a:pt x="8373" y="536"/>
                    <a:pt x="7837" y="0"/>
                    <a:pt x="7181" y="0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4"/>
            <p:cNvSpPr/>
            <p:nvPr/>
          </p:nvSpPr>
          <p:spPr>
            <a:xfrm>
              <a:off x="1002125" y="2421050"/>
              <a:ext cx="39975" cy="28550"/>
            </a:xfrm>
            <a:custGeom>
              <a:rect b="b" l="l" r="r" t="t"/>
              <a:pathLst>
                <a:path extrusionOk="0" h="1142" w="1599">
                  <a:moveTo>
                    <a:pt x="792" y="0"/>
                  </a:moveTo>
                  <a:cubicBezTo>
                    <a:pt x="429" y="0"/>
                    <a:pt x="169" y="418"/>
                    <a:pt x="74" y="667"/>
                  </a:cubicBezTo>
                  <a:cubicBezTo>
                    <a:pt x="0" y="847"/>
                    <a:pt x="88" y="1052"/>
                    <a:pt x="268" y="1118"/>
                  </a:cubicBezTo>
                  <a:cubicBezTo>
                    <a:pt x="310" y="1134"/>
                    <a:pt x="352" y="1141"/>
                    <a:pt x="394" y="1141"/>
                  </a:cubicBezTo>
                  <a:cubicBezTo>
                    <a:pt x="536" y="1141"/>
                    <a:pt x="667" y="1054"/>
                    <a:pt x="715" y="913"/>
                  </a:cubicBezTo>
                  <a:cubicBezTo>
                    <a:pt x="737" y="861"/>
                    <a:pt x="763" y="810"/>
                    <a:pt x="792" y="766"/>
                  </a:cubicBezTo>
                  <a:cubicBezTo>
                    <a:pt x="821" y="810"/>
                    <a:pt x="847" y="861"/>
                    <a:pt x="869" y="913"/>
                  </a:cubicBezTo>
                  <a:cubicBezTo>
                    <a:pt x="920" y="1045"/>
                    <a:pt x="1049" y="1133"/>
                    <a:pt x="1192" y="1133"/>
                  </a:cubicBezTo>
                  <a:cubicBezTo>
                    <a:pt x="1430" y="1133"/>
                    <a:pt x="1599" y="891"/>
                    <a:pt x="1511" y="667"/>
                  </a:cubicBezTo>
                  <a:cubicBezTo>
                    <a:pt x="1415" y="418"/>
                    <a:pt x="1159" y="0"/>
                    <a:pt x="792" y="0"/>
                  </a:cubicBezTo>
                  <a:close/>
                </a:path>
              </a:pathLst>
            </a:custGeom>
            <a:solidFill>
              <a:srgbClr val="C8D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978375" y="2382925"/>
              <a:ext cx="32750" cy="32725"/>
            </a:xfrm>
            <a:custGeom>
              <a:rect b="b" l="l" r="r" t="t"/>
              <a:pathLst>
                <a:path extrusionOk="0" h="1309" w="1310">
                  <a:moveTo>
                    <a:pt x="657" y="0"/>
                  </a:moveTo>
                  <a:cubicBezTo>
                    <a:pt x="294" y="0"/>
                    <a:pt x="1" y="293"/>
                    <a:pt x="1" y="653"/>
                  </a:cubicBezTo>
                  <a:cubicBezTo>
                    <a:pt x="1" y="1015"/>
                    <a:pt x="294" y="1309"/>
                    <a:pt x="657" y="1309"/>
                  </a:cubicBezTo>
                  <a:cubicBezTo>
                    <a:pt x="1016" y="1309"/>
                    <a:pt x="1310" y="1015"/>
                    <a:pt x="1310" y="653"/>
                  </a:cubicBezTo>
                  <a:cubicBezTo>
                    <a:pt x="1310" y="293"/>
                    <a:pt x="1016" y="0"/>
                    <a:pt x="657" y="0"/>
                  </a:cubicBezTo>
                  <a:close/>
                </a:path>
              </a:pathLst>
            </a:custGeom>
            <a:solidFill>
              <a:srgbClr val="C8D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1032725" y="2382925"/>
              <a:ext cx="32750" cy="32725"/>
            </a:xfrm>
            <a:custGeom>
              <a:rect b="b" l="l" r="r" t="t"/>
              <a:pathLst>
                <a:path extrusionOk="0" h="1309" w="1310">
                  <a:moveTo>
                    <a:pt x="653" y="0"/>
                  </a:moveTo>
                  <a:cubicBezTo>
                    <a:pt x="294" y="0"/>
                    <a:pt x="1" y="293"/>
                    <a:pt x="1" y="653"/>
                  </a:cubicBezTo>
                  <a:cubicBezTo>
                    <a:pt x="1" y="1015"/>
                    <a:pt x="294" y="1309"/>
                    <a:pt x="653" y="1309"/>
                  </a:cubicBezTo>
                  <a:cubicBezTo>
                    <a:pt x="1016" y="1309"/>
                    <a:pt x="1309" y="1015"/>
                    <a:pt x="1309" y="653"/>
                  </a:cubicBezTo>
                  <a:cubicBezTo>
                    <a:pt x="1309" y="293"/>
                    <a:pt x="1016" y="0"/>
                    <a:pt x="653" y="0"/>
                  </a:cubicBezTo>
                  <a:close/>
                </a:path>
              </a:pathLst>
            </a:custGeom>
            <a:solidFill>
              <a:srgbClr val="C8D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1066450" y="2276600"/>
              <a:ext cx="68475" cy="69325"/>
            </a:xfrm>
            <a:custGeom>
              <a:rect b="b" l="l" r="r" t="t"/>
              <a:pathLst>
                <a:path extrusionOk="0" h="2773" w="2739">
                  <a:moveTo>
                    <a:pt x="1086" y="0"/>
                  </a:moveTo>
                  <a:cubicBezTo>
                    <a:pt x="888" y="0"/>
                    <a:pt x="687" y="77"/>
                    <a:pt x="532" y="243"/>
                  </a:cubicBezTo>
                  <a:cubicBezTo>
                    <a:pt x="264" y="533"/>
                    <a:pt x="264" y="976"/>
                    <a:pt x="525" y="1266"/>
                  </a:cubicBezTo>
                  <a:lnTo>
                    <a:pt x="554" y="1299"/>
                  </a:lnTo>
                  <a:cubicBezTo>
                    <a:pt x="602" y="1346"/>
                    <a:pt x="602" y="1420"/>
                    <a:pt x="554" y="1467"/>
                  </a:cubicBezTo>
                  <a:lnTo>
                    <a:pt x="1" y="2017"/>
                  </a:lnTo>
                  <a:cubicBezTo>
                    <a:pt x="232" y="2233"/>
                    <a:pt x="422" y="2490"/>
                    <a:pt x="561" y="2772"/>
                  </a:cubicBezTo>
                  <a:lnTo>
                    <a:pt x="1210" y="2120"/>
                  </a:lnTo>
                  <a:cubicBezTo>
                    <a:pt x="1232" y="2098"/>
                    <a:pt x="1262" y="2087"/>
                    <a:pt x="1293" y="2087"/>
                  </a:cubicBezTo>
                  <a:cubicBezTo>
                    <a:pt x="1324" y="2087"/>
                    <a:pt x="1355" y="2098"/>
                    <a:pt x="1379" y="2120"/>
                  </a:cubicBezTo>
                  <a:cubicBezTo>
                    <a:pt x="1527" y="2268"/>
                    <a:pt x="1722" y="2342"/>
                    <a:pt x="1916" y="2342"/>
                  </a:cubicBezTo>
                  <a:cubicBezTo>
                    <a:pt x="2110" y="2342"/>
                    <a:pt x="2304" y="2268"/>
                    <a:pt x="2453" y="2120"/>
                  </a:cubicBezTo>
                  <a:cubicBezTo>
                    <a:pt x="2728" y="1830"/>
                    <a:pt x="2739" y="1383"/>
                    <a:pt x="2479" y="1079"/>
                  </a:cubicBezTo>
                  <a:cubicBezTo>
                    <a:pt x="2376" y="965"/>
                    <a:pt x="2244" y="884"/>
                    <a:pt x="2097" y="851"/>
                  </a:cubicBezTo>
                  <a:cubicBezTo>
                    <a:pt x="1965" y="818"/>
                    <a:pt x="1859" y="719"/>
                    <a:pt x="1826" y="587"/>
                  </a:cubicBezTo>
                  <a:cubicBezTo>
                    <a:pt x="1741" y="216"/>
                    <a:pt x="1418" y="0"/>
                    <a:pt x="108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909025" y="2434325"/>
              <a:ext cx="76250" cy="64750"/>
            </a:xfrm>
            <a:custGeom>
              <a:rect b="b" l="l" r="r" t="t"/>
              <a:pathLst>
                <a:path extrusionOk="0" h="2590" w="3050">
                  <a:moveTo>
                    <a:pt x="2009" y="1"/>
                  </a:moveTo>
                  <a:lnTo>
                    <a:pt x="1532" y="477"/>
                  </a:lnTo>
                  <a:cubicBezTo>
                    <a:pt x="1510" y="501"/>
                    <a:pt x="1480" y="513"/>
                    <a:pt x="1449" y="513"/>
                  </a:cubicBezTo>
                  <a:cubicBezTo>
                    <a:pt x="1419" y="513"/>
                    <a:pt x="1387" y="501"/>
                    <a:pt x="1364" y="477"/>
                  </a:cubicBezTo>
                  <a:lnTo>
                    <a:pt x="1334" y="444"/>
                  </a:lnTo>
                  <a:cubicBezTo>
                    <a:pt x="1190" y="319"/>
                    <a:pt x="1012" y="257"/>
                    <a:pt x="834" y="257"/>
                  </a:cubicBezTo>
                  <a:cubicBezTo>
                    <a:pt x="633" y="257"/>
                    <a:pt x="432" y="336"/>
                    <a:pt x="282" y="492"/>
                  </a:cubicBezTo>
                  <a:cubicBezTo>
                    <a:pt x="0" y="789"/>
                    <a:pt x="4" y="1254"/>
                    <a:pt x="290" y="1547"/>
                  </a:cubicBezTo>
                  <a:cubicBezTo>
                    <a:pt x="389" y="1646"/>
                    <a:pt x="517" y="1716"/>
                    <a:pt x="656" y="1749"/>
                  </a:cubicBezTo>
                  <a:cubicBezTo>
                    <a:pt x="788" y="1782"/>
                    <a:pt x="887" y="1885"/>
                    <a:pt x="920" y="2017"/>
                  </a:cubicBezTo>
                  <a:cubicBezTo>
                    <a:pt x="953" y="2163"/>
                    <a:pt x="1034" y="2299"/>
                    <a:pt x="1147" y="2401"/>
                  </a:cubicBezTo>
                  <a:cubicBezTo>
                    <a:pt x="1294" y="2527"/>
                    <a:pt x="1475" y="2590"/>
                    <a:pt x="1656" y="2590"/>
                  </a:cubicBezTo>
                  <a:cubicBezTo>
                    <a:pt x="1849" y="2590"/>
                    <a:pt x="2042" y="2518"/>
                    <a:pt x="2192" y="2376"/>
                  </a:cubicBezTo>
                  <a:cubicBezTo>
                    <a:pt x="2489" y="2079"/>
                    <a:pt x="2489" y="1595"/>
                    <a:pt x="2192" y="1302"/>
                  </a:cubicBezTo>
                  <a:lnTo>
                    <a:pt x="2188" y="1302"/>
                  </a:lnTo>
                  <a:cubicBezTo>
                    <a:pt x="2144" y="1254"/>
                    <a:pt x="2144" y="1177"/>
                    <a:pt x="2188" y="1133"/>
                  </a:cubicBezTo>
                  <a:lnTo>
                    <a:pt x="3050" y="272"/>
                  </a:lnTo>
                  <a:cubicBezTo>
                    <a:pt x="2984" y="114"/>
                    <a:pt x="2826" y="12"/>
                    <a:pt x="2658" y="12"/>
                  </a:cubicBezTo>
                  <a:lnTo>
                    <a:pt x="2115" y="12"/>
                  </a:lnTo>
                  <a:cubicBezTo>
                    <a:pt x="2078" y="12"/>
                    <a:pt x="2042" y="8"/>
                    <a:pt x="2009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908925" y="2276775"/>
              <a:ext cx="68475" cy="69050"/>
            </a:xfrm>
            <a:custGeom>
              <a:rect b="b" l="l" r="r" t="t"/>
              <a:pathLst>
                <a:path extrusionOk="0" h="2762" w="2739">
                  <a:moveTo>
                    <a:pt x="1645" y="1"/>
                  </a:moveTo>
                  <a:cubicBezTo>
                    <a:pt x="1454" y="1"/>
                    <a:pt x="1263" y="73"/>
                    <a:pt x="1115" y="218"/>
                  </a:cubicBezTo>
                  <a:cubicBezTo>
                    <a:pt x="1016" y="317"/>
                    <a:pt x="942" y="445"/>
                    <a:pt x="913" y="584"/>
                  </a:cubicBezTo>
                  <a:cubicBezTo>
                    <a:pt x="880" y="716"/>
                    <a:pt x="777" y="815"/>
                    <a:pt x="646" y="844"/>
                  </a:cubicBezTo>
                  <a:cubicBezTo>
                    <a:pt x="495" y="881"/>
                    <a:pt x="363" y="962"/>
                    <a:pt x="261" y="1075"/>
                  </a:cubicBezTo>
                  <a:cubicBezTo>
                    <a:pt x="0" y="1380"/>
                    <a:pt x="11" y="1830"/>
                    <a:pt x="286" y="2120"/>
                  </a:cubicBezTo>
                  <a:cubicBezTo>
                    <a:pt x="435" y="2269"/>
                    <a:pt x="629" y="2343"/>
                    <a:pt x="823" y="2343"/>
                  </a:cubicBezTo>
                  <a:cubicBezTo>
                    <a:pt x="1018" y="2343"/>
                    <a:pt x="1212" y="2269"/>
                    <a:pt x="1360" y="2120"/>
                  </a:cubicBezTo>
                  <a:cubicBezTo>
                    <a:pt x="1384" y="2096"/>
                    <a:pt x="1414" y="2084"/>
                    <a:pt x="1445" y="2084"/>
                  </a:cubicBezTo>
                  <a:cubicBezTo>
                    <a:pt x="1475" y="2084"/>
                    <a:pt x="1505" y="2096"/>
                    <a:pt x="1529" y="2120"/>
                  </a:cubicBezTo>
                  <a:lnTo>
                    <a:pt x="2178" y="2762"/>
                  </a:lnTo>
                  <a:cubicBezTo>
                    <a:pt x="2317" y="2479"/>
                    <a:pt x="2508" y="2226"/>
                    <a:pt x="2739" y="2014"/>
                  </a:cubicBezTo>
                  <a:lnTo>
                    <a:pt x="2185" y="1460"/>
                  </a:lnTo>
                  <a:cubicBezTo>
                    <a:pt x="2137" y="1413"/>
                    <a:pt x="2137" y="1339"/>
                    <a:pt x="2185" y="1292"/>
                  </a:cubicBezTo>
                  <a:cubicBezTo>
                    <a:pt x="2196" y="1281"/>
                    <a:pt x="2203" y="1273"/>
                    <a:pt x="2214" y="1262"/>
                  </a:cubicBezTo>
                  <a:cubicBezTo>
                    <a:pt x="2486" y="954"/>
                    <a:pt x="2464" y="489"/>
                    <a:pt x="2167" y="210"/>
                  </a:cubicBezTo>
                  <a:cubicBezTo>
                    <a:pt x="2020" y="71"/>
                    <a:pt x="1832" y="1"/>
                    <a:pt x="1645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058650" y="2434325"/>
              <a:ext cx="79675" cy="64750"/>
            </a:xfrm>
            <a:custGeom>
              <a:rect b="b" l="l" r="r" t="t"/>
              <a:pathLst>
                <a:path extrusionOk="0" h="2590" w="3187">
                  <a:moveTo>
                    <a:pt x="1042" y="1"/>
                  </a:moveTo>
                  <a:cubicBezTo>
                    <a:pt x="1005" y="8"/>
                    <a:pt x="969" y="12"/>
                    <a:pt x="932" y="12"/>
                  </a:cubicBezTo>
                  <a:lnTo>
                    <a:pt x="393" y="12"/>
                  </a:lnTo>
                  <a:cubicBezTo>
                    <a:pt x="221" y="12"/>
                    <a:pt x="67" y="114"/>
                    <a:pt x="1" y="272"/>
                  </a:cubicBezTo>
                  <a:lnTo>
                    <a:pt x="859" y="1133"/>
                  </a:lnTo>
                  <a:cubicBezTo>
                    <a:pt x="906" y="1181"/>
                    <a:pt x="906" y="1254"/>
                    <a:pt x="859" y="1302"/>
                  </a:cubicBezTo>
                  <a:cubicBezTo>
                    <a:pt x="562" y="1599"/>
                    <a:pt x="562" y="2079"/>
                    <a:pt x="859" y="2376"/>
                  </a:cubicBezTo>
                  <a:cubicBezTo>
                    <a:pt x="1008" y="2518"/>
                    <a:pt x="1202" y="2590"/>
                    <a:pt x="1396" y="2590"/>
                  </a:cubicBezTo>
                  <a:cubicBezTo>
                    <a:pt x="1577" y="2590"/>
                    <a:pt x="1758" y="2527"/>
                    <a:pt x="1903" y="2401"/>
                  </a:cubicBezTo>
                  <a:cubicBezTo>
                    <a:pt x="2017" y="2299"/>
                    <a:pt x="2098" y="2167"/>
                    <a:pt x="2134" y="2020"/>
                  </a:cubicBezTo>
                  <a:cubicBezTo>
                    <a:pt x="2164" y="1888"/>
                    <a:pt x="2266" y="1782"/>
                    <a:pt x="2395" y="1753"/>
                  </a:cubicBezTo>
                  <a:cubicBezTo>
                    <a:pt x="2988" y="1613"/>
                    <a:pt x="3186" y="869"/>
                    <a:pt x="2739" y="455"/>
                  </a:cubicBezTo>
                  <a:lnTo>
                    <a:pt x="2736" y="455"/>
                  </a:lnTo>
                  <a:cubicBezTo>
                    <a:pt x="2589" y="320"/>
                    <a:pt x="2404" y="252"/>
                    <a:pt x="2219" y="252"/>
                  </a:cubicBezTo>
                  <a:cubicBezTo>
                    <a:pt x="2037" y="252"/>
                    <a:pt x="1856" y="317"/>
                    <a:pt x="1713" y="448"/>
                  </a:cubicBezTo>
                  <a:lnTo>
                    <a:pt x="1680" y="477"/>
                  </a:lnTo>
                  <a:cubicBezTo>
                    <a:pt x="1658" y="499"/>
                    <a:pt x="1628" y="510"/>
                    <a:pt x="1597" y="510"/>
                  </a:cubicBezTo>
                  <a:cubicBezTo>
                    <a:pt x="1567" y="510"/>
                    <a:pt x="1537" y="499"/>
                    <a:pt x="1515" y="477"/>
                  </a:cubicBezTo>
                  <a:lnTo>
                    <a:pt x="1042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26600" y="2457875"/>
              <a:ext cx="17250" cy="22925"/>
            </a:xfrm>
            <a:custGeom>
              <a:rect b="b" l="l" r="r" t="t"/>
              <a:pathLst>
                <a:path extrusionOk="0" h="917" w="690">
                  <a:moveTo>
                    <a:pt x="345" y="1"/>
                  </a:moveTo>
                  <a:cubicBezTo>
                    <a:pt x="154" y="1"/>
                    <a:pt x="0" y="151"/>
                    <a:pt x="0" y="341"/>
                  </a:cubicBezTo>
                  <a:lnTo>
                    <a:pt x="0" y="917"/>
                  </a:lnTo>
                  <a:lnTo>
                    <a:pt x="689" y="917"/>
                  </a:lnTo>
                  <a:lnTo>
                    <a:pt x="689" y="341"/>
                  </a:lnTo>
                  <a:cubicBezTo>
                    <a:pt x="689" y="151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C8D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1000000" y="2457875"/>
              <a:ext cx="17275" cy="22925"/>
            </a:xfrm>
            <a:custGeom>
              <a:rect b="b" l="l" r="r" t="t"/>
              <a:pathLst>
                <a:path extrusionOk="0" h="917" w="691">
                  <a:moveTo>
                    <a:pt x="346" y="1"/>
                  </a:moveTo>
                  <a:cubicBezTo>
                    <a:pt x="155" y="1"/>
                    <a:pt x="1" y="151"/>
                    <a:pt x="1" y="341"/>
                  </a:cubicBezTo>
                  <a:lnTo>
                    <a:pt x="1" y="917"/>
                  </a:lnTo>
                  <a:lnTo>
                    <a:pt x="690" y="917"/>
                  </a:lnTo>
                  <a:lnTo>
                    <a:pt x="690" y="341"/>
                  </a:lnTo>
                  <a:cubicBezTo>
                    <a:pt x="690" y="151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C8D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44"/>
          <p:cNvGrpSpPr/>
          <p:nvPr/>
        </p:nvGrpSpPr>
        <p:grpSpPr>
          <a:xfrm>
            <a:off x="7659168" y="1223538"/>
            <a:ext cx="557200" cy="586475"/>
            <a:chOff x="676700" y="1217025"/>
            <a:chExt cx="557200" cy="586475"/>
          </a:xfrm>
        </p:grpSpPr>
        <p:sp>
          <p:nvSpPr>
            <p:cNvPr id="1501" name="Google Shape;1501;p44"/>
            <p:cNvSpPr/>
            <p:nvPr/>
          </p:nvSpPr>
          <p:spPr>
            <a:xfrm>
              <a:off x="924500" y="1591775"/>
              <a:ext cx="61600" cy="211725"/>
            </a:xfrm>
            <a:custGeom>
              <a:rect b="b" l="l" r="r" t="t"/>
              <a:pathLst>
                <a:path extrusionOk="0" h="8469" w="2464">
                  <a:moveTo>
                    <a:pt x="1232" y="1"/>
                  </a:moveTo>
                  <a:cubicBezTo>
                    <a:pt x="1100" y="1"/>
                    <a:pt x="979" y="74"/>
                    <a:pt x="924" y="195"/>
                  </a:cubicBezTo>
                  <a:cubicBezTo>
                    <a:pt x="803" y="426"/>
                    <a:pt x="671" y="646"/>
                    <a:pt x="521" y="859"/>
                  </a:cubicBezTo>
                  <a:cubicBezTo>
                    <a:pt x="488" y="910"/>
                    <a:pt x="466" y="969"/>
                    <a:pt x="462" y="1031"/>
                  </a:cubicBezTo>
                  <a:lnTo>
                    <a:pt x="45" y="7196"/>
                  </a:lnTo>
                  <a:cubicBezTo>
                    <a:pt x="1" y="7886"/>
                    <a:pt x="543" y="8468"/>
                    <a:pt x="1232" y="8468"/>
                  </a:cubicBezTo>
                  <a:cubicBezTo>
                    <a:pt x="1921" y="8468"/>
                    <a:pt x="2464" y="7886"/>
                    <a:pt x="2420" y="7196"/>
                  </a:cubicBezTo>
                  <a:lnTo>
                    <a:pt x="2002" y="1031"/>
                  </a:lnTo>
                  <a:cubicBezTo>
                    <a:pt x="1998" y="969"/>
                    <a:pt x="1976" y="910"/>
                    <a:pt x="1943" y="859"/>
                  </a:cubicBezTo>
                  <a:cubicBezTo>
                    <a:pt x="1793" y="646"/>
                    <a:pt x="1661" y="426"/>
                    <a:pt x="1540" y="195"/>
                  </a:cubicBezTo>
                  <a:cubicBezTo>
                    <a:pt x="1485" y="74"/>
                    <a:pt x="1364" y="1"/>
                    <a:pt x="1232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676700" y="1217025"/>
              <a:ext cx="557200" cy="486350"/>
            </a:xfrm>
            <a:custGeom>
              <a:rect b="b" l="l" r="r" t="t"/>
              <a:pathLst>
                <a:path extrusionOk="0" h="19454" w="22288">
                  <a:moveTo>
                    <a:pt x="11146" y="0"/>
                  </a:moveTo>
                  <a:cubicBezTo>
                    <a:pt x="11038" y="0"/>
                    <a:pt x="10930" y="50"/>
                    <a:pt x="10862" y="149"/>
                  </a:cubicBezTo>
                  <a:cubicBezTo>
                    <a:pt x="10767" y="292"/>
                    <a:pt x="8527" y="3642"/>
                    <a:pt x="8527" y="7839"/>
                  </a:cubicBezTo>
                  <a:cubicBezTo>
                    <a:pt x="8527" y="8264"/>
                    <a:pt x="8553" y="8690"/>
                    <a:pt x="8597" y="9115"/>
                  </a:cubicBezTo>
                  <a:cubicBezTo>
                    <a:pt x="8604" y="9187"/>
                    <a:pt x="8548" y="9235"/>
                    <a:pt x="8488" y="9235"/>
                  </a:cubicBezTo>
                  <a:cubicBezTo>
                    <a:pt x="8459" y="9235"/>
                    <a:pt x="8430" y="9224"/>
                    <a:pt x="8406" y="9199"/>
                  </a:cubicBezTo>
                  <a:cubicBezTo>
                    <a:pt x="8281" y="9056"/>
                    <a:pt x="8149" y="8921"/>
                    <a:pt x="8017" y="8789"/>
                  </a:cubicBezTo>
                  <a:cubicBezTo>
                    <a:pt x="5305" y="6076"/>
                    <a:pt x="1691" y="5354"/>
                    <a:pt x="1537" y="5325"/>
                  </a:cubicBezTo>
                  <a:cubicBezTo>
                    <a:pt x="1515" y="5321"/>
                    <a:pt x="1494" y="5319"/>
                    <a:pt x="1474" y="5319"/>
                  </a:cubicBezTo>
                  <a:cubicBezTo>
                    <a:pt x="1259" y="5319"/>
                    <a:pt x="1087" y="5518"/>
                    <a:pt x="1137" y="5739"/>
                  </a:cubicBezTo>
                  <a:cubicBezTo>
                    <a:pt x="1210" y="6087"/>
                    <a:pt x="1855" y="8968"/>
                    <a:pt x="3901" y="11439"/>
                  </a:cubicBezTo>
                  <a:cubicBezTo>
                    <a:pt x="3960" y="11512"/>
                    <a:pt x="3908" y="11618"/>
                    <a:pt x="3817" y="11618"/>
                  </a:cubicBezTo>
                  <a:cubicBezTo>
                    <a:pt x="3795" y="11618"/>
                    <a:pt x="3774" y="11618"/>
                    <a:pt x="3753" y="11618"/>
                  </a:cubicBezTo>
                  <a:cubicBezTo>
                    <a:pt x="1827" y="11618"/>
                    <a:pt x="377" y="12110"/>
                    <a:pt x="309" y="12135"/>
                  </a:cubicBezTo>
                  <a:cubicBezTo>
                    <a:pt x="78" y="12216"/>
                    <a:pt x="1" y="12502"/>
                    <a:pt x="162" y="12685"/>
                  </a:cubicBezTo>
                  <a:cubicBezTo>
                    <a:pt x="243" y="12780"/>
                    <a:pt x="2229" y="15042"/>
                    <a:pt x="5257" y="15856"/>
                  </a:cubicBezTo>
                  <a:cubicBezTo>
                    <a:pt x="5675" y="15966"/>
                    <a:pt x="6100" y="16050"/>
                    <a:pt x="6529" y="16102"/>
                  </a:cubicBezTo>
                  <a:cubicBezTo>
                    <a:pt x="6628" y="16113"/>
                    <a:pt x="6661" y="16237"/>
                    <a:pt x="6580" y="16296"/>
                  </a:cubicBezTo>
                  <a:cubicBezTo>
                    <a:pt x="5085" y="17384"/>
                    <a:pt x="4348" y="18880"/>
                    <a:pt x="4315" y="18950"/>
                  </a:cubicBezTo>
                  <a:cubicBezTo>
                    <a:pt x="4209" y="19170"/>
                    <a:pt x="4355" y="19426"/>
                    <a:pt x="4597" y="19441"/>
                  </a:cubicBezTo>
                  <a:cubicBezTo>
                    <a:pt x="4616" y="19445"/>
                    <a:pt x="4726" y="19452"/>
                    <a:pt x="4905" y="19452"/>
                  </a:cubicBezTo>
                  <a:cubicBezTo>
                    <a:pt x="5561" y="19452"/>
                    <a:pt x="7156" y="19357"/>
                    <a:pt x="8626" y="18506"/>
                  </a:cubicBezTo>
                  <a:cubicBezTo>
                    <a:pt x="9814" y="17824"/>
                    <a:pt x="10616" y="16824"/>
                    <a:pt x="11053" y="16164"/>
                  </a:cubicBezTo>
                  <a:cubicBezTo>
                    <a:pt x="11075" y="16133"/>
                    <a:pt x="11109" y="16117"/>
                    <a:pt x="11144" y="16117"/>
                  </a:cubicBezTo>
                  <a:cubicBezTo>
                    <a:pt x="11179" y="16117"/>
                    <a:pt x="11214" y="16133"/>
                    <a:pt x="11236" y="16164"/>
                  </a:cubicBezTo>
                  <a:cubicBezTo>
                    <a:pt x="11676" y="16824"/>
                    <a:pt x="12478" y="17821"/>
                    <a:pt x="13662" y="18506"/>
                  </a:cubicBezTo>
                  <a:cubicBezTo>
                    <a:pt x="15131" y="19354"/>
                    <a:pt x="16719" y="19454"/>
                    <a:pt x="17379" y="19454"/>
                  </a:cubicBezTo>
                  <a:cubicBezTo>
                    <a:pt x="17561" y="19454"/>
                    <a:pt x="17672" y="19446"/>
                    <a:pt x="17691" y="19445"/>
                  </a:cubicBezTo>
                  <a:cubicBezTo>
                    <a:pt x="17933" y="19430"/>
                    <a:pt x="18083" y="19173"/>
                    <a:pt x="17977" y="18953"/>
                  </a:cubicBezTo>
                  <a:cubicBezTo>
                    <a:pt x="17940" y="18884"/>
                    <a:pt x="17203" y="17388"/>
                    <a:pt x="15712" y="16299"/>
                  </a:cubicBezTo>
                  <a:cubicBezTo>
                    <a:pt x="15631" y="16241"/>
                    <a:pt x="15664" y="16116"/>
                    <a:pt x="15763" y="16105"/>
                  </a:cubicBezTo>
                  <a:cubicBezTo>
                    <a:pt x="16192" y="16054"/>
                    <a:pt x="16613" y="15970"/>
                    <a:pt x="17031" y="15860"/>
                  </a:cubicBezTo>
                  <a:cubicBezTo>
                    <a:pt x="20059" y="15049"/>
                    <a:pt x="22046" y="12784"/>
                    <a:pt x="22130" y="12689"/>
                  </a:cubicBezTo>
                  <a:cubicBezTo>
                    <a:pt x="22288" y="12506"/>
                    <a:pt x="22211" y="12220"/>
                    <a:pt x="21983" y="12139"/>
                  </a:cubicBezTo>
                  <a:cubicBezTo>
                    <a:pt x="21915" y="12114"/>
                    <a:pt x="20461" y="11622"/>
                    <a:pt x="18539" y="11622"/>
                  </a:cubicBezTo>
                  <a:cubicBezTo>
                    <a:pt x="18518" y="11622"/>
                    <a:pt x="18497" y="11622"/>
                    <a:pt x="18475" y="11622"/>
                  </a:cubicBezTo>
                  <a:cubicBezTo>
                    <a:pt x="18384" y="11622"/>
                    <a:pt x="18332" y="11516"/>
                    <a:pt x="18391" y="11443"/>
                  </a:cubicBezTo>
                  <a:cubicBezTo>
                    <a:pt x="20202" y="9269"/>
                    <a:pt x="20906" y="6820"/>
                    <a:pt x="21137" y="5808"/>
                  </a:cubicBezTo>
                  <a:cubicBezTo>
                    <a:pt x="21140" y="5786"/>
                    <a:pt x="21144" y="5772"/>
                    <a:pt x="21148" y="5764"/>
                  </a:cubicBezTo>
                  <a:cubicBezTo>
                    <a:pt x="21215" y="5537"/>
                    <a:pt x="21043" y="5318"/>
                    <a:pt x="20818" y="5318"/>
                  </a:cubicBezTo>
                  <a:cubicBezTo>
                    <a:pt x="20796" y="5318"/>
                    <a:pt x="20774" y="5320"/>
                    <a:pt x="20752" y="5325"/>
                  </a:cubicBezTo>
                  <a:cubicBezTo>
                    <a:pt x="20601" y="5354"/>
                    <a:pt x="16987" y="6076"/>
                    <a:pt x="14271" y="8789"/>
                  </a:cubicBezTo>
                  <a:cubicBezTo>
                    <a:pt x="14139" y="8921"/>
                    <a:pt x="14011" y="9056"/>
                    <a:pt x="13882" y="9199"/>
                  </a:cubicBezTo>
                  <a:cubicBezTo>
                    <a:pt x="13860" y="9224"/>
                    <a:pt x="13831" y="9235"/>
                    <a:pt x="13803" y="9235"/>
                  </a:cubicBezTo>
                  <a:cubicBezTo>
                    <a:pt x="13744" y="9235"/>
                    <a:pt x="13687" y="9187"/>
                    <a:pt x="13692" y="9115"/>
                  </a:cubicBezTo>
                  <a:cubicBezTo>
                    <a:pt x="13739" y="8690"/>
                    <a:pt x="13761" y="8264"/>
                    <a:pt x="13761" y="7839"/>
                  </a:cubicBezTo>
                  <a:cubicBezTo>
                    <a:pt x="13761" y="3642"/>
                    <a:pt x="11525" y="292"/>
                    <a:pt x="11430" y="149"/>
                  </a:cubicBezTo>
                  <a:cubicBezTo>
                    <a:pt x="11362" y="50"/>
                    <a:pt x="11254" y="0"/>
                    <a:pt x="11146" y="0"/>
                  </a:cubicBezTo>
                  <a:close/>
                </a:path>
              </a:pathLst>
            </a:custGeom>
            <a:solidFill>
              <a:srgbClr val="7FE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1101550" y="1349975"/>
              <a:ext cx="105600" cy="139375"/>
            </a:xfrm>
            <a:custGeom>
              <a:rect b="b" l="l" r="r" t="t"/>
              <a:pathLst>
                <a:path extrusionOk="0" h="5575" w="4224">
                  <a:moveTo>
                    <a:pt x="3826" y="0"/>
                  </a:moveTo>
                  <a:cubicBezTo>
                    <a:pt x="3805" y="0"/>
                    <a:pt x="3783" y="2"/>
                    <a:pt x="3761" y="7"/>
                  </a:cubicBezTo>
                  <a:cubicBezTo>
                    <a:pt x="3695" y="18"/>
                    <a:pt x="3021" y="153"/>
                    <a:pt x="2061" y="505"/>
                  </a:cubicBezTo>
                  <a:cubicBezTo>
                    <a:pt x="1668" y="1799"/>
                    <a:pt x="1089" y="3027"/>
                    <a:pt x="349" y="4156"/>
                  </a:cubicBezTo>
                  <a:cubicBezTo>
                    <a:pt x="1" y="4680"/>
                    <a:pt x="334" y="5384"/>
                    <a:pt x="957" y="5450"/>
                  </a:cubicBezTo>
                  <a:cubicBezTo>
                    <a:pt x="1272" y="5483"/>
                    <a:pt x="1566" y="5527"/>
                    <a:pt x="1826" y="5575"/>
                  </a:cubicBezTo>
                  <a:cubicBezTo>
                    <a:pt x="3322" y="3551"/>
                    <a:pt x="3934" y="1418"/>
                    <a:pt x="4143" y="490"/>
                  </a:cubicBezTo>
                  <a:cubicBezTo>
                    <a:pt x="4146" y="468"/>
                    <a:pt x="4150" y="454"/>
                    <a:pt x="4154" y="446"/>
                  </a:cubicBezTo>
                  <a:cubicBezTo>
                    <a:pt x="4224" y="219"/>
                    <a:pt x="4050" y="0"/>
                    <a:pt x="3826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1004875" y="1510875"/>
              <a:ext cx="229025" cy="192500"/>
            </a:xfrm>
            <a:custGeom>
              <a:rect b="b" l="l" r="r" t="t"/>
              <a:pathLst>
                <a:path extrusionOk="0" h="7700" w="9161">
                  <a:moveTo>
                    <a:pt x="7181" y="0"/>
                  </a:moveTo>
                  <a:cubicBezTo>
                    <a:pt x="7178" y="4"/>
                    <a:pt x="7174" y="11"/>
                    <a:pt x="7170" y="15"/>
                  </a:cubicBezTo>
                  <a:cubicBezTo>
                    <a:pt x="7086" y="110"/>
                    <a:pt x="5099" y="2375"/>
                    <a:pt x="2071" y="3186"/>
                  </a:cubicBezTo>
                  <a:cubicBezTo>
                    <a:pt x="1950" y="3219"/>
                    <a:pt x="1829" y="3248"/>
                    <a:pt x="1705" y="3277"/>
                  </a:cubicBezTo>
                  <a:cubicBezTo>
                    <a:pt x="1276" y="3369"/>
                    <a:pt x="1126" y="3904"/>
                    <a:pt x="1445" y="4208"/>
                  </a:cubicBezTo>
                  <a:cubicBezTo>
                    <a:pt x="2079" y="4806"/>
                    <a:pt x="2610" y="5506"/>
                    <a:pt x="3013" y="6279"/>
                  </a:cubicBezTo>
                  <a:cubicBezTo>
                    <a:pt x="3120" y="6499"/>
                    <a:pt x="2973" y="6756"/>
                    <a:pt x="2731" y="6774"/>
                  </a:cubicBezTo>
                  <a:cubicBezTo>
                    <a:pt x="2626" y="6778"/>
                    <a:pt x="2521" y="6780"/>
                    <a:pt x="2416" y="6780"/>
                  </a:cubicBezTo>
                  <a:cubicBezTo>
                    <a:pt x="1597" y="6780"/>
                    <a:pt x="780" y="6654"/>
                    <a:pt x="0" y="6404"/>
                  </a:cubicBezTo>
                  <a:lnTo>
                    <a:pt x="0" y="6404"/>
                  </a:lnTo>
                  <a:cubicBezTo>
                    <a:pt x="169" y="6525"/>
                    <a:pt x="349" y="6642"/>
                    <a:pt x="535" y="6752"/>
                  </a:cubicBezTo>
                  <a:cubicBezTo>
                    <a:pt x="2007" y="7601"/>
                    <a:pt x="3604" y="7699"/>
                    <a:pt x="4260" y="7699"/>
                  </a:cubicBezTo>
                  <a:cubicBezTo>
                    <a:pt x="4437" y="7699"/>
                    <a:pt x="4545" y="7692"/>
                    <a:pt x="4564" y="7691"/>
                  </a:cubicBezTo>
                  <a:cubicBezTo>
                    <a:pt x="4806" y="7672"/>
                    <a:pt x="4953" y="7416"/>
                    <a:pt x="4846" y="7196"/>
                  </a:cubicBezTo>
                  <a:cubicBezTo>
                    <a:pt x="4813" y="7126"/>
                    <a:pt x="4076" y="5630"/>
                    <a:pt x="2581" y="4545"/>
                  </a:cubicBezTo>
                  <a:cubicBezTo>
                    <a:pt x="2504" y="4487"/>
                    <a:pt x="2537" y="4359"/>
                    <a:pt x="2632" y="4348"/>
                  </a:cubicBezTo>
                  <a:cubicBezTo>
                    <a:pt x="3061" y="4296"/>
                    <a:pt x="3486" y="4216"/>
                    <a:pt x="3904" y="4102"/>
                  </a:cubicBezTo>
                  <a:cubicBezTo>
                    <a:pt x="6932" y="3292"/>
                    <a:pt x="8919" y="1026"/>
                    <a:pt x="9003" y="931"/>
                  </a:cubicBezTo>
                  <a:cubicBezTo>
                    <a:pt x="9161" y="748"/>
                    <a:pt x="9084" y="462"/>
                    <a:pt x="8853" y="381"/>
                  </a:cubicBezTo>
                  <a:cubicBezTo>
                    <a:pt x="8809" y="367"/>
                    <a:pt x="8164" y="147"/>
                    <a:pt x="7181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4"/>
            <p:cNvSpPr/>
            <p:nvPr/>
          </p:nvSpPr>
          <p:spPr>
            <a:xfrm>
              <a:off x="810675" y="1309900"/>
              <a:ext cx="289350" cy="330300"/>
            </a:xfrm>
            <a:custGeom>
              <a:rect b="b" l="l" r="r" t="t"/>
              <a:pathLst>
                <a:path extrusionOk="0" h="13212" w="11574">
                  <a:moveTo>
                    <a:pt x="5783" y="0"/>
                  </a:moveTo>
                  <a:cubicBezTo>
                    <a:pt x="5595" y="0"/>
                    <a:pt x="5441" y="155"/>
                    <a:pt x="5441" y="345"/>
                  </a:cubicBezTo>
                  <a:lnTo>
                    <a:pt x="5441" y="10656"/>
                  </a:lnTo>
                  <a:cubicBezTo>
                    <a:pt x="5441" y="10689"/>
                    <a:pt x="5413" y="10712"/>
                    <a:pt x="5385" y="10712"/>
                  </a:cubicBezTo>
                  <a:cubicBezTo>
                    <a:pt x="5372" y="10712"/>
                    <a:pt x="5359" y="10707"/>
                    <a:pt x="5349" y="10697"/>
                  </a:cubicBezTo>
                  <a:lnTo>
                    <a:pt x="587" y="5935"/>
                  </a:lnTo>
                  <a:cubicBezTo>
                    <a:pt x="517" y="5865"/>
                    <a:pt x="431" y="5834"/>
                    <a:pt x="347" y="5834"/>
                  </a:cubicBezTo>
                  <a:cubicBezTo>
                    <a:pt x="170" y="5834"/>
                    <a:pt x="1" y="5971"/>
                    <a:pt x="1" y="6177"/>
                  </a:cubicBezTo>
                  <a:cubicBezTo>
                    <a:pt x="1" y="6269"/>
                    <a:pt x="37" y="6357"/>
                    <a:pt x="103" y="6423"/>
                  </a:cubicBezTo>
                  <a:lnTo>
                    <a:pt x="4634" y="10957"/>
                  </a:lnTo>
                  <a:lnTo>
                    <a:pt x="433" y="9832"/>
                  </a:lnTo>
                  <a:cubicBezTo>
                    <a:pt x="404" y="9823"/>
                    <a:pt x="374" y="9820"/>
                    <a:pt x="344" y="9820"/>
                  </a:cubicBezTo>
                  <a:cubicBezTo>
                    <a:pt x="162" y="9820"/>
                    <a:pt x="1" y="9969"/>
                    <a:pt x="1" y="10165"/>
                  </a:cubicBezTo>
                  <a:cubicBezTo>
                    <a:pt x="1" y="10319"/>
                    <a:pt x="107" y="10455"/>
                    <a:pt x="257" y="10495"/>
                  </a:cubicBezTo>
                  <a:cubicBezTo>
                    <a:pt x="3164" y="11276"/>
                    <a:pt x="4532" y="11642"/>
                    <a:pt x="5177" y="11815"/>
                  </a:cubicBezTo>
                  <a:cubicBezTo>
                    <a:pt x="5334" y="11855"/>
                    <a:pt x="5441" y="11998"/>
                    <a:pt x="5441" y="12159"/>
                  </a:cubicBezTo>
                  <a:lnTo>
                    <a:pt x="5441" y="13211"/>
                  </a:lnTo>
                  <a:lnTo>
                    <a:pt x="6130" y="13211"/>
                  </a:lnTo>
                  <a:lnTo>
                    <a:pt x="6130" y="12159"/>
                  </a:lnTo>
                  <a:cubicBezTo>
                    <a:pt x="6130" y="11998"/>
                    <a:pt x="6236" y="11855"/>
                    <a:pt x="6394" y="11815"/>
                  </a:cubicBezTo>
                  <a:cubicBezTo>
                    <a:pt x="7035" y="11642"/>
                    <a:pt x="8399" y="11276"/>
                    <a:pt x="11317" y="10495"/>
                  </a:cubicBezTo>
                  <a:cubicBezTo>
                    <a:pt x="11467" y="10455"/>
                    <a:pt x="11570" y="10319"/>
                    <a:pt x="11570" y="10165"/>
                  </a:cubicBezTo>
                  <a:cubicBezTo>
                    <a:pt x="11570" y="9969"/>
                    <a:pt x="11411" y="9816"/>
                    <a:pt x="11226" y="9816"/>
                  </a:cubicBezTo>
                  <a:cubicBezTo>
                    <a:pt x="11197" y="9816"/>
                    <a:pt x="11167" y="9820"/>
                    <a:pt x="11137" y="9828"/>
                  </a:cubicBezTo>
                  <a:lnTo>
                    <a:pt x="6936" y="10957"/>
                  </a:lnTo>
                  <a:lnTo>
                    <a:pt x="11471" y="6419"/>
                  </a:lnTo>
                  <a:cubicBezTo>
                    <a:pt x="11537" y="6353"/>
                    <a:pt x="11573" y="6269"/>
                    <a:pt x="11573" y="6177"/>
                  </a:cubicBezTo>
                  <a:cubicBezTo>
                    <a:pt x="11573" y="5969"/>
                    <a:pt x="11405" y="5832"/>
                    <a:pt x="11229" y="5832"/>
                  </a:cubicBezTo>
                  <a:cubicBezTo>
                    <a:pt x="11144" y="5832"/>
                    <a:pt x="11057" y="5864"/>
                    <a:pt x="10987" y="5935"/>
                  </a:cubicBezTo>
                  <a:lnTo>
                    <a:pt x="6225" y="10697"/>
                  </a:lnTo>
                  <a:cubicBezTo>
                    <a:pt x="6214" y="10707"/>
                    <a:pt x="6200" y="10712"/>
                    <a:pt x="6187" y="10712"/>
                  </a:cubicBezTo>
                  <a:cubicBezTo>
                    <a:pt x="6158" y="10712"/>
                    <a:pt x="6130" y="10689"/>
                    <a:pt x="6130" y="10656"/>
                  </a:cubicBezTo>
                  <a:lnTo>
                    <a:pt x="6130" y="360"/>
                  </a:lnTo>
                  <a:cubicBezTo>
                    <a:pt x="6133" y="169"/>
                    <a:pt x="5987" y="11"/>
                    <a:pt x="5796" y="0"/>
                  </a:cubicBezTo>
                  <a:cubicBezTo>
                    <a:pt x="5792" y="0"/>
                    <a:pt x="5787" y="0"/>
                    <a:pt x="5783" y="0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44"/>
          <p:cNvGrpSpPr/>
          <p:nvPr/>
        </p:nvGrpSpPr>
        <p:grpSpPr>
          <a:xfrm>
            <a:off x="7645408" y="3682212"/>
            <a:ext cx="540483" cy="540483"/>
            <a:chOff x="443025" y="4086325"/>
            <a:chExt cx="586525" cy="586525"/>
          </a:xfrm>
        </p:grpSpPr>
        <p:sp>
          <p:nvSpPr>
            <p:cNvPr id="1507" name="Google Shape;1507;p44"/>
            <p:cNvSpPr/>
            <p:nvPr/>
          </p:nvSpPr>
          <p:spPr>
            <a:xfrm>
              <a:off x="586625" y="4327425"/>
              <a:ext cx="156150" cy="331225"/>
            </a:xfrm>
            <a:custGeom>
              <a:rect b="b" l="l" r="r" t="t"/>
              <a:pathLst>
                <a:path extrusionOk="0" h="13249" w="6246">
                  <a:moveTo>
                    <a:pt x="353" y="1"/>
                  </a:moveTo>
                  <a:cubicBezTo>
                    <a:pt x="162" y="1"/>
                    <a:pt x="8" y="152"/>
                    <a:pt x="8" y="345"/>
                  </a:cubicBezTo>
                  <a:lnTo>
                    <a:pt x="8" y="3201"/>
                  </a:lnTo>
                  <a:cubicBezTo>
                    <a:pt x="0" y="5144"/>
                    <a:pt x="374" y="7064"/>
                    <a:pt x="1115" y="8861"/>
                  </a:cubicBezTo>
                  <a:cubicBezTo>
                    <a:pt x="1709" y="10298"/>
                    <a:pt x="2530" y="11628"/>
                    <a:pt x="3549" y="12805"/>
                  </a:cubicBezTo>
                  <a:cubicBezTo>
                    <a:pt x="3783" y="13076"/>
                    <a:pt x="4121" y="13237"/>
                    <a:pt x="4480" y="13248"/>
                  </a:cubicBezTo>
                  <a:lnTo>
                    <a:pt x="4527" y="13248"/>
                  </a:lnTo>
                  <a:cubicBezTo>
                    <a:pt x="4529" y="13248"/>
                    <a:pt x="4531" y="13248"/>
                    <a:pt x="4532" y="13248"/>
                  </a:cubicBezTo>
                  <a:cubicBezTo>
                    <a:pt x="5643" y="13248"/>
                    <a:pt x="6246" y="11939"/>
                    <a:pt x="5517" y="11093"/>
                  </a:cubicBezTo>
                  <a:cubicBezTo>
                    <a:pt x="3644" y="8930"/>
                    <a:pt x="2614" y="6163"/>
                    <a:pt x="2614" y="3300"/>
                  </a:cubicBezTo>
                  <a:lnTo>
                    <a:pt x="2614" y="345"/>
                  </a:lnTo>
                  <a:cubicBezTo>
                    <a:pt x="2614" y="152"/>
                    <a:pt x="2460" y="1"/>
                    <a:pt x="2272" y="1"/>
                  </a:cubicBezTo>
                  <a:cubicBezTo>
                    <a:pt x="2267" y="1"/>
                    <a:pt x="2263" y="1"/>
                    <a:pt x="2258" y="1"/>
                  </a:cubicBezTo>
                  <a:cubicBezTo>
                    <a:pt x="1943" y="14"/>
                    <a:pt x="1627" y="20"/>
                    <a:pt x="1311" y="20"/>
                  </a:cubicBezTo>
                  <a:cubicBezTo>
                    <a:pt x="996" y="20"/>
                    <a:pt x="680" y="14"/>
                    <a:pt x="367" y="1"/>
                  </a:cubicBezTo>
                  <a:cubicBezTo>
                    <a:pt x="362" y="1"/>
                    <a:pt x="358" y="1"/>
                    <a:pt x="353" y="1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798950" y="4419150"/>
              <a:ext cx="122450" cy="253700"/>
            </a:xfrm>
            <a:custGeom>
              <a:rect b="b" l="l" r="r" t="t"/>
              <a:pathLst>
                <a:path extrusionOk="0" h="10148" w="4898">
                  <a:moveTo>
                    <a:pt x="3107" y="1"/>
                  </a:moveTo>
                  <a:cubicBezTo>
                    <a:pt x="2915" y="1"/>
                    <a:pt x="2761" y="152"/>
                    <a:pt x="2761" y="342"/>
                  </a:cubicBezTo>
                  <a:lnTo>
                    <a:pt x="2761" y="2571"/>
                  </a:lnTo>
                  <a:cubicBezTo>
                    <a:pt x="2761" y="4704"/>
                    <a:pt x="1995" y="6768"/>
                    <a:pt x="598" y="8381"/>
                  </a:cubicBezTo>
                  <a:cubicBezTo>
                    <a:pt x="1" y="9074"/>
                    <a:pt x="492" y="10148"/>
                    <a:pt x="1405" y="10148"/>
                  </a:cubicBezTo>
                  <a:lnTo>
                    <a:pt x="1445" y="10148"/>
                  </a:lnTo>
                  <a:cubicBezTo>
                    <a:pt x="1738" y="10137"/>
                    <a:pt x="2013" y="10005"/>
                    <a:pt x="2207" y="9785"/>
                  </a:cubicBezTo>
                  <a:cubicBezTo>
                    <a:pt x="2981" y="8890"/>
                    <a:pt x="3604" y="7882"/>
                    <a:pt x="4055" y="6790"/>
                  </a:cubicBezTo>
                  <a:cubicBezTo>
                    <a:pt x="4616" y="5430"/>
                    <a:pt x="4898" y="3971"/>
                    <a:pt x="4894" y="2497"/>
                  </a:cubicBezTo>
                  <a:lnTo>
                    <a:pt x="4894" y="342"/>
                  </a:lnTo>
                  <a:cubicBezTo>
                    <a:pt x="4894" y="152"/>
                    <a:pt x="4737" y="1"/>
                    <a:pt x="4548" y="1"/>
                  </a:cubicBezTo>
                  <a:cubicBezTo>
                    <a:pt x="4544" y="1"/>
                    <a:pt x="4539" y="1"/>
                    <a:pt x="4535" y="1"/>
                  </a:cubicBezTo>
                  <a:cubicBezTo>
                    <a:pt x="4300" y="10"/>
                    <a:pt x="4064" y="15"/>
                    <a:pt x="3828" y="15"/>
                  </a:cubicBezTo>
                  <a:cubicBezTo>
                    <a:pt x="3591" y="15"/>
                    <a:pt x="3355" y="10"/>
                    <a:pt x="3120" y="1"/>
                  </a:cubicBezTo>
                  <a:cubicBezTo>
                    <a:pt x="3116" y="1"/>
                    <a:pt x="3111" y="1"/>
                    <a:pt x="3107" y="1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443025" y="4086325"/>
              <a:ext cx="352825" cy="258725"/>
            </a:xfrm>
            <a:custGeom>
              <a:rect b="b" l="l" r="r" t="t"/>
              <a:pathLst>
                <a:path extrusionOk="0" h="10349" w="14113">
                  <a:moveTo>
                    <a:pt x="7057" y="1"/>
                  </a:moveTo>
                  <a:cubicBezTo>
                    <a:pt x="5572" y="1"/>
                    <a:pt x="4278" y="1001"/>
                    <a:pt x="3904" y="2438"/>
                  </a:cubicBezTo>
                  <a:lnTo>
                    <a:pt x="3875" y="2559"/>
                  </a:lnTo>
                  <a:cubicBezTo>
                    <a:pt x="3560" y="3758"/>
                    <a:pt x="2775" y="4777"/>
                    <a:pt x="1701" y="5393"/>
                  </a:cubicBezTo>
                  <a:cubicBezTo>
                    <a:pt x="653" y="5987"/>
                    <a:pt x="4" y="7101"/>
                    <a:pt x="0" y="8307"/>
                  </a:cubicBezTo>
                  <a:cubicBezTo>
                    <a:pt x="0" y="8908"/>
                    <a:pt x="407" y="9429"/>
                    <a:pt x="986" y="9579"/>
                  </a:cubicBezTo>
                  <a:cubicBezTo>
                    <a:pt x="2969" y="10092"/>
                    <a:pt x="5008" y="10349"/>
                    <a:pt x="7057" y="10349"/>
                  </a:cubicBezTo>
                  <a:cubicBezTo>
                    <a:pt x="9106" y="10349"/>
                    <a:pt x="11144" y="10092"/>
                    <a:pt x="13127" y="9579"/>
                  </a:cubicBezTo>
                  <a:cubicBezTo>
                    <a:pt x="13706" y="9429"/>
                    <a:pt x="14113" y="8908"/>
                    <a:pt x="14113" y="8307"/>
                  </a:cubicBezTo>
                  <a:cubicBezTo>
                    <a:pt x="14109" y="7101"/>
                    <a:pt x="13461" y="5987"/>
                    <a:pt x="12412" y="5393"/>
                  </a:cubicBezTo>
                  <a:cubicBezTo>
                    <a:pt x="11338" y="4777"/>
                    <a:pt x="10554" y="3758"/>
                    <a:pt x="10238" y="2559"/>
                  </a:cubicBezTo>
                  <a:lnTo>
                    <a:pt x="10209" y="2438"/>
                  </a:lnTo>
                  <a:cubicBezTo>
                    <a:pt x="9835" y="1001"/>
                    <a:pt x="8541" y="1"/>
                    <a:pt x="7057" y="1"/>
                  </a:cubicBezTo>
                  <a:close/>
                </a:path>
              </a:pathLst>
            </a:custGeom>
            <a:solidFill>
              <a:srgbClr val="5E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446500" y="4087150"/>
              <a:ext cx="349275" cy="257900"/>
            </a:xfrm>
            <a:custGeom>
              <a:rect b="b" l="l" r="r" t="t"/>
              <a:pathLst>
                <a:path extrusionOk="0" h="10316" w="13971">
                  <a:moveTo>
                    <a:pt x="7383" y="1"/>
                  </a:moveTo>
                  <a:lnTo>
                    <a:pt x="7383" y="1"/>
                  </a:lnTo>
                  <a:cubicBezTo>
                    <a:pt x="7794" y="411"/>
                    <a:pt x="8087" y="924"/>
                    <a:pt x="8234" y="1489"/>
                  </a:cubicBezTo>
                  <a:lnTo>
                    <a:pt x="8267" y="1610"/>
                  </a:lnTo>
                  <a:cubicBezTo>
                    <a:pt x="8578" y="2808"/>
                    <a:pt x="9363" y="3827"/>
                    <a:pt x="10437" y="4443"/>
                  </a:cubicBezTo>
                  <a:cubicBezTo>
                    <a:pt x="11489" y="5037"/>
                    <a:pt x="12138" y="6151"/>
                    <a:pt x="12138" y="7357"/>
                  </a:cubicBezTo>
                  <a:cubicBezTo>
                    <a:pt x="12138" y="7959"/>
                    <a:pt x="11734" y="8479"/>
                    <a:pt x="11155" y="8629"/>
                  </a:cubicBezTo>
                  <a:cubicBezTo>
                    <a:pt x="9167" y="9142"/>
                    <a:pt x="7129" y="9399"/>
                    <a:pt x="5091" y="9399"/>
                  </a:cubicBezTo>
                  <a:cubicBezTo>
                    <a:pt x="3385" y="9399"/>
                    <a:pt x="1679" y="9219"/>
                    <a:pt x="1" y="8860"/>
                  </a:cubicBezTo>
                  <a:lnTo>
                    <a:pt x="1" y="8860"/>
                  </a:lnTo>
                  <a:cubicBezTo>
                    <a:pt x="169" y="9201"/>
                    <a:pt x="477" y="9451"/>
                    <a:pt x="844" y="9546"/>
                  </a:cubicBezTo>
                  <a:cubicBezTo>
                    <a:pt x="2836" y="10059"/>
                    <a:pt x="4876" y="10316"/>
                    <a:pt x="6916" y="10316"/>
                  </a:cubicBezTo>
                  <a:cubicBezTo>
                    <a:pt x="8956" y="10316"/>
                    <a:pt x="10996" y="10059"/>
                    <a:pt x="12988" y="9546"/>
                  </a:cubicBezTo>
                  <a:cubicBezTo>
                    <a:pt x="13567" y="9396"/>
                    <a:pt x="13970" y="8875"/>
                    <a:pt x="13970" y="8274"/>
                  </a:cubicBezTo>
                  <a:cubicBezTo>
                    <a:pt x="13970" y="7068"/>
                    <a:pt x="13322" y="5957"/>
                    <a:pt x="12273" y="5360"/>
                  </a:cubicBezTo>
                  <a:cubicBezTo>
                    <a:pt x="11195" y="4744"/>
                    <a:pt x="10415" y="3725"/>
                    <a:pt x="10099" y="2526"/>
                  </a:cubicBezTo>
                  <a:lnTo>
                    <a:pt x="10070" y="2405"/>
                  </a:lnTo>
                  <a:cubicBezTo>
                    <a:pt x="9740" y="1137"/>
                    <a:pt x="8681" y="188"/>
                    <a:pt x="7383" y="1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569025" y="4367800"/>
              <a:ext cx="100825" cy="25650"/>
            </a:xfrm>
            <a:custGeom>
              <a:rect b="b" l="l" r="r" t="t"/>
              <a:pathLst>
                <a:path extrusionOk="0" h="1026" w="4033">
                  <a:moveTo>
                    <a:pt x="393" y="0"/>
                  </a:moveTo>
                  <a:cubicBezTo>
                    <a:pt x="260" y="0"/>
                    <a:pt x="132" y="77"/>
                    <a:pt x="78" y="208"/>
                  </a:cubicBezTo>
                  <a:cubicBezTo>
                    <a:pt x="1" y="380"/>
                    <a:pt x="81" y="585"/>
                    <a:pt x="253" y="659"/>
                  </a:cubicBezTo>
                  <a:cubicBezTo>
                    <a:pt x="811" y="900"/>
                    <a:pt x="1408" y="1025"/>
                    <a:pt x="2017" y="1025"/>
                  </a:cubicBezTo>
                  <a:cubicBezTo>
                    <a:pt x="2621" y="1025"/>
                    <a:pt x="3223" y="900"/>
                    <a:pt x="3780" y="659"/>
                  </a:cubicBezTo>
                  <a:cubicBezTo>
                    <a:pt x="3952" y="585"/>
                    <a:pt x="4033" y="380"/>
                    <a:pt x="3956" y="208"/>
                  </a:cubicBezTo>
                  <a:cubicBezTo>
                    <a:pt x="3901" y="77"/>
                    <a:pt x="3773" y="0"/>
                    <a:pt x="3640" y="0"/>
                  </a:cubicBezTo>
                  <a:cubicBezTo>
                    <a:pt x="3595" y="0"/>
                    <a:pt x="3549" y="9"/>
                    <a:pt x="3505" y="28"/>
                  </a:cubicBezTo>
                  <a:cubicBezTo>
                    <a:pt x="3030" y="233"/>
                    <a:pt x="2523" y="336"/>
                    <a:pt x="2017" y="336"/>
                  </a:cubicBezTo>
                  <a:cubicBezTo>
                    <a:pt x="1510" y="336"/>
                    <a:pt x="1003" y="233"/>
                    <a:pt x="528" y="28"/>
                  </a:cubicBezTo>
                  <a:cubicBezTo>
                    <a:pt x="484" y="9"/>
                    <a:pt x="438" y="0"/>
                    <a:pt x="393" y="0"/>
                  </a:cubicBezTo>
                  <a:close/>
                </a:path>
              </a:pathLst>
            </a:custGeom>
            <a:solidFill>
              <a:srgbClr val="5E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759725" y="4237625"/>
              <a:ext cx="269825" cy="199075"/>
            </a:xfrm>
            <a:custGeom>
              <a:rect b="b" l="l" r="r" t="t"/>
              <a:pathLst>
                <a:path extrusionOk="0" h="7963" w="10793">
                  <a:moveTo>
                    <a:pt x="5397" y="1"/>
                  </a:moveTo>
                  <a:cubicBezTo>
                    <a:pt x="4242" y="1"/>
                    <a:pt x="3230" y="781"/>
                    <a:pt x="2941" y="1903"/>
                  </a:cubicBezTo>
                  <a:lnTo>
                    <a:pt x="2919" y="1995"/>
                  </a:lnTo>
                  <a:cubicBezTo>
                    <a:pt x="2688" y="2871"/>
                    <a:pt x="2112" y="3622"/>
                    <a:pt x="1320" y="4069"/>
                  </a:cubicBezTo>
                  <a:cubicBezTo>
                    <a:pt x="503" y="4535"/>
                    <a:pt x="1" y="5400"/>
                    <a:pt x="1" y="6342"/>
                  </a:cubicBezTo>
                  <a:cubicBezTo>
                    <a:pt x="1" y="6830"/>
                    <a:pt x="331" y="7258"/>
                    <a:pt x="804" y="7379"/>
                  </a:cubicBezTo>
                  <a:cubicBezTo>
                    <a:pt x="2303" y="7768"/>
                    <a:pt x="3846" y="7962"/>
                    <a:pt x="5397" y="7962"/>
                  </a:cubicBezTo>
                  <a:cubicBezTo>
                    <a:pt x="6947" y="7962"/>
                    <a:pt x="8487" y="7768"/>
                    <a:pt x="9990" y="7383"/>
                  </a:cubicBezTo>
                  <a:cubicBezTo>
                    <a:pt x="10462" y="7258"/>
                    <a:pt x="10792" y="6833"/>
                    <a:pt x="10792" y="6342"/>
                  </a:cubicBezTo>
                  <a:cubicBezTo>
                    <a:pt x="10792" y="5404"/>
                    <a:pt x="10286" y="4535"/>
                    <a:pt x="9473" y="4073"/>
                  </a:cubicBezTo>
                  <a:cubicBezTo>
                    <a:pt x="8681" y="3622"/>
                    <a:pt x="8105" y="2874"/>
                    <a:pt x="7874" y="1995"/>
                  </a:cubicBezTo>
                  <a:lnTo>
                    <a:pt x="7852" y="1903"/>
                  </a:lnTo>
                  <a:cubicBezTo>
                    <a:pt x="7563" y="781"/>
                    <a:pt x="6551" y="1"/>
                    <a:pt x="5397" y="1"/>
                  </a:cubicBezTo>
                  <a:close/>
                </a:path>
              </a:pathLst>
            </a:custGeom>
            <a:solidFill>
              <a:srgbClr val="5E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761300" y="4237625"/>
              <a:ext cx="268250" cy="199075"/>
            </a:xfrm>
            <a:custGeom>
              <a:rect b="b" l="l" r="r" t="t"/>
              <a:pathLst>
                <a:path extrusionOk="0" h="7963" w="10730">
                  <a:moveTo>
                    <a:pt x="5451" y="1"/>
                  </a:moveTo>
                  <a:lnTo>
                    <a:pt x="5451" y="1"/>
                  </a:lnTo>
                  <a:cubicBezTo>
                    <a:pt x="5689" y="286"/>
                    <a:pt x="5861" y="624"/>
                    <a:pt x="5953" y="983"/>
                  </a:cubicBezTo>
                  <a:lnTo>
                    <a:pt x="5979" y="1075"/>
                  </a:lnTo>
                  <a:cubicBezTo>
                    <a:pt x="6206" y="1954"/>
                    <a:pt x="6781" y="2706"/>
                    <a:pt x="7573" y="3153"/>
                  </a:cubicBezTo>
                  <a:cubicBezTo>
                    <a:pt x="8391" y="3618"/>
                    <a:pt x="8897" y="4484"/>
                    <a:pt x="8897" y="5426"/>
                  </a:cubicBezTo>
                  <a:cubicBezTo>
                    <a:pt x="8897" y="5913"/>
                    <a:pt x="8563" y="6342"/>
                    <a:pt x="8090" y="6463"/>
                  </a:cubicBezTo>
                  <a:cubicBezTo>
                    <a:pt x="6587" y="6851"/>
                    <a:pt x="5046" y="7045"/>
                    <a:pt x="3502" y="7045"/>
                  </a:cubicBezTo>
                  <a:cubicBezTo>
                    <a:pt x="2330" y="7045"/>
                    <a:pt x="1158" y="6933"/>
                    <a:pt x="0" y="6709"/>
                  </a:cubicBezTo>
                  <a:lnTo>
                    <a:pt x="0" y="6709"/>
                  </a:lnTo>
                  <a:cubicBezTo>
                    <a:pt x="121" y="7042"/>
                    <a:pt x="396" y="7291"/>
                    <a:pt x="741" y="7379"/>
                  </a:cubicBezTo>
                  <a:cubicBezTo>
                    <a:pt x="2245" y="7768"/>
                    <a:pt x="3788" y="7962"/>
                    <a:pt x="5330" y="7962"/>
                  </a:cubicBezTo>
                  <a:cubicBezTo>
                    <a:pt x="6873" y="7962"/>
                    <a:pt x="8416" y="7768"/>
                    <a:pt x="9923" y="7379"/>
                  </a:cubicBezTo>
                  <a:cubicBezTo>
                    <a:pt x="10396" y="7258"/>
                    <a:pt x="10729" y="6830"/>
                    <a:pt x="10729" y="6342"/>
                  </a:cubicBezTo>
                  <a:cubicBezTo>
                    <a:pt x="10729" y="5400"/>
                    <a:pt x="10223" y="4535"/>
                    <a:pt x="9406" y="4069"/>
                  </a:cubicBezTo>
                  <a:cubicBezTo>
                    <a:pt x="8614" y="3622"/>
                    <a:pt x="8039" y="2871"/>
                    <a:pt x="7811" y="1991"/>
                  </a:cubicBezTo>
                  <a:lnTo>
                    <a:pt x="7786" y="1899"/>
                  </a:lnTo>
                  <a:cubicBezTo>
                    <a:pt x="7507" y="822"/>
                    <a:pt x="6562" y="56"/>
                    <a:pt x="5451" y="1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854300" y="4455925"/>
              <a:ext cx="80775" cy="23575"/>
            </a:xfrm>
            <a:custGeom>
              <a:rect b="b" l="l" r="r" t="t"/>
              <a:pathLst>
                <a:path extrusionOk="0" h="943" w="3231">
                  <a:moveTo>
                    <a:pt x="390" y="0"/>
                  </a:moveTo>
                  <a:cubicBezTo>
                    <a:pt x="257" y="0"/>
                    <a:pt x="131" y="78"/>
                    <a:pt x="74" y="209"/>
                  </a:cubicBezTo>
                  <a:cubicBezTo>
                    <a:pt x="1" y="381"/>
                    <a:pt x="78" y="583"/>
                    <a:pt x="254" y="660"/>
                  </a:cubicBezTo>
                  <a:cubicBezTo>
                    <a:pt x="682" y="847"/>
                    <a:pt x="1144" y="942"/>
                    <a:pt x="1614" y="942"/>
                  </a:cubicBezTo>
                  <a:cubicBezTo>
                    <a:pt x="2083" y="942"/>
                    <a:pt x="2545" y="847"/>
                    <a:pt x="2973" y="660"/>
                  </a:cubicBezTo>
                  <a:cubicBezTo>
                    <a:pt x="3149" y="583"/>
                    <a:pt x="3230" y="381"/>
                    <a:pt x="3153" y="209"/>
                  </a:cubicBezTo>
                  <a:cubicBezTo>
                    <a:pt x="3096" y="78"/>
                    <a:pt x="2970" y="0"/>
                    <a:pt x="2837" y="0"/>
                  </a:cubicBezTo>
                  <a:cubicBezTo>
                    <a:pt x="2791" y="0"/>
                    <a:pt x="2744" y="10"/>
                    <a:pt x="2699" y="29"/>
                  </a:cubicBezTo>
                  <a:cubicBezTo>
                    <a:pt x="2352" y="180"/>
                    <a:pt x="1983" y="255"/>
                    <a:pt x="1614" y="255"/>
                  </a:cubicBezTo>
                  <a:cubicBezTo>
                    <a:pt x="1244" y="255"/>
                    <a:pt x="875" y="180"/>
                    <a:pt x="529" y="29"/>
                  </a:cubicBezTo>
                  <a:cubicBezTo>
                    <a:pt x="483" y="10"/>
                    <a:pt x="436" y="0"/>
                    <a:pt x="390" y="0"/>
                  </a:cubicBezTo>
                  <a:close/>
                </a:path>
              </a:pathLst>
            </a:custGeom>
            <a:solidFill>
              <a:srgbClr val="5ED5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521200" y="4290325"/>
              <a:ext cx="196500" cy="54725"/>
            </a:xfrm>
            <a:custGeom>
              <a:rect b="b" l="l" r="r" t="t"/>
              <a:pathLst>
                <a:path extrusionOk="0" h="2189" w="7860">
                  <a:moveTo>
                    <a:pt x="345" y="0"/>
                  </a:moveTo>
                  <a:cubicBezTo>
                    <a:pt x="154" y="0"/>
                    <a:pt x="0" y="154"/>
                    <a:pt x="0" y="345"/>
                  </a:cubicBezTo>
                  <a:lnTo>
                    <a:pt x="0" y="1870"/>
                  </a:lnTo>
                  <a:cubicBezTo>
                    <a:pt x="227" y="1906"/>
                    <a:pt x="458" y="1939"/>
                    <a:pt x="686" y="1972"/>
                  </a:cubicBezTo>
                  <a:lnTo>
                    <a:pt x="686" y="345"/>
                  </a:lnTo>
                  <a:cubicBezTo>
                    <a:pt x="686" y="154"/>
                    <a:pt x="532" y="0"/>
                    <a:pt x="345" y="0"/>
                  </a:cubicBezTo>
                  <a:close/>
                  <a:moveTo>
                    <a:pt x="7515" y="0"/>
                  </a:moveTo>
                  <a:cubicBezTo>
                    <a:pt x="7324" y="0"/>
                    <a:pt x="7170" y="154"/>
                    <a:pt x="7170" y="345"/>
                  </a:cubicBezTo>
                  <a:lnTo>
                    <a:pt x="7170" y="1972"/>
                  </a:lnTo>
                  <a:cubicBezTo>
                    <a:pt x="7401" y="1939"/>
                    <a:pt x="7628" y="1906"/>
                    <a:pt x="7859" y="1870"/>
                  </a:cubicBezTo>
                  <a:lnTo>
                    <a:pt x="7859" y="345"/>
                  </a:lnTo>
                  <a:cubicBezTo>
                    <a:pt x="7859" y="154"/>
                    <a:pt x="7705" y="0"/>
                    <a:pt x="7515" y="0"/>
                  </a:cubicBezTo>
                  <a:close/>
                  <a:moveTo>
                    <a:pt x="3930" y="239"/>
                  </a:moveTo>
                  <a:cubicBezTo>
                    <a:pt x="3739" y="239"/>
                    <a:pt x="3585" y="392"/>
                    <a:pt x="3585" y="583"/>
                  </a:cubicBezTo>
                  <a:lnTo>
                    <a:pt x="3585" y="2189"/>
                  </a:lnTo>
                  <a:lnTo>
                    <a:pt x="4274" y="2189"/>
                  </a:lnTo>
                  <a:lnTo>
                    <a:pt x="4274" y="583"/>
                  </a:lnTo>
                  <a:cubicBezTo>
                    <a:pt x="4274" y="392"/>
                    <a:pt x="4120" y="239"/>
                    <a:pt x="3930" y="239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816650" y="4378375"/>
              <a:ext cx="155975" cy="58325"/>
            </a:xfrm>
            <a:custGeom>
              <a:rect b="b" l="l" r="r" t="t"/>
              <a:pathLst>
                <a:path extrusionOk="0" h="2333" w="6239">
                  <a:moveTo>
                    <a:pt x="341" y="1"/>
                  </a:moveTo>
                  <a:cubicBezTo>
                    <a:pt x="154" y="1"/>
                    <a:pt x="0" y="155"/>
                    <a:pt x="0" y="345"/>
                  </a:cubicBezTo>
                  <a:lnTo>
                    <a:pt x="0" y="2065"/>
                  </a:lnTo>
                  <a:cubicBezTo>
                    <a:pt x="227" y="2105"/>
                    <a:pt x="458" y="2138"/>
                    <a:pt x="686" y="2171"/>
                  </a:cubicBezTo>
                  <a:lnTo>
                    <a:pt x="686" y="345"/>
                  </a:lnTo>
                  <a:cubicBezTo>
                    <a:pt x="686" y="155"/>
                    <a:pt x="532" y="1"/>
                    <a:pt x="341" y="1"/>
                  </a:cubicBezTo>
                  <a:close/>
                  <a:moveTo>
                    <a:pt x="5894" y="1"/>
                  </a:moveTo>
                  <a:cubicBezTo>
                    <a:pt x="5707" y="1"/>
                    <a:pt x="5554" y="155"/>
                    <a:pt x="5554" y="345"/>
                  </a:cubicBezTo>
                  <a:lnTo>
                    <a:pt x="5554" y="2171"/>
                  </a:lnTo>
                  <a:cubicBezTo>
                    <a:pt x="5781" y="2138"/>
                    <a:pt x="6012" y="2105"/>
                    <a:pt x="6239" y="2065"/>
                  </a:cubicBezTo>
                  <a:lnTo>
                    <a:pt x="6239" y="345"/>
                  </a:lnTo>
                  <a:cubicBezTo>
                    <a:pt x="6239" y="155"/>
                    <a:pt x="6085" y="1"/>
                    <a:pt x="5894" y="1"/>
                  </a:cubicBezTo>
                  <a:close/>
                  <a:moveTo>
                    <a:pt x="3120" y="210"/>
                  </a:moveTo>
                  <a:cubicBezTo>
                    <a:pt x="2929" y="210"/>
                    <a:pt x="2775" y="364"/>
                    <a:pt x="2775" y="554"/>
                  </a:cubicBezTo>
                  <a:lnTo>
                    <a:pt x="2775" y="2329"/>
                  </a:lnTo>
                  <a:cubicBezTo>
                    <a:pt x="2889" y="2329"/>
                    <a:pt x="3006" y="2332"/>
                    <a:pt x="3120" y="2332"/>
                  </a:cubicBezTo>
                  <a:cubicBezTo>
                    <a:pt x="3233" y="2332"/>
                    <a:pt x="3347" y="2329"/>
                    <a:pt x="3464" y="2329"/>
                  </a:cubicBezTo>
                  <a:lnTo>
                    <a:pt x="3464" y="554"/>
                  </a:lnTo>
                  <a:cubicBezTo>
                    <a:pt x="3464" y="364"/>
                    <a:pt x="3310" y="210"/>
                    <a:pt x="3120" y="210"/>
                  </a:cubicBezTo>
                  <a:close/>
                </a:path>
              </a:pathLst>
            </a:custGeom>
            <a:solidFill>
              <a:srgbClr val="32B2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896000" y="4143150"/>
              <a:ext cx="34200" cy="17150"/>
            </a:xfrm>
            <a:custGeom>
              <a:rect b="b" l="l" r="r" t="t"/>
              <a:pathLst>
                <a:path extrusionOk="0" h="686" w="1368">
                  <a:moveTo>
                    <a:pt x="341" y="0"/>
                  </a:moveTo>
                  <a:cubicBezTo>
                    <a:pt x="154" y="0"/>
                    <a:pt x="1" y="151"/>
                    <a:pt x="1" y="341"/>
                  </a:cubicBezTo>
                  <a:cubicBezTo>
                    <a:pt x="1" y="532"/>
                    <a:pt x="154" y="686"/>
                    <a:pt x="341" y="686"/>
                  </a:cubicBezTo>
                  <a:lnTo>
                    <a:pt x="1023" y="686"/>
                  </a:lnTo>
                  <a:cubicBezTo>
                    <a:pt x="1214" y="686"/>
                    <a:pt x="1368" y="532"/>
                    <a:pt x="1368" y="341"/>
                  </a:cubicBezTo>
                  <a:cubicBezTo>
                    <a:pt x="1368" y="151"/>
                    <a:pt x="1214" y="0"/>
                    <a:pt x="1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844600" y="4143150"/>
              <a:ext cx="34200" cy="17150"/>
            </a:xfrm>
            <a:custGeom>
              <a:rect b="b" l="l" r="r" t="t"/>
              <a:pathLst>
                <a:path extrusionOk="0" h="686" w="1368">
                  <a:moveTo>
                    <a:pt x="345" y="0"/>
                  </a:moveTo>
                  <a:cubicBezTo>
                    <a:pt x="154" y="0"/>
                    <a:pt x="0" y="151"/>
                    <a:pt x="0" y="341"/>
                  </a:cubicBezTo>
                  <a:cubicBezTo>
                    <a:pt x="0" y="532"/>
                    <a:pt x="154" y="686"/>
                    <a:pt x="345" y="686"/>
                  </a:cubicBezTo>
                  <a:lnTo>
                    <a:pt x="1023" y="686"/>
                  </a:lnTo>
                  <a:cubicBezTo>
                    <a:pt x="1213" y="686"/>
                    <a:pt x="1367" y="532"/>
                    <a:pt x="1367" y="341"/>
                  </a:cubicBezTo>
                  <a:cubicBezTo>
                    <a:pt x="1367" y="151"/>
                    <a:pt x="1213" y="0"/>
                    <a:pt x="1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878775" y="4160275"/>
              <a:ext cx="17250" cy="34300"/>
            </a:xfrm>
            <a:custGeom>
              <a:rect b="b" l="l" r="r" t="t"/>
              <a:pathLst>
                <a:path extrusionOk="0" h="1372" w="690">
                  <a:moveTo>
                    <a:pt x="345" y="1"/>
                  </a:moveTo>
                  <a:cubicBezTo>
                    <a:pt x="154" y="1"/>
                    <a:pt x="0" y="155"/>
                    <a:pt x="0" y="345"/>
                  </a:cubicBezTo>
                  <a:lnTo>
                    <a:pt x="0" y="1027"/>
                  </a:lnTo>
                  <a:cubicBezTo>
                    <a:pt x="0" y="1218"/>
                    <a:pt x="154" y="1372"/>
                    <a:pt x="345" y="1372"/>
                  </a:cubicBezTo>
                  <a:cubicBezTo>
                    <a:pt x="536" y="1372"/>
                    <a:pt x="690" y="1218"/>
                    <a:pt x="690" y="1027"/>
                  </a:cubicBezTo>
                  <a:lnTo>
                    <a:pt x="690" y="345"/>
                  </a:lnTo>
                  <a:cubicBezTo>
                    <a:pt x="690" y="155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878775" y="4108875"/>
              <a:ext cx="17250" cy="33100"/>
            </a:xfrm>
            <a:custGeom>
              <a:rect b="b" l="l" r="r" t="t"/>
              <a:pathLst>
                <a:path extrusionOk="0" h="1324" w="690">
                  <a:moveTo>
                    <a:pt x="345" y="0"/>
                  </a:moveTo>
                  <a:cubicBezTo>
                    <a:pt x="154" y="0"/>
                    <a:pt x="0" y="154"/>
                    <a:pt x="0" y="345"/>
                  </a:cubicBezTo>
                  <a:lnTo>
                    <a:pt x="0" y="979"/>
                  </a:lnTo>
                  <a:cubicBezTo>
                    <a:pt x="0" y="1170"/>
                    <a:pt x="154" y="1324"/>
                    <a:pt x="345" y="1324"/>
                  </a:cubicBezTo>
                  <a:cubicBezTo>
                    <a:pt x="536" y="1324"/>
                    <a:pt x="690" y="1170"/>
                    <a:pt x="690" y="979"/>
                  </a:cubicBezTo>
                  <a:lnTo>
                    <a:pt x="690" y="345"/>
                  </a:lnTo>
                  <a:cubicBezTo>
                    <a:pt x="690" y="154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782175" y="4188775"/>
              <a:ext cx="29550" cy="17250"/>
            </a:xfrm>
            <a:custGeom>
              <a:rect b="b" l="l" r="r" t="t"/>
              <a:pathLst>
                <a:path extrusionOk="0" h="690" w="1182">
                  <a:moveTo>
                    <a:pt x="342" y="1"/>
                  </a:moveTo>
                  <a:cubicBezTo>
                    <a:pt x="155" y="1"/>
                    <a:pt x="1" y="155"/>
                    <a:pt x="1" y="345"/>
                  </a:cubicBezTo>
                  <a:cubicBezTo>
                    <a:pt x="1" y="536"/>
                    <a:pt x="155" y="690"/>
                    <a:pt x="342" y="690"/>
                  </a:cubicBezTo>
                  <a:lnTo>
                    <a:pt x="837" y="690"/>
                  </a:lnTo>
                  <a:cubicBezTo>
                    <a:pt x="1027" y="690"/>
                    <a:pt x="1181" y="536"/>
                    <a:pt x="1181" y="345"/>
                  </a:cubicBezTo>
                  <a:cubicBezTo>
                    <a:pt x="1181" y="155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825975" y="4188775"/>
              <a:ext cx="29550" cy="17250"/>
            </a:xfrm>
            <a:custGeom>
              <a:rect b="b" l="l" r="r" t="t"/>
              <a:pathLst>
                <a:path extrusionOk="0" h="690" w="1182">
                  <a:moveTo>
                    <a:pt x="342" y="1"/>
                  </a:moveTo>
                  <a:cubicBezTo>
                    <a:pt x="155" y="1"/>
                    <a:pt x="1" y="155"/>
                    <a:pt x="1" y="345"/>
                  </a:cubicBezTo>
                  <a:cubicBezTo>
                    <a:pt x="1" y="536"/>
                    <a:pt x="155" y="690"/>
                    <a:pt x="342" y="690"/>
                  </a:cubicBezTo>
                  <a:lnTo>
                    <a:pt x="837" y="690"/>
                  </a:lnTo>
                  <a:cubicBezTo>
                    <a:pt x="1027" y="690"/>
                    <a:pt x="1181" y="536"/>
                    <a:pt x="1181" y="345"/>
                  </a:cubicBezTo>
                  <a:cubicBezTo>
                    <a:pt x="1181" y="155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810225" y="4204550"/>
              <a:ext cx="17250" cy="29525"/>
            </a:xfrm>
            <a:custGeom>
              <a:rect b="b" l="l" r="r" t="t"/>
              <a:pathLst>
                <a:path extrusionOk="0" h="1181" w="690">
                  <a:moveTo>
                    <a:pt x="345" y="0"/>
                  </a:moveTo>
                  <a:cubicBezTo>
                    <a:pt x="154" y="0"/>
                    <a:pt x="0" y="154"/>
                    <a:pt x="0" y="345"/>
                  </a:cubicBezTo>
                  <a:lnTo>
                    <a:pt x="0" y="836"/>
                  </a:lnTo>
                  <a:cubicBezTo>
                    <a:pt x="0" y="1027"/>
                    <a:pt x="154" y="1181"/>
                    <a:pt x="345" y="1181"/>
                  </a:cubicBezTo>
                  <a:cubicBezTo>
                    <a:pt x="536" y="1181"/>
                    <a:pt x="690" y="1027"/>
                    <a:pt x="690" y="836"/>
                  </a:cubicBezTo>
                  <a:lnTo>
                    <a:pt x="690" y="345"/>
                  </a:lnTo>
                  <a:cubicBezTo>
                    <a:pt x="690" y="154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810225" y="4160750"/>
              <a:ext cx="17250" cy="28600"/>
            </a:xfrm>
            <a:custGeom>
              <a:rect b="b" l="l" r="r" t="t"/>
              <a:pathLst>
                <a:path extrusionOk="0" h="1144" w="690">
                  <a:moveTo>
                    <a:pt x="345" y="0"/>
                  </a:moveTo>
                  <a:cubicBezTo>
                    <a:pt x="154" y="0"/>
                    <a:pt x="0" y="154"/>
                    <a:pt x="0" y="341"/>
                  </a:cubicBezTo>
                  <a:lnTo>
                    <a:pt x="0" y="799"/>
                  </a:lnTo>
                  <a:cubicBezTo>
                    <a:pt x="0" y="990"/>
                    <a:pt x="154" y="1144"/>
                    <a:pt x="345" y="1144"/>
                  </a:cubicBezTo>
                  <a:cubicBezTo>
                    <a:pt x="536" y="1144"/>
                    <a:pt x="690" y="990"/>
                    <a:pt x="690" y="799"/>
                  </a:cubicBezTo>
                  <a:lnTo>
                    <a:pt x="690" y="341"/>
                  </a:lnTo>
                  <a:cubicBezTo>
                    <a:pt x="690" y="154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FC4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44"/>
          <p:cNvGrpSpPr/>
          <p:nvPr/>
        </p:nvGrpSpPr>
        <p:grpSpPr>
          <a:xfrm>
            <a:off x="5303025" y="1021599"/>
            <a:ext cx="601963" cy="544646"/>
            <a:chOff x="582600" y="2793600"/>
            <a:chExt cx="592075" cy="535700"/>
          </a:xfrm>
        </p:grpSpPr>
        <p:sp>
          <p:nvSpPr>
            <p:cNvPr id="1526" name="Google Shape;1526;p44"/>
            <p:cNvSpPr/>
            <p:nvPr/>
          </p:nvSpPr>
          <p:spPr>
            <a:xfrm>
              <a:off x="679725" y="3248300"/>
              <a:ext cx="494850" cy="81000"/>
            </a:xfrm>
            <a:custGeom>
              <a:rect b="b" l="l" r="r" t="t"/>
              <a:pathLst>
                <a:path extrusionOk="0" h="3240" w="19794">
                  <a:moveTo>
                    <a:pt x="8003" y="0"/>
                  </a:moveTo>
                  <a:cubicBezTo>
                    <a:pt x="7553" y="0"/>
                    <a:pt x="7081" y="44"/>
                    <a:pt x="6569" y="135"/>
                  </a:cubicBezTo>
                  <a:cubicBezTo>
                    <a:pt x="6061" y="227"/>
                    <a:pt x="5610" y="260"/>
                    <a:pt x="5211" y="260"/>
                  </a:cubicBezTo>
                  <a:cubicBezTo>
                    <a:pt x="4179" y="260"/>
                    <a:pt x="3502" y="39"/>
                    <a:pt x="3117" y="39"/>
                  </a:cubicBezTo>
                  <a:cubicBezTo>
                    <a:pt x="2998" y="39"/>
                    <a:pt x="2906" y="60"/>
                    <a:pt x="2841" y="117"/>
                  </a:cubicBezTo>
                  <a:lnTo>
                    <a:pt x="221" y="2433"/>
                  </a:lnTo>
                  <a:cubicBezTo>
                    <a:pt x="1" y="2631"/>
                    <a:pt x="114" y="2998"/>
                    <a:pt x="408" y="3031"/>
                  </a:cubicBezTo>
                  <a:cubicBezTo>
                    <a:pt x="998" y="3104"/>
                    <a:pt x="1313" y="3240"/>
                    <a:pt x="2369" y="3240"/>
                  </a:cubicBezTo>
                  <a:cubicBezTo>
                    <a:pt x="3809" y="3240"/>
                    <a:pt x="3850" y="2987"/>
                    <a:pt x="5209" y="2987"/>
                  </a:cubicBezTo>
                  <a:cubicBezTo>
                    <a:pt x="6584" y="2987"/>
                    <a:pt x="6599" y="3240"/>
                    <a:pt x="8050" y="3240"/>
                  </a:cubicBezTo>
                  <a:cubicBezTo>
                    <a:pt x="9495" y="3240"/>
                    <a:pt x="9531" y="2987"/>
                    <a:pt x="10891" y="2987"/>
                  </a:cubicBezTo>
                  <a:lnTo>
                    <a:pt x="10902" y="2987"/>
                  </a:lnTo>
                  <a:cubicBezTo>
                    <a:pt x="12277" y="2987"/>
                    <a:pt x="12288" y="3240"/>
                    <a:pt x="13743" y="3240"/>
                  </a:cubicBezTo>
                  <a:cubicBezTo>
                    <a:pt x="15184" y="3240"/>
                    <a:pt x="15220" y="2987"/>
                    <a:pt x="16580" y="2987"/>
                  </a:cubicBezTo>
                  <a:cubicBezTo>
                    <a:pt x="16605" y="2987"/>
                    <a:pt x="16630" y="2986"/>
                    <a:pt x="16654" y="2986"/>
                  </a:cubicBezTo>
                  <a:cubicBezTo>
                    <a:pt x="17047" y="2986"/>
                    <a:pt x="17436" y="3041"/>
                    <a:pt x="17812" y="3145"/>
                  </a:cubicBezTo>
                  <a:cubicBezTo>
                    <a:pt x="17941" y="3177"/>
                    <a:pt x="18070" y="3192"/>
                    <a:pt x="18196" y="3192"/>
                  </a:cubicBezTo>
                  <a:cubicBezTo>
                    <a:pt x="19040" y="3192"/>
                    <a:pt x="19771" y="2513"/>
                    <a:pt x="19784" y="1623"/>
                  </a:cubicBezTo>
                  <a:cubicBezTo>
                    <a:pt x="19794" y="718"/>
                    <a:pt x="19061" y="12"/>
                    <a:pt x="18202" y="12"/>
                  </a:cubicBezTo>
                  <a:cubicBezTo>
                    <a:pt x="18087" y="12"/>
                    <a:pt x="17970" y="25"/>
                    <a:pt x="17852" y="51"/>
                  </a:cubicBezTo>
                  <a:cubicBezTo>
                    <a:pt x="17427" y="146"/>
                    <a:pt x="17134" y="216"/>
                    <a:pt x="16566" y="260"/>
                  </a:cubicBezTo>
                  <a:cubicBezTo>
                    <a:pt x="16401" y="272"/>
                    <a:pt x="16256" y="277"/>
                    <a:pt x="16126" y="277"/>
                  </a:cubicBezTo>
                  <a:cubicBezTo>
                    <a:pt x="15191" y="277"/>
                    <a:pt x="15023" y="3"/>
                    <a:pt x="13739" y="3"/>
                  </a:cubicBezTo>
                  <a:cubicBezTo>
                    <a:pt x="12299" y="3"/>
                    <a:pt x="12266" y="260"/>
                    <a:pt x="10913" y="260"/>
                  </a:cubicBezTo>
                  <a:cubicBezTo>
                    <a:pt x="10907" y="260"/>
                    <a:pt x="10901" y="259"/>
                    <a:pt x="10894" y="259"/>
                  </a:cubicBezTo>
                  <a:cubicBezTo>
                    <a:pt x="10813" y="259"/>
                    <a:pt x="10676" y="278"/>
                    <a:pt x="10465" y="278"/>
                  </a:cubicBezTo>
                  <a:cubicBezTo>
                    <a:pt x="10233" y="278"/>
                    <a:pt x="9910" y="255"/>
                    <a:pt x="9473" y="161"/>
                  </a:cubicBezTo>
                  <a:cubicBezTo>
                    <a:pt x="8992" y="56"/>
                    <a:pt x="8511" y="0"/>
                    <a:pt x="8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582600" y="3109075"/>
              <a:ext cx="181000" cy="79000"/>
            </a:xfrm>
            <a:custGeom>
              <a:rect b="b" l="l" r="r" t="t"/>
              <a:pathLst>
                <a:path extrusionOk="0" h="3160" w="7240">
                  <a:moveTo>
                    <a:pt x="6197" y="0"/>
                  </a:moveTo>
                  <a:cubicBezTo>
                    <a:pt x="5720" y="0"/>
                    <a:pt x="5242" y="44"/>
                    <a:pt x="4773" y="136"/>
                  </a:cubicBezTo>
                  <a:cubicBezTo>
                    <a:pt x="4282" y="223"/>
                    <a:pt x="3862" y="260"/>
                    <a:pt x="3487" y="260"/>
                  </a:cubicBezTo>
                  <a:cubicBezTo>
                    <a:pt x="2992" y="260"/>
                    <a:pt x="2575" y="196"/>
                    <a:pt x="2177" y="96"/>
                  </a:cubicBezTo>
                  <a:cubicBezTo>
                    <a:pt x="2170" y="96"/>
                    <a:pt x="2004" y="43"/>
                    <a:pt x="1760" y="43"/>
                  </a:cubicBezTo>
                  <a:cubicBezTo>
                    <a:pt x="1496" y="43"/>
                    <a:pt x="1141" y="105"/>
                    <a:pt x="803" y="367"/>
                  </a:cubicBezTo>
                  <a:cubicBezTo>
                    <a:pt x="0" y="998"/>
                    <a:pt x="22" y="2240"/>
                    <a:pt x="818" y="2860"/>
                  </a:cubicBezTo>
                  <a:cubicBezTo>
                    <a:pt x="1124" y="3100"/>
                    <a:pt x="1708" y="3160"/>
                    <a:pt x="2003" y="3160"/>
                  </a:cubicBezTo>
                  <a:cubicBezTo>
                    <a:pt x="2081" y="3160"/>
                    <a:pt x="2140" y="3155"/>
                    <a:pt x="2166" y="3149"/>
                  </a:cubicBezTo>
                  <a:cubicBezTo>
                    <a:pt x="2588" y="3043"/>
                    <a:pt x="2885" y="2984"/>
                    <a:pt x="3413" y="2984"/>
                  </a:cubicBezTo>
                  <a:cubicBezTo>
                    <a:pt x="3435" y="2984"/>
                    <a:pt x="3458" y="2984"/>
                    <a:pt x="3480" y="2984"/>
                  </a:cubicBezTo>
                  <a:cubicBezTo>
                    <a:pt x="3864" y="2984"/>
                    <a:pt x="4245" y="3014"/>
                    <a:pt x="4622" y="3080"/>
                  </a:cubicBezTo>
                  <a:cubicBezTo>
                    <a:pt x="4643" y="3084"/>
                    <a:pt x="4665" y="3085"/>
                    <a:pt x="4686" y="3085"/>
                  </a:cubicBezTo>
                  <a:cubicBezTo>
                    <a:pt x="4782" y="3085"/>
                    <a:pt x="4874" y="3045"/>
                    <a:pt x="4938" y="2970"/>
                  </a:cubicBezTo>
                  <a:lnTo>
                    <a:pt x="7049" y="587"/>
                  </a:lnTo>
                  <a:cubicBezTo>
                    <a:pt x="7240" y="374"/>
                    <a:pt x="7100" y="33"/>
                    <a:pt x="6814" y="15"/>
                  </a:cubicBezTo>
                  <a:cubicBezTo>
                    <a:pt x="6639" y="8"/>
                    <a:pt x="6455" y="0"/>
                    <a:pt x="6254" y="0"/>
                  </a:cubicBezTo>
                  <a:cubicBezTo>
                    <a:pt x="6235" y="0"/>
                    <a:pt x="6216" y="0"/>
                    <a:pt x="6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835050" y="3109050"/>
              <a:ext cx="339625" cy="81175"/>
            </a:xfrm>
            <a:custGeom>
              <a:rect b="b" l="l" r="r" t="t"/>
              <a:pathLst>
                <a:path extrusionOk="0" h="3247" w="13585">
                  <a:moveTo>
                    <a:pt x="7484" y="0"/>
                  </a:moveTo>
                  <a:cubicBezTo>
                    <a:pt x="7034" y="0"/>
                    <a:pt x="6562" y="44"/>
                    <a:pt x="6049" y="137"/>
                  </a:cubicBezTo>
                  <a:cubicBezTo>
                    <a:pt x="5624" y="218"/>
                    <a:pt x="5196" y="258"/>
                    <a:pt x="4764" y="258"/>
                  </a:cubicBezTo>
                  <a:cubicBezTo>
                    <a:pt x="4745" y="258"/>
                    <a:pt x="4726" y="258"/>
                    <a:pt x="4708" y="258"/>
                  </a:cubicBezTo>
                  <a:cubicBezTo>
                    <a:pt x="4691" y="257"/>
                    <a:pt x="4675" y="257"/>
                    <a:pt x="4659" y="257"/>
                  </a:cubicBezTo>
                  <a:cubicBezTo>
                    <a:pt x="4532" y="257"/>
                    <a:pt x="4428" y="281"/>
                    <a:pt x="4237" y="281"/>
                  </a:cubicBezTo>
                  <a:cubicBezTo>
                    <a:pt x="4024" y="281"/>
                    <a:pt x="3704" y="252"/>
                    <a:pt x="3124" y="130"/>
                  </a:cubicBezTo>
                  <a:cubicBezTo>
                    <a:pt x="3101" y="125"/>
                    <a:pt x="3078" y="123"/>
                    <a:pt x="3054" y="123"/>
                  </a:cubicBezTo>
                  <a:cubicBezTo>
                    <a:pt x="2971" y="123"/>
                    <a:pt x="2890" y="153"/>
                    <a:pt x="2827" y="210"/>
                  </a:cubicBezTo>
                  <a:lnTo>
                    <a:pt x="217" y="2516"/>
                  </a:lnTo>
                  <a:cubicBezTo>
                    <a:pt x="1" y="2707"/>
                    <a:pt x="100" y="3062"/>
                    <a:pt x="382" y="3114"/>
                  </a:cubicBezTo>
                  <a:cubicBezTo>
                    <a:pt x="925" y="3211"/>
                    <a:pt x="1383" y="3246"/>
                    <a:pt x="1793" y="3246"/>
                  </a:cubicBezTo>
                  <a:cubicBezTo>
                    <a:pt x="2901" y="3246"/>
                    <a:pt x="3649" y="2986"/>
                    <a:pt x="4730" y="2986"/>
                  </a:cubicBezTo>
                  <a:cubicBezTo>
                    <a:pt x="5117" y="2986"/>
                    <a:pt x="5546" y="3020"/>
                    <a:pt x="6049" y="3110"/>
                  </a:cubicBezTo>
                  <a:cubicBezTo>
                    <a:pt x="6539" y="3200"/>
                    <a:pt x="7034" y="3245"/>
                    <a:pt x="7531" y="3245"/>
                  </a:cubicBezTo>
                  <a:cubicBezTo>
                    <a:pt x="8027" y="3245"/>
                    <a:pt x="8523" y="3200"/>
                    <a:pt x="9015" y="3110"/>
                  </a:cubicBezTo>
                  <a:cubicBezTo>
                    <a:pt x="9509" y="3020"/>
                    <a:pt x="9932" y="2982"/>
                    <a:pt x="10309" y="2982"/>
                  </a:cubicBezTo>
                  <a:cubicBezTo>
                    <a:pt x="10797" y="2982"/>
                    <a:pt x="11210" y="3046"/>
                    <a:pt x="11603" y="3143"/>
                  </a:cubicBezTo>
                  <a:cubicBezTo>
                    <a:pt x="11733" y="3176"/>
                    <a:pt x="11863" y="3191"/>
                    <a:pt x="11990" y="3191"/>
                  </a:cubicBezTo>
                  <a:cubicBezTo>
                    <a:pt x="12833" y="3191"/>
                    <a:pt x="13562" y="2510"/>
                    <a:pt x="13575" y="1622"/>
                  </a:cubicBezTo>
                  <a:cubicBezTo>
                    <a:pt x="13584" y="718"/>
                    <a:pt x="12850" y="11"/>
                    <a:pt x="11988" y="11"/>
                  </a:cubicBezTo>
                  <a:cubicBezTo>
                    <a:pt x="11875" y="11"/>
                    <a:pt x="11759" y="24"/>
                    <a:pt x="11643" y="49"/>
                  </a:cubicBezTo>
                  <a:cubicBezTo>
                    <a:pt x="11070" y="186"/>
                    <a:pt x="10540" y="274"/>
                    <a:pt x="10001" y="274"/>
                  </a:cubicBezTo>
                  <a:cubicBezTo>
                    <a:pt x="9659" y="274"/>
                    <a:pt x="9314" y="239"/>
                    <a:pt x="8952" y="159"/>
                  </a:cubicBezTo>
                  <a:cubicBezTo>
                    <a:pt x="8472" y="56"/>
                    <a:pt x="7992" y="0"/>
                    <a:pt x="7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582775" y="2969800"/>
              <a:ext cx="304800" cy="81075"/>
            </a:xfrm>
            <a:custGeom>
              <a:rect b="b" l="l" r="r" t="t"/>
              <a:pathLst>
                <a:path extrusionOk="0" h="3243" w="12192">
                  <a:moveTo>
                    <a:pt x="6248" y="1"/>
                  </a:moveTo>
                  <a:cubicBezTo>
                    <a:pt x="5753" y="1"/>
                    <a:pt x="5257" y="46"/>
                    <a:pt x="4766" y="135"/>
                  </a:cubicBezTo>
                  <a:cubicBezTo>
                    <a:pt x="4277" y="224"/>
                    <a:pt x="3857" y="261"/>
                    <a:pt x="3482" y="261"/>
                  </a:cubicBezTo>
                  <a:cubicBezTo>
                    <a:pt x="2988" y="261"/>
                    <a:pt x="2570" y="197"/>
                    <a:pt x="2170" y="99"/>
                  </a:cubicBezTo>
                  <a:cubicBezTo>
                    <a:pt x="2163" y="99"/>
                    <a:pt x="1994" y="43"/>
                    <a:pt x="1747" y="43"/>
                  </a:cubicBezTo>
                  <a:cubicBezTo>
                    <a:pt x="1483" y="43"/>
                    <a:pt x="1131" y="107"/>
                    <a:pt x="796" y="370"/>
                  </a:cubicBezTo>
                  <a:cubicBezTo>
                    <a:pt x="4" y="989"/>
                    <a:pt x="0" y="2228"/>
                    <a:pt x="811" y="2863"/>
                  </a:cubicBezTo>
                  <a:cubicBezTo>
                    <a:pt x="1087" y="3080"/>
                    <a:pt x="1428" y="3195"/>
                    <a:pt x="1776" y="3195"/>
                  </a:cubicBezTo>
                  <a:cubicBezTo>
                    <a:pt x="1903" y="3195"/>
                    <a:pt x="2030" y="3180"/>
                    <a:pt x="2156" y="3148"/>
                  </a:cubicBezTo>
                  <a:cubicBezTo>
                    <a:pt x="2570" y="3047"/>
                    <a:pt x="2992" y="2983"/>
                    <a:pt x="3483" y="2983"/>
                  </a:cubicBezTo>
                  <a:cubicBezTo>
                    <a:pt x="3860" y="2983"/>
                    <a:pt x="4279" y="3021"/>
                    <a:pt x="4766" y="3108"/>
                  </a:cubicBezTo>
                  <a:cubicBezTo>
                    <a:pt x="5257" y="3198"/>
                    <a:pt x="5754" y="3243"/>
                    <a:pt x="6250" y="3243"/>
                  </a:cubicBezTo>
                  <a:cubicBezTo>
                    <a:pt x="6746" y="3243"/>
                    <a:pt x="7242" y="3198"/>
                    <a:pt x="7731" y="3108"/>
                  </a:cubicBezTo>
                  <a:cubicBezTo>
                    <a:pt x="8294" y="3007"/>
                    <a:pt x="8702" y="2983"/>
                    <a:pt x="9006" y="2983"/>
                  </a:cubicBezTo>
                  <a:cubicBezTo>
                    <a:pt x="9290" y="2983"/>
                    <a:pt x="9483" y="3004"/>
                    <a:pt x="9625" y="3004"/>
                  </a:cubicBezTo>
                  <a:cubicBezTo>
                    <a:pt x="9771" y="3004"/>
                    <a:pt x="9863" y="2981"/>
                    <a:pt x="9945" y="2888"/>
                  </a:cubicBezTo>
                  <a:lnTo>
                    <a:pt x="11994" y="575"/>
                  </a:lnTo>
                  <a:cubicBezTo>
                    <a:pt x="12191" y="353"/>
                    <a:pt x="12033" y="3"/>
                    <a:pt x="11735" y="3"/>
                  </a:cubicBezTo>
                  <a:cubicBezTo>
                    <a:pt x="11734" y="3"/>
                    <a:pt x="11732" y="3"/>
                    <a:pt x="11730" y="3"/>
                  </a:cubicBezTo>
                  <a:cubicBezTo>
                    <a:pt x="11302" y="7"/>
                    <a:pt x="10873" y="51"/>
                    <a:pt x="10447" y="135"/>
                  </a:cubicBezTo>
                  <a:cubicBezTo>
                    <a:pt x="9998" y="218"/>
                    <a:pt x="9544" y="259"/>
                    <a:pt x="9089" y="259"/>
                  </a:cubicBezTo>
                  <a:cubicBezTo>
                    <a:pt x="8634" y="259"/>
                    <a:pt x="8178" y="218"/>
                    <a:pt x="7728" y="135"/>
                  </a:cubicBezTo>
                  <a:cubicBezTo>
                    <a:pt x="7238" y="46"/>
                    <a:pt x="6743" y="1"/>
                    <a:pt x="6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990125" y="2970100"/>
              <a:ext cx="184525" cy="80725"/>
            </a:xfrm>
            <a:custGeom>
              <a:rect b="b" l="l" r="r" t="t"/>
              <a:pathLst>
                <a:path extrusionOk="0" h="3229" w="7381">
                  <a:moveTo>
                    <a:pt x="5786" y="0"/>
                  </a:moveTo>
                  <a:cubicBezTo>
                    <a:pt x="5671" y="0"/>
                    <a:pt x="5554" y="13"/>
                    <a:pt x="5436" y="39"/>
                  </a:cubicBezTo>
                  <a:cubicBezTo>
                    <a:pt x="4624" y="221"/>
                    <a:pt x="4095" y="268"/>
                    <a:pt x="3737" y="268"/>
                  </a:cubicBezTo>
                  <a:cubicBezTo>
                    <a:pt x="3348" y="268"/>
                    <a:pt x="3160" y="213"/>
                    <a:pt x="3025" y="213"/>
                  </a:cubicBezTo>
                  <a:cubicBezTo>
                    <a:pt x="2944" y="213"/>
                    <a:pt x="2882" y="233"/>
                    <a:pt x="2808" y="299"/>
                  </a:cubicBezTo>
                  <a:lnTo>
                    <a:pt x="224" y="2583"/>
                  </a:lnTo>
                  <a:cubicBezTo>
                    <a:pt x="0" y="2781"/>
                    <a:pt x="117" y="3151"/>
                    <a:pt x="411" y="3184"/>
                  </a:cubicBezTo>
                  <a:cubicBezTo>
                    <a:pt x="704" y="3214"/>
                    <a:pt x="998" y="3228"/>
                    <a:pt x="1292" y="3228"/>
                  </a:cubicBezTo>
                  <a:cubicBezTo>
                    <a:pt x="1799" y="3228"/>
                    <a:pt x="2307" y="3184"/>
                    <a:pt x="2808" y="3096"/>
                  </a:cubicBezTo>
                  <a:cubicBezTo>
                    <a:pt x="3299" y="3009"/>
                    <a:pt x="3720" y="2972"/>
                    <a:pt x="4096" y="2972"/>
                  </a:cubicBezTo>
                  <a:cubicBezTo>
                    <a:pt x="4588" y="2972"/>
                    <a:pt x="5003" y="3035"/>
                    <a:pt x="5396" y="3133"/>
                  </a:cubicBezTo>
                  <a:cubicBezTo>
                    <a:pt x="5525" y="3165"/>
                    <a:pt x="5654" y="3180"/>
                    <a:pt x="5780" y="3180"/>
                  </a:cubicBezTo>
                  <a:cubicBezTo>
                    <a:pt x="6624" y="3180"/>
                    <a:pt x="7355" y="2501"/>
                    <a:pt x="7368" y="1612"/>
                  </a:cubicBezTo>
                  <a:cubicBezTo>
                    <a:pt x="7381" y="706"/>
                    <a:pt x="6646" y="0"/>
                    <a:pt x="5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621450" y="2793600"/>
              <a:ext cx="495600" cy="509775"/>
            </a:xfrm>
            <a:custGeom>
              <a:rect b="b" l="l" r="r" t="t"/>
              <a:pathLst>
                <a:path extrusionOk="0" h="20391" w="19824">
                  <a:moveTo>
                    <a:pt x="16438" y="1"/>
                  </a:moveTo>
                  <a:cubicBezTo>
                    <a:pt x="16342" y="1"/>
                    <a:pt x="16250" y="44"/>
                    <a:pt x="16184" y="116"/>
                  </a:cubicBezTo>
                  <a:lnTo>
                    <a:pt x="96" y="18261"/>
                  </a:lnTo>
                  <a:cubicBezTo>
                    <a:pt x="30" y="18338"/>
                    <a:pt x="0" y="18440"/>
                    <a:pt x="15" y="18539"/>
                  </a:cubicBezTo>
                  <a:cubicBezTo>
                    <a:pt x="110" y="19203"/>
                    <a:pt x="422" y="19815"/>
                    <a:pt x="895" y="20288"/>
                  </a:cubicBezTo>
                  <a:cubicBezTo>
                    <a:pt x="961" y="20354"/>
                    <a:pt x="1049" y="20391"/>
                    <a:pt x="1137" y="20391"/>
                  </a:cubicBezTo>
                  <a:cubicBezTo>
                    <a:pt x="1228" y="20391"/>
                    <a:pt x="1316" y="20354"/>
                    <a:pt x="1382" y="20288"/>
                  </a:cubicBezTo>
                  <a:lnTo>
                    <a:pt x="19688" y="1982"/>
                  </a:lnTo>
                  <a:cubicBezTo>
                    <a:pt x="19824" y="1846"/>
                    <a:pt x="19824" y="1630"/>
                    <a:pt x="19688" y="1494"/>
                  </a:cubicBezTo>
                  <a:cubicBezTo>
                    <a:pt x="18827" y="633"/>
                    <a:pt x="17687" y="101"/>
                    <a:pt x="16470" y="2"/>
                  </a:cubicBezTo>
                  <a:cubicBezTo>
                    <a:pt x="16459" y="1"/>
                    <a:pt x="16448" y="1"/>
                    <a:pt x="16438" y="1"/>
                  </a:cubicBezTo>
                  <a:close/>
                </a:path>
              </a:pathLst>
            </a:custGeom>
            <a:solidFill>
              <a:srgbClr val="4ABD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640425" y="2813275"/>
              <a:ext cx="528425" cy="511075"/>
            </a:xfrm>
            <a:custGeom>
              <a:rect b="b" l="l" r="r" t="t"/>
              <a:pathLst>
                <a:path extrusionOk="0" h="20443" w="21137">
                  <a:moveTo>
                    <a:pt x="19292" y="1"/>
                  </a:moveTo>
                  <a:cubicBezTo>
                    <a:pt x="19204" y="1"/>
                    <a:pt x="19116" y="35"/>
                    <a:pt x="19050" y="102"/>
                  </a:cubicBezTo>
                  <a:lnTo>
                    <a:pt x="136" y="19013"/>
                  </a:lnTo>
                  <a:cubicBezTo>
                    <a:pt x="0" y="19149"/>
                    <a:pt x="0" y="19369"/>
                    <a:pt x="136" y="19501"/>
                  </a:cubicBezTo>
                  <a:cubicBezTo>
                    <a:pt x="631" y="19999"/>
                    <a:pt x="1268" y="20326"/>
                    <a:pt x="1961" y="20436"/>
                  </a:cubicBezTo>
                  <a:cubicBezTo>
                    <a:pt x="1980" y="20439"/>
                    <a:pt x="1998" y="20439"/>
                    <a:pt x="2016" y="20443"/>
                  </a:cubicBezTo>
                  <a:cubicBezTo>
                    <a:pt x="2100" y="20443"/>
                    <a:pt x="2181" y="20410"/>
                    <a:pt x="2243" y="20355"/>
                  </a:cubicBezTo>
                  <a:lnTo>
                    <a:pt x="21011" y="3761"/>
                  </a:lnTo>
                  <a:cubicBezTo>
                    <a:pt x="21096" y="3687"/>
                    <a:pt x="21136" y="3581"/>
                    <a:pt x="21129" y="3471"/>
                  </a:cubicBezTo>
                  <a:cubicBezTo>
                    <a:pt x="21004" y="2199"/>
                    <a:pt x="20440" y="1008"/>
                    <a:pt x="19534" y="102"/>
                  </a:cubicBezTo>
                  <a:cubicBezTo>
                    <a:pt x="19468" y="35"/>
                    <a:pt x="19380" y="1"/>
                    <a:pt x="19292" y="1"/>
                  </a:cubicBezTo>
                  <a:close/>
                </a:path>
              </a:pathLst>
            </a:custGeom>
            <a:solidFill>
              <a:srgbClr val="73BD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3" name="Google Shape;153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4" name="Google Shape;1534;p44"/>
          <p:cNvSpPr txBox="1"/>
          <p:nvPr/>
        </p:nvSpPr>
        <p:spPr>
          <a:xfrm>
            <a:off x="7411150" y="4178325"/>
            <a:ext cx="108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Mushrooms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35" name="Google Shape;1535;p44"/>
          <p:cNvSpPr txBox="1"/>
          <p:nvPr/>
        </p:nvSpPr>
        <p:spPr>
          <a:xfrm>
            <a:off x="5511800" y="2903663"/>
            <a:ext cx="791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Ecstasy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36" name="Google Shape;1536;p44"/>
          <p:cNvSpPr txBox="1"/>
          <p:nvPr/>
        </p:nvSpPr>
        <p:spPr>
          <a:xfrm>
            <a:off x="7505688" y="1730450"/>
            <a:ext cx="108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Cannabis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37" name="Google Shape;1537;p44"/>
          <p:cNvSpPr txBox="1"/>
          <p:nvPr/>
        </p:nvSpPr>
        <p:spPr>
          <a:xfrm>
            <a:off x="3764048" y="2752650"/>
            <a:ext cx="893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Alcohol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38" name="Google Shape;1538;p44"/>
          <p:cNvSpPr txBox="1"/>
          <p:nvPr/>
        </p:nvSpPr>
        <p:spPr>
          <a:xfrm>
            <a:off x="3764038" y="4449450"/>
            <a:ext cx="108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Cigarettes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39" name="Google Shape;1539;p44"/>
          <p:cNvSpPr txBox="1"/>
          <p:nvPr/>
        </p:nvSpPr>
        <p:spPr>
          <a:xfrm>
            <a:off x="7428288" y="3069038"/>
            <a:ext cx="791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Crack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40" name="Google Shape;1540;p44"/>
          <p:cNvSpPr txBox="1"/>
          <p:nvPr/>
        </p:nvSpPr>
        <p:spPr>
          <a:xfrm>
            <a:off x="5303025" y="1650950"/>
            <a:ext cx="791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Coke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41" name="Google Shape;1541;p44"/>
          <p:cNvSpPr txBox="1"/>
          <p:nvPr/>
        </p:nvSpPr>
        <p:spPr>
          <a:xfrm>
            <a:off x="5471990" y="4530288"/>
            <a:ext cx="965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"/>
                <a:ea typeface="Hind"/>
                <a:cs typeface="Hind"/>
                <a:sym typeface="Hind"/>
              </a:rPr>
              <a:t>Semeron</a:t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542" name="Google Shape;1542;p44"/>
          <p:cNvPicPr preferRelativeResize="0"/>
          <p:nvPr/>
        </p:nvPicPr>
        <p:blipFill rotWithShape="1">
          <a:blip r:embed="rId4">
            <a:alphaModFix/>
          </a:blip>
          <a:srcRect b="89" l="0" r="0" t="79"/>
          <a:stretch/>
        </p:blipFill>
        <p:spPr>
          <a:xfrm flipH="1">
            <a:off x="-3" y="2947941"/>
            <a:ext cx="1624327" cy="220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44"/>
          <p:cNvSpPr/>
          <p:nvPr/>
        </p:nvSpPr>
        <p:spPr>
          <a:xfrm>
            <a:off x="338375" y="1183625"/>
            <a:ext cx="2845500" cy="1500300"/>
          </a:xfrm>
          <a:prstGeom prst="wedgeEllipseCallout">
            <a:avLst>
              <a:gd fmla="val -19045" name="adj1"/>
              <a:gd fmla="val 72997" name="adj2"/>
            </a:avLst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Oh no!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mixed up all the soft and hard drugs... :-((</a:t>
            </a:r>
            <a:endParaRPr sz="1600"/>
          </a:p>
        </p:txBody>
      </p:sp>
      <p:sp>
        <p:nvSpPr>
          <p:cNvPr id="1544" name="Google Shape;1544;p44"/>
          <p:cNvSpPr txBox="1"/>
          <p:nvPr>
            <p:ph type="title"/>
          </p:nvPr>
        </p:nvSpPr>
        <p:spPr>
          <a:xfrm>
            <a:off x="1843325" y="2791075"/>
            <a:ext cx="15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Soft?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45" name="Google Shape;1545;p44"/>
          <p:cNvSpPr txBox="1"/>
          <p:nvPr>
            <p:ph type="title"/>
          </p:nvPr>
        </p:nvSpPr>
        <p:spPr>
          <a:xfrm>
            <a:off x="2102875" y="3329225"/>
            <a:ext cx="15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4A1A"/>
                </a:solidFill>
              </a:rPr>
              <a:t>Hard</a:t>
            </a:r>
            <a:r>
              <a:rPr lang="en">
                <a:solidFill>
                  <a:srgbClr val="FC4A1A"/>
                </a:solidFill>
              </a:rPr>
              <a:t>?</a:t>
            </a:r>
            <a:endParaRPr>
              <a:solidFill>
                <a:srgbClr val="FC4A1A"/>
              </a:solidFill>
            </a:endParaRPr>
          </a:p>
        </p:txBody>
      </p:sp>
      <p:sp>
        <p:nvSpPr>
          <p:cNvPr id="1546" name="Google Shape;1546;p44"/>
          <p:cNvSpPr txBox="1"/>
          <p:nvPr/>
        </p:nvSpPr>
        <p:spPr>
          <a:xfrm>
            <a:off x="5898350" y="842975"/>
            <a:ext cx="6714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4A1A"/>
                </a:solidFill>
                <a:latin typeface="Hind"/>
                <a:ea typeface="Hind"/>
                <a:cs typeface="Hind"/>
                <a:sym typeface="Hind"/>
              </a:rPr>
              <a:t>Hard</a:t>
            </a:r>
            <a:endParaRPr b="1" sz="1600">
              <a:solidFill>
                <a:srgbClr val="FC4A1A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47" name="Google Shape;1547;p44"/>
          <p:cNvSpPr txBox="1"/>
          <p:nvPr/>
        </p:nvSpPr>
        <p:spPr>
          <a:xfrm>
            <a:off x="7888825" y="2242738"/>
            <a:ext cx="6714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4A1A"/>
                </a:solidFill>
                <a:latin typeface="Hind"/>
                <a:ea typeface="Hind"/>
                <a:cs typeface="Hind"/>
                <a:sym typeface="Hind"/>
              </a:rPr>
              <a:t>Hard</a:t>
            </a:r>
            <a:endParaRPr b="1" sz="1600">
              <a:solidFill>
                <a:srgbClr val="FC4A1A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4197900" y="1923663"/>
            <a:ext cx="6714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C4A1A"/>
                </a:solidFill>
                <a:latin typeface="Hind"/>
                <a:ea typeface="Hind"/>
                <a:cs typeface="Hind"/>
                <a:sym typeface="Hind"/>
              </a:rPr>
              <a:t>Hard</a:t>
            </a:r>
            <a:endParaRPr b="1" sz="1600">
              <a:solidFill>
                <a:srgbClr val="FC4A1A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49" name="Google Shape;1549;p44"/>
          <p:cNvSpPr txBox="1"/>
          <p:nvPr/>
        </p:nvSpPr>
        <p:spPr>
          <a:xfrm>
            <a:off x="4299163" y="3508313"/>
            <a:ext cx="671400" cy="393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ind"/>
                <a:ea typeface="Hind"/>
                <a:cs typeface="Hind"/>
                <a:sym typeface="Hind"/>
              </a:rPr>
              <a:t>Soft</a:t>
            </a:r>
            <a:endParaRPr b="1" sz="1600">
              <a:solidFill>
                <a:srgbClr val="4A86E8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0" name="Google Shape;1550;p44"/>
          <p:cNvSpPr txBox="1"/>
          <p:nvPr/>
        </p:nvSpPr>
        <p:spPr>
          <a:xfrm>
            <a:off x="8095063" y="1046113"/>
            <a:ext cx="671400" cy="393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ind"/>
                <a:ea typeface="Hind"/>
                <a:cs typeface="Hind"/>
                <a:sym typeface="Hind"/>
              </a:rPr>
              <a:t>Soft</a:t>
            </a:r>
            <a:endParaRPr b="1" sz="1600">
              <a:solidFill>
                <a:srgbClr val="4A86E8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1" name="Google Shape;1551;p44"/>
          <p:cNvSpPr txBox="1"/>
          <p:nvPr/>
        </p:nvSpPr>
        <p:spPr>
          <a:xfrm>
            <a:off x="6027963" y="2290050"/>
            <a:ext cx="671400" cy="393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Hind"/>
                <a:ea typeface="Hind"/>
                <a:cs typeface="Hind"/>
                <a:sym typeface="Hind"/>
              </a:rPr>
              <a:t>Soft</a:t>
            </a:r>
            <a:endParaRPr b="1" sz="1600">
              <a:solidFill>
                <a:srgbClr val="4A86E8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2" name="Google Shape;1552;p44"/>
          <p:cNvSpPr/>
          <p:nvPr/>
        </p:nvSpPr>
        <p:spPr>
          <a:xfrm>
            <a:off x="5460200" y="3850475"/>
            <a:ext cx="951600" cy="9930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va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132"/>
      </a:accent1>
      <a:accent2>
        <a:srgbClr val="1BB9E6"/>
      </a:accent2>
      <a:accent3>
        <a:srgbClr val="00C3B1"/>
      </a:accent3>
      <a:accent4>
        <a:srgbClr val="FFD969"/>
      </a:accent4>
      <a:accent5>
        <a:srgbClr val="FFA76C"/>
      </a:accent5>
      <a:accent6>
        <a:srgbClr val="FF737D"/>
      </a:accent6>
      <a:hlink>
        <a:srgbClr val="C281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