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CB0E41-9994-D94A-BFCC-22F2C7936D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A14343-46F0-B343-8FB5-C0E6AF5D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Removing Unwanted Caption from Snapchat Images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Giovannucci</a:t>
            </a:r>
          </a:p>
          <a:p>
            <a:r>
              <a:rPr lang="en-US" dirty="0"/>
              <a:t>David </a:t>
            </a:r>
            <a:r>
              <a:rPr lang="en-US" dirty="0" err="1"/>
              <a:t>Tigreros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32904" y="1352811"/>
            <a:ext cx="2345874" cy="2072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50328" y="54770"/>
            <a:ext cx="3789613" cy="6740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Several Pre-existing </a:t>
            </a:r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CapSnap</a:t>
            </a:r>
            <a:r>
              <a:rPr lang="en-US" dirty="0"/>
              <a:t>, Python Based program</a:t>
            </a:r>
          </a:p>
          <a:p>
            <a:r>
              <a:rPr lang="en-US" dirty="0" err="1"/>
              <a:t>CaptionClean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iPhone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655" y="685800"/>
            <a:ext cx="5653369" cy="1756775"/>
          </a:xfrm>
        </p:spPr>
        <p:txBody>
          <a:bodyPr/>
          <a:lstStyle/>
          <a:p>
            <a:r>
              <a:rPr lang="en-US" dirty="0"/>
              <a:t>Isolating Snapchat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655" y="2705622"/>
            <a:ext cx="5653368" cy="3085578"/>
          </a:xfrm>
        </p:spPr>
        <p:txBody>
          <a:bodyPr/>
          <a:lstStyle/>
          <a:p>
            <a:r>
              <a:rPr lang="en-US" dirty="0"/>
              <a:t>Using the Hough transform to find straight lines within picture</a:t>
            </a:r>
          </a:p>
          <a:p>
            <a:r>
              <a:rPr lang="en-US" dirty="0"/>
              <a:t>Filter the lines to only look for horizontal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635" t="3788" r="15572" b="8093"/>
          <a:stretch/>
        </p:blipFill>
        <p:spPr bwMode="auto">
          <a:xfrm>
            <a:off x="2059620" y="319597"/>
            <a:ext cx="3364638" cy="600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9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655" y="685800"/>
            <a:ext cx="5653369" cy="1756775"/>
          </a:xfrm>
        </p:spPr>
        <p:txBody>
          <a:bodyPr/>
          <a:lstStyle/>
          <a:p>
            <a:r>
              <a:rPr lang="en-US" dirty="0"/>
              <a:t>Isolating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9655" y="2705622"/>
            <a:ext cx="5653368" cy="3085578"/>
          </a:xfrm>
        </p:spPr>
        <p:txBody>
          <a:bodyPr/>
          <a:lstStyle/>
          <a:p>
            <a:r>
              <a:rPr lang="en-US" dirty="0"/>
              <a:t>Binarize image so that there is high contrast between text and the rest of the image (similar to Lab 6)</a:t>
            </a:r>
          </a:p>
          <a:p>
            <a:r>
              <a:rPr lang="en-US" dirty="0"/>
              <a:t>Use caption box boundary to ensure only the text is isolated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617" t="1225" r="15379" b="8220"/>
          <a:stretch/>
        </p:blipFill>
        <p:spPr>
          <a:xfrm>
            <a:off x="2210539" y="172753"/>
            <a:ext cx="3397068" cy="62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4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73" y="570390"/>
            <a:ext cx="5653369" cy="1756775"/>
          </a:xfrm>
        </p:spPr>
        <p:txBody>
          <a:bodyPr/>
          <a:lstStyle/>
          <a:p>
            <a:r>
              <a:rPr lang="en-US" dirty="0"/>
              <a:t>Removing The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210" y="2519190"/>
            <a:ext cx="5217634" cy="30855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text pixel values identify text region boundary</a:t>
            </a:r>
          </a:p>
          <a:p>
            <a:r>
              <a:rPr lang="en-US" dirty="0"/>
              <a:t>Fill in specified region in image using inward interpolation (must be grayscale)</a:t>
            </a:r>
          </a:p>
          <a:p>
            <a:r>
              <a:rPr lang="en-US" dirty="0"/>
              <a:t>Replace RGB values of grayscale image with values of original pixels, except in text region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263" t="4097" r="8498" b="11884"/>
          <a:stretch/>
        </p:blipFill>
        <p:spPr>
          <a:xfrm>
            <a:off x="6290844" y="950285"/>
            <a:ext cx="5808691" cy="43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814192"/>
            <a:ext cx="6883075" cy="1624207"/>
          </a:xfrm>
        </p:spPr>
        <p:txBody>
          <a:bodyPr/>
          <a:lstStyle/>
          <a:p>
            <a:r>
              <a:rPr lang="en-US" dirty="0"/>
              <a:t>Blend snapchat bar into the surrounding picture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805830"/>
            <a:ext cx="6883076" cy="2985370"/>
          </a:xfrm>
        </p:spPr>
        <p:txBody>
          <a:bodyPr/>
          <a:lstStyle/>
          <a:p>
            <a:r>
              <a:rPr lang="en-US" dirty="0"/>
              <a:t>Average surrounding pixels into the picture</a:t>
            </a:r>
          </a:p>
          <a:p>
            <a:r>
              <a:rPr lang="en-US" dirty="0"/>
              <a:t>Take five random rows surrounding the bar and find the average difference between each RGB value of a random pixel within the bar in the same row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266" t="1537" r="15632" b="8637"/>
          <a:stretch/>
        </p:blipFill>
        <p:spPr bwMode="auto">
          <a:xfrm>
            <a:off x="8367387" y="372861"/>
            <a:ext cx="3448792" cy="6245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60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124</TotalTime>
  <Words>161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Mangal</vt:lpstr>
      <vt:lpstr>Parallax</vt:lpstr>
      <vt:lpstr>Removing Unwanted Caption from Snapchat Images</vt:lpstr>
      <vt:lpstr>PowerPoint Presentation</vt:lpstr>
      <vt:lpstr>Several Pre-existing methods</vt:lpstr>
      <vt:lpstr>Isolating Snapchat bar</vt:lpstr>
      <vt:lpstr>Isolating The Text</vt:lpstr>
      <vt:lpstr>Removing The Text</vt:lpstr>
      <vt:lpstr>Blend snapchat bar into the surrounding picture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Unwanted Caption from Snapchat Images</dc:title>
  <dc:creator>Matt Giovannucci</dc:creator>
  <cp:lastModifiedBy>Tigreros,David</cp:lastModifiedBy>
  <cp:revision>13</cp:revision>
  <dcterms:created xsi:type="dcterms:W3CDTF">2017-03-17T01:22:39Z</dcterms:created>
  <dcterms:modified xsi:type="dcterms:W3CDTF">2017-03-17T08:25:59Z</dcterms:modified>
</cp:coreProperties>
</file>