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/>
    <p:restoredTop sz="94674"/>
  </p:normalViewPr>
  <p:slideViewPr>
    <p:cSldViewPr snapToGrid="0" snapToObjects="1">
      <p:cViewPr varScale="1">
        <p:scale>
          <a:sx n="102" d="100"/>
          <a:sy n="102" d="100"/>
        </p:scale>
        <p:origin x="2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0E41-9994-D94A-BFCC-22F2C7936D4B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4343-46F0-B343-8FB5-C0E6AF5DDD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0E41-9994-D94A-BFCC-22F2C7936D4B}" type="datetimeFigureOut">
              <a:rPr lang="en-US" smtClean="0"/>
              <a:t>3/16/17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4343-46F0-B343-8FB5-C0E6AF5DDD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0E41-9994-D94A-BFCC-22F2C7936D4B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4343-46F0-B343-8FB5-C0E6AF5DDD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0E41-9994-D94A-BFCC-22F2C7936D4B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4343-46F0-B343-8FB5-C0E6AF5DDD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0E41-9994-D94A-BFCC-22F2C7936D4B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4343-46F0-B343-8FB5-C0E6AF5DDD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0E41-9994-D94A-BFCC-22F2C7936D4B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4343-46F0-B343-8FB5-C0E6AF5DDD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0E41-9994-D94A-BFCC-22F2C7936D4B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4343-46F0-B343-8FB5-C0E6AF5DDD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0E41-9994-D94A-BFCC-22F2C7936D4B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4343-46F0-B343-8FB5-C0E6AF5DDD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0E41-9994-D94A-BFCC-22F2C7936D4B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4343-46F0-B343-8FB5-C0E6AF5DDD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0E41-9994-D94A-BFCC-22F2C7936D4B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6A14343-46F0-B343-8FB5-C0E6AF5DDD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0E41-9994-D94A-BFCC-22F2C7936D4B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4343-46F0-B343-8FB5-C0E6AF5DDD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0E41-9994-D94A-BFCC-22F2C7936D4B}" type="datetimeFigureOut">
              <a:rPr lang="en-US" smtClean="0"/>
              <a:t>3/16/17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4343-46F0-B343-8FB5-C0E6AF5DDD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0E41-9994-D94A-BFCC-22F2C7936D4B}" type="datetimeFigureOut">
              <a:rPr lang="en-US" smtClean="0"/>
              <a:t>3/16/17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4343-46F0-B343-8FB5-C0E6AF5DDD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0E41-9994-D94A-BFCC-22F2C7936D4B}" type="datetimeFigureOut">
              <a:rPr lang="en-US" smtClean="0"/>
              <a:t>3/16/17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4343-46F0-B343-8FB5-C0E6AF5DDD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0E41-9994-D94A-BFCC-22F2C7936D4B}" type="datetimeFigureOut">
              <a:rPr lang="en-US" smtClean="0"/>
              <a:t>3/16/17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4343-46F0-B343-8FB5-C0E6AF5DDD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0E41-9994-D94A-BFCC-22F2C7936D4B}" type="datetimeFigureOut">
              <a:rPr lang="en-US" smtClean="0"/>
              <a:t>3/16/17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4343-46F0-B343-8FB5-C0E6AF5DDD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0E41-9994-D94A-BFCC-22F2C7936D4B}" type="datetimeFigureOut">
              <a:rPr lang="en-US" smtClean="0"/>
              <a:t>3/16/17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4343-46F0-B343-8FB5-C0E6AF5DDD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ECB0E41-9994-D94A-BFCC-22F2C7936D4B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6A14343-46F0-B343-8FB5-C0E6AF5DD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3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Removing Unwanted Caption from Snapchat Images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 Giovannucci</a:t>
            </a:r>
          </a:p>
          <a:p>
            <a:r>
              <a:rPr lang="en-US" dirty="0" smtClean="0"/>
              <a:t>David </a:t>
            </a:r>
            <a:r>
              <a:rPr lang="en-US" dirty="0" err="1" smtClean="0"/>
              <a:t>Tigreros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90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332904" y="1352811"/>
            <a:ext cx="2345874" cy="20721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291" y="111699"/>
            <a:ext cx="3789613" cy="6746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08" b="53099"/>
          <a:stretch/>
        </p:blipFill>
        <p:spPr bwMode="auto">
          <a:xfrm>
            <a:off x="4543293" y="2834730"/>
            <a:ext cx="3789612" cy="3638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37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Several Pre-existing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CapSnap</a:t>
            </a:r>
            <a:r>
              <a:rPr lang="en-US" dirty="0" smtClean="0"/>
              <a:t>, Python Based program</a:t>
            </a:r>
          </a:p>
          <a:p>
            <a:r>
              <a:rPr lang="en-US" dirty="0" err="1" smtClean="0"/>
              <a:t>CaptionClean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iPhone App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0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9655" y="685800"/>
            <a:ext cx="5653369" cy="1756775"/>
          </a:xfrm>
        </p:spPr>
        <p:txBody>
          <a:bodyPr/>
          <a:lstStyle/>
          <a:p>
            <a:r>
              <a:rPr lang="en-US" dirty="0" smtClean="0"/>
              <a:t>Isolating Snapchat 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9655" y="2705622"/>
            <a:ext cx="5653368" cy="3085578"/>
          </a:xfrm>
        </p:spPr>
        <p:txBody>
          <a:bodyPr/>
          <a:lstStyle/>
          <a:p>
            <a:r>
              <a:rPr lang="en-US" dirty="0" smtClean="0"/>
              <a:t>Using the Hough transform to find straight lines within picture</a:t>
            </a:r>
          </a:p>
          <a:p>
            <a:r>
              <a:rPr lang="en-US" dirty="0" smtClean="0"/>
              <a:t>Filter the lines to only look for horizontal lines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426" y="192538"/>
            <a:ext cx="3471392" cy="61972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996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814192"/>
            <a:ext cx="6883075" cy="1624207"/>
          </a:xfrm>
        </p:spPr>
        <p:txBody>
          <a:bodyPr/>
          <a:lstStyle/>
          <a:p>
            <a:r>
              <a:rPr lang="en-US" dirty="0" smtClean="0"/>
              <a:t>Blend snapchat bar into the surrounding picture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805830"/>
            <a:ext cx="6883076" cy="2985370"/>
          </a:xfrm>
        </p:spPr>
        <p:txBody>
          <a:bodyPr/>
          <a:lstStyle/>
          <a:p>
            <a:r>
              <a:rPr lang="en-US" dirty="0" smtClean="0"/>
              <a:t>Average surrounding pixels into the picture</a:t>
            </a:r>
          </a:p>
          <a:p>
            <a:r>
              <a:rPr lang="en-US" dirty="0" smtClean="0"/>
              <a:t>Take five random rows surrounding the bar and find the average difference between each RGB value of a random pixel within the bar in the same row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9" t="2243" r="10301" b="5991"/>
          <a:stretch/>
        </p:blipFill>
        <p:spPr bwMode="auto">
          <a:xfrm>
            <a:off x="8547252" y="303290"/>
            <a:ext cx="3327422" cy="58036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9760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104</TotalTime>
  <Words>84</Words>
  <Application>Microsoft Macintosh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Corbel</vt:lpstr>
      <vt:lpstr>Mangal</vt:lpstr>
      <vt:lpstr>Arial</vt:lpstr>
      <vt:lpstr>Parallax</vt:lpstr>
      <vt:lpstr>Removing Unwanted Caption from Snapchat Images</vt:lpstr>
      <vt:lpstr>PowerPoint Presentation</vt:lpstr>
      <vt:lpstr>Several Pre-existing methods</vt:lpstr>
      <vt:lpstr>Isolating Snapchat bar</vt:lpstr>
      <vt:lpstr>Blend snapchat bar into the surrounding picture 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Removing Unwanted Caption from Snapchat Images</dc:title>
  <dc:creator>Matt Giovannucci</dc:creator>
  <cp:lastModifiedBy>Matt Giovannucci</cp:lastModifiedBy>
  <cp:revision>10</cp:revision>
  <dcterms:created xsi:type="dcterms:W3CDTF">2017-03-17T01:22:39Z</dcterms:created>
  <dcterms:modified xsi:type="dcterms:W3CDTF">2017-03-17T03:06:56Z</dcterms:modified>
</cp:coreProperties>
</file>