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AD48-B208-4148-8E1C-269F6AD02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D6B50-C4C2-4741-825C-D4E850B27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925C2-AE20-49D0-82BA-7D82374C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D65-F899-4CE0-B4E3-3880AEDCDD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8809D-19C9-412A-8D73-92B7ED2F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2C1CA-50BB-4601-AD21-07226845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BE1-3C6D-4CBF-ACBF-BDE13D3D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0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2CF-A89D-43D0-B2BE-C6C0D8EB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43825-C0C9-4AB9-9729-C25AEC0C2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A93A-7679-4642-B251-C6D81AD4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D65-F899-4CE0-B4E3-3880AEDCDD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D012-B8DD-40ED-858F-EE51C536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BA45-8705-46B7-BA17-31773AAE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BE1-3C6D-4CBF-ACBF-BDE13D3D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5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96B25-3E0C-44DB-8C18-35F4947BB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87BC7-43D2-40CB-BDFC-4B2A33882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8405-071A-4A0A-AB9B-2CE5660F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D65-F899-4CE0-B4E3-3880AEDCDD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36E3A-14A5-40C8-95B7-3C1D32BB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74541-9B9C-4638-94E7-0130C0C0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BE1-3C6D-4CBF-ACBF-BDE13D3D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5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46FD-9965-44F3-9C35-3C28EE9C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B17B-BF78-4104-9CB1-56439EBE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A4D29-3337-417E-BBCC-9EED58A7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D65-F899-4CE0-B4E3-3880AEDCDD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2DADC-20F3-4F79-9582-9161CDED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C95FF-005F-48C6-BAF0-85F80BC4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BE1-3C6D-4CBF-ACBF-BDE13D3D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DCDB-7622-4B0A-86B4-89349A22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328F4-26E7-4380-880C-D6BE7DD88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196C-CD51-4B2D-81C0-EA196EAD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D65-F899-4CE0-B4E3-3880AEDCDD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6044-0FA2-4DE1-AA84-FE8B0E20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BAD74-0303-43BF-9E3C-9C4498D4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BE1-3C6D-4CBF-ACBF-BDE13D3D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8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F9C3-4D51-423C-879C-511A5FB2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125C-6756-4C6D-88BC-594D9143B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9BCD5-6C21-4012-B5E3-5022220D0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28E26-7BC8-4360-8572-3E09C4D1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D65-F899-4CE0-B4E3-3880AEDCDD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2C3B-18A5-4BDA-917C-C0C92ABF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5B194-AB61-450F-B164-01789B4F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BE1-3C6D-4CBF-ACBF-BDE13D3D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0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9A3B-5C37-4E89-B9F9-647D7252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47F84-077B-45D3-ACDE-8DD83EB34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99975-0B5C-42D4-A239-D9A2A1E6B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5B45A-3CA0-4E27-B093-AEE2A9334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6679A-6232-4CED-B588-55DEE3259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D3F70-221D-40E5-8C7B-CF1CCC2E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D65-F899-4CE0-B4E3-3880AEDCDD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9E440-96A2-4891-AACB-9DFD685B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F98C2-30E2-470E-91D3-442EF096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BE1-3C6D-4CBF-ACBF-BDE13D3D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9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0B93-09B6-490B-9CB0-3FE7485A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5CB7F-4A4C-4112-B000-D1E4C4BF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D65-F899-4CE0-B4E3-3880AEDCDD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DB12A-F560-424F-8F38-1D907F52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452EC-C971-487B-9B18-489757A4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BE1-3C6D-4CBF-ACBF-BDE13D3D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4C2BA-8F26-4E05-A8E9-DC49FA25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D65-F899-4CE0-B4E3-3880AEDCDD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C8FA3-F7C5-41EC-A50F-40586A5E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EC91B-2524-4675-8E97-5C9F836E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BE1-3C6D-4CBF-ACBF-BDE13D3D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4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E6F3-9F6E-411D-BC3C-6A955DC3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8CE5-23A2-4E8A-B4DF-05A76D5BF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DA79E-23ED-4BD2-BFA5-CFE43224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2FE53-B7CB-45C5-94CD-6C1FE9B3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D65-F899-4CE0-B4E3-3880AEDCDD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81DDC-455D-4831-888D-5F9F53A1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332D1-2305-4FC6-8890-FBE2F2E3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BE1-3C6D-4CBF-ACBF-BDE13D3D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2690-419C-49A2-A287-606B1455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369BB-A7F2-4E39-9079-40B68C120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1C92C-7395-45F4-916D-CB86A3880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044AE-BD72-4314-9642-01CCABEF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D65-F899-4CE0-B4E3-3880AEDCDD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EA483-540C-4B4E-9130-BA8C21DD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C8659-06AA-426C-881E-220265E3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BE1-3C6D-4CBF-ACBF-BDE13D3D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F5666-1719-4075-93DD-3FFBD44B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46168-AC64-4C76-8682-695488566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8A9F0-2791-4B21-B6B6-74F1C367F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4D65-F899-4CE0-B4E3-3880AEDCDD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A3330-32E6-4967-BFFF-0203876F7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9102B-4509-4BB8-99C1-7F21297F9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D7BE1-3C6D-4CBF-ACBF-BDE13D3D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26A14-450F-4801-B725-1F2AC312599A}"/>
              </a:ext>
            </a:extLst>
          </p:cNvPr>
          <p:cNvSpPr txBox="1"/>
          <p:nvPr/>
        </p:nvSpPr>
        <p:spPr>
          <a:xfrm>
            <a:off x="1037374" y="203474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calibrate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34DAA-D610-4628-816F-7A2AD4904C40}"/>
              </a:ext>
            </a:extLst>
          </p:cNvPr>
          <p:cNvSpPr txBox="1"/>
          <p:nvPr/>
        </p:nvSpPr>
        <p:spPr>
          <a:xfrm>
            <a:off x="2714478" y="203474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evaluate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BAAEC-3250-4B25-A8C6-DD54F93067C0}"/>
              </a:ext>
            </a:extLst>
          </p:cNvPr>
          <p:cNvSpPr txBox="1"/>
          <p:nvPr/>
        </p:nvSpPr>
        <p:spPr>
          <a:xfrm>
            <a:off x="4264944" y="203474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validate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3706A-E4AE-4C0A-A0A5-37197F8B4C31}"/>
              </a:ext>
            </a:extLst>
          </p:cNvPr>
          <p:cNvSpPr txBox="1"/>
          <p:nvPr/>
        </p:nvSpPr>
        <p:spPr>
          <a:xfrm>
            <a:off x="5815410" y="203474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interpret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481882-140C-4F5D-80DF-D6F468DE7E17}"/>
              </a:ext>
            </a:extLst>
          </p:cNvPr>
          <p:cNvSpPr txBox="1"/>
          <p:nvPr/>
        </p:nvSpPr>
        <p:spPr>
          <a:xfrm>
            <a:off x="8301849" y="203474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classify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ADA1E9-3CF7-4484-A7A9-2A383EF0CD6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61776" y="2219412"/>
            <a:ext cx="35270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A9F1B8-0294-4663-B4B7-621D65B6E90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912242" y="2219412"/>
            <a:ext cx="35270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6D6573-31E7-4BEB-83C2-FF27297427A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62708" y="2219412"/>
            <a:ext cx="35270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87CE63-DBE0-47E3-A904-BF412B26340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139812" y="2219412"/>
            <a:ext cx="1162037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976E98E3-C162-48AE-8CE8-A9C50333BB9E}"/>
              </a:ext>
            </a:extLst>
          </p:cNvPr>
          <p:cNvSpPr/>
          <p:nvPr/>
        </p:nvSpPr>
        <p:spPr>
          <a:xfrm rot="16200000">
            <a:off x="3751932" y="-282337"/>
            <a:ext cx="673321" cy="6102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AD811-53D6-40A1-A784-B9BFCED2CFFC}"/>
              </a:ext>
            </a:extLst>
          </p:cNvPr>
          <p:cNvSpPr txBox="1"/>
          <p:nvPr/>
        </p:nvSpPr>
        <p:spPr>
          <a:xfrm>
            <a:off x="2541736" y="318998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predictions:probability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8773BC-C0CB-4CE1-A551-BD5744927997}"/>
              </a:ext>
            </a:extLst>
          </p:cNvPr>
          <p:cNvSpPr txBox="1"/>
          <p:nvPr/>
        </p:nvSpPr>
        <p:spPr>
          <a:xfrm>
            <a:off x="8175212" y="318998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categories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97E8B6-D98C-4CE7-B09F-F66695F90997}"/>
              </a:ext>
            </a:extLst>
          </p:cNvPr>
          <p:cNvSpPr txBox="1"/>
          <p:nvPr/>
        </p:nvSpPr>
        <p:spPr>
          <a:xfrm>
            <a:off x="3476106" y="3682311"/>
            <a:ext cx="1577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Brier score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Shannon H</a:t>
            </a:r>
          </a:p>
          <a:p>
            <a:r>
              <a:rPr lang="en-US" dirty="0">
                <a:latin typeface="Consolas" panose="020B0609020204030204" pitchFamily="49" charset="0"/>
              </a:rPr>
              <a:t>C-index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Dxy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8E854-31BB-4F62-AD47-AADD947E1EDD}"/>
              </a:ext>
            </a:extLst>
          </p:cNvPr>
          <p:cNvSpPr txBox="1"/>
          <p:nvPr/>
        </p:nvSpPr>
        <p:spPr>
          <a:xfrm>
            <a:off x="8111893" y="3781167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confusion matrix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weighted Tau</a:t>
            </a:r>
          </a:p>
          <a:p>
            <a:r>
              <a:rPr lang="en-US" dirty="0">
                <a:latin typeface="Consolas" panose="020B0609020204030204" pitchFamily="49" charset="0"/>
              </a:rPr>
              <a:t>PCC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909E64-3531-4411-842D-E10EB9D3BB20}"/>
              </a:ext>
            </a:extLst>
          </p:cNvPr>
          <p:cNvSpPr txBox="1"/>
          <p:nvPr/>
        </p:nvSpPr>
        <p:spPr>
          <a:xfrm>
            <a:off x="2919842" y="1374343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onsolas" panose="020B0609020204030204" pitchFamily="49" charset="0"/>
              </a:rPr>
              <a:t>model development</a:t>
            </a:r>
            <a:br>
              <a:rPr lang="en-US" i="1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QC/QA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8417CA-30C3-4F7C-8960-1EBABCE1EF3E}"/>
              </a:ext>
            </a:extLst>
          </p:cNvPr>
          <p:cNvSpPr txBox="1"/>
          <p:nvPr/>
        </p:nvSpPr>
        <p:spPr>
          <a:xfrm>
            <a:off x="7921938" y="137434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onsolas" panose="020B0609020204030204" pitchFamily="49" charset="0"/>
              </a:rPr>
              <a:t>simplified map</a:t>
            </a:r>
            <a:br>
              <a:rPr lang="en-US" i="1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76136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Beaudette, Dylan - NRCS, Sonora, CA</dc:creator>
  <cp:lastModifiedBy>Beaudette, Dylan - NRCS, Sonora, CA</cp:lastModifiedBy>
  <cp:revision>6</cp:revision>
  <dcterms:created xsi:type="dcterms:W3CDTF">2018-12-07T19:52:57Z</dcterms:created>
  <dcterms:modified xsi:type="dcterms:W3CDTF">2018-12-07T20:12:34Z</dcterms:modified>
</cp:coreProperties>
</file>