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57" r:id="rId3"/>
    <p:sldId id="258" r:id="rId4"/>
    <p:sldId id="259" r:id="rId5"/>
    <p:sldId id="261" r:id="rId6"/>
    <p:sldId id="262" r:id="rId7"/>
    <p:sldId id="260" r:id="rId8"/>
    <p:sldId id="263" r:id="rId9"/>
    <p:sldId id="264" r:id="rId10"/>
  </p:sldIdLst>
  <p:sldSz cx="9144000" cy="5143500" type="screen16x9"/>
  <p:notesSz cx="6858000" cy="9144000"/>
  <p:embeddedFontLst>
    <p:embeddedFont>
      <p:font typeface="Bebas Neue" panose="020B0606020202050201" pitchFamily="34" charset="0"/>
      <p:regular r:id="rId12"/>
    </p:embeddedFont>
    <p:embeddedFont>
      <p:font typeface="Calibri" panose="020F0502020204030204" pitchFamily="34" charset="0"/>
      <p:regular r:id="rId13"/>
      <p:bold r:id="rId14"/>
      <p:italic r:id="rId15"/>
      <p:boldItalic r:id="rId16"/>
    </p:embeddedFont>
    <p:embeddedFont>
      <p:font typeface="Libre Franklin" pitchFamily="2" charset="0"/>
      <p:regular r:id="rId17"/>
      <p:bold r:id="rId18"/>
      <p:italic r:id="rId19"/>
      <p:boldItalic r:id="rId20"/>
    </p:embeddedFont>
    <p:embeddedFont>
      <p:font typeface="Libre Franklin Light" pitchFamily="2"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52" autoAdjust="0"/>
  </p:normalViewPr>
  <p:slideViewPr>
    <p:cSldViewPr snapToGrid="0">
      <p:cViewPr varScale="1">
        <p:scale>
          <a:sx n="79" d="100"/>
          <a:sy n="79" d="100"/>
        </p:scale>
        <p:origin x="54"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99406f5d7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99406f5d7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99406f5d7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99406f5d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a99406f5d7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a99406f5d7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Knowing key demographic information about the electorate by state is incommensurable valuable for a future candidate. It will help them tailor and highlight the most relevant parts of their campaign to truly speak to their votes. It can also help them understand where and how they need to emphasize their message.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a9c19d1959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9c19d195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81c644f7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81" name="Google Shape;881;g181c644f7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a9c19d1959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a9c19d1959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a9b966508f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a9b966508f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9b966508f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a9b966508f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74307" y="-3096782"/>
            <a:ext cx="10943120" cy="7654833"/>
            <a:chOff x="-4219997" y="-1378766"/>
            <a:chExt cx="6355628" cy="4445832"/>
          </a:xfrm>
        </p:grpSpPr>
        <p:sp>
          <p:nvSpPr>
            <p:cNvPr id="10" name="Google Shape;10;p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txBox="1">
            <a:spLocks noGrp="1"/>
          </p:cNvSpPr>
          <p:nvPr>
            <p:ph type="ctrTitle"/>
          </p:nvPr>
        </p:nvSpPr>
        <p:spPr>
          <a:xfrm>
            <a:off x="2191200" y="711300"/>
            <a:ext cx="4761600" cy="32280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1" name="Google Shape;31;p2"/>
          <p:cNvSpPr txBox="1">
            <a:spLocks noGrp="1"/>
          </p:cNvSpPr>
          <p:nvPr>
            <p:ph type="subTitle" idx="1"/>
          </p:nvPr>
        </p:nvSpPr>
        <p:spPr>
          <a:xfrm>
            <a:off x="2191200" y="3939300"/>
            <a:ext cx="4761600" cy="66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32" name="Google Shape;32;p2"/>
          <p:cNvGrpSpPr/>
          <p:nvPr/>
        </p:nvGrpSpPr>
        <p:grpSpPr>
          <a:xfrm>
            <a:off x="51962" y="4730910"/>
            <a:ext cx="9063135" cy="316890"/>
            <a:chOff x="-5957448" y="3515305"/>
            <a:chExt cx="4931781" cy="172438"/>
          </a:xfrm>
        </p:grpSpPr>
        <p:sp>
          <p:nvSpPr>
            <p:cNvPr id="33" name="Google Shape;33;p2"/>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3"/>
        <p:cNvGrpSpPr/>
        <p:nvPr/>
      </p:nvGrpSpPr>
      <p:grpSpPr>
        <a:xfrm>
          <a:off x="0" y="0"/>
          <a:ext cx="0" cy="0"/>
          <a:chOff x="0" y="0"/>
          <a:chExt cx="0" cy="0"/>
        </a:xfrm>
      </p:grpSpPr>
      <p:grpSp>
        <p:nvGrpSpPr>
          <p:cNvPr id="224" name="Google Shape;224;p11"/>
          <p:cNvGrpSpPr/>
          <p:nvPr/>
        </p:nvGrpSpPr>
        <p:grpSpPr>
          <a:xfrm>
            <a:off x="-898887" y="-685731"/>
            <a:ext cx="4173908" cy="4435784"/>
            <a:chOff x="-701300" y="296400"/>
            <a:chExt cx="3270575" cy="3475775"/>
          </a:xfrm>
        </p:grpSpPr>
        <p:sp>
          <p:nvSpPr>
            <p:cNvPr id="225" name="Google Shape;225;p11"/>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1"/>
          <p:cNvGrpSpPr/>
          <p:nvPr/>
        </p:nvGrpSpPr>
        <p:grpSpPr>
          <a:xfrm rot="10800000">
            <a:off x="6291338" y="2087100"/>
            <a:ext cx="3270575" cy="3475775"/>
            <a:chOff x="-701300" y="296400"/>
            <a:chExt cx="3270575" cy="3475775"/>
          </a:xfrm>
        </p:grpSpPr>
        <p:sp>
          <p:nvSpPr>
            <p:cNvPr id="230" name="Google Shape;230;p11"/>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1"/>
          <p:cNvSpPr txBox="1">
            <a:spLocks noGrp="1"/>
          </p:cNvSpPr>
          <p:nvPr>
            <p:ph type="title" hasCustomPrompt="1"/>
          </p:nvPr>
        </p:nvSpPr>
        <p:spPr>
          <a:xfrm>
            <a:off x="1618200" y="1610100"/>
            <a:ext cx="5907600" cy="1310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9000">
                <a:solidFill>
                  <a:schemeClr val="lt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35" name="Google Shape;235;p11"/>
          <p:cNvSpPr txBox="1">
            <a:spLocks noGrp="1"/>
          </p:cNvSpPr>
          <p:nvPr>
            <p:ph type="subTitle" idx="1"/>
          </p:nvPr>
        </p:nvSpPr>
        <p:spPr>
          <a:xfrm>
            <a:off x="1618200" y="2920800"/>
            <a:ext cx="5907600" cy="612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7"/>
        <p:cNvGrpSpPr/>
        <p:nvPr/>
      </p:nvGrpSpPr>
      <p:grpSpPr>
        <a:xfrm>
          <a:off x="0" y="0"/>
          <a:ext cx="0" cy="0"/>
          <a:chOff x="0" y="0"/>
          <a:chExt cx="0" cy="0"/>
        </a:xfrm>
      </p:grpSpPr>
      <p:grpSp>
        <p:nvGrpSpPr>
          <p:cNvPr id="238" name="Google Shape;238;p13"/>
          <p:cNvGrpSpPr/>
          <p:nvPr/>
        </p:nvGrpSpPr>
        <p:grpSpPr>
          <a:xfrm>
            <a:off x="-2364328" y="-523269"/>
            <a:ext cx="13264703" cy="5860287"/>
            <a:chOff x="-1602350" y="450300"/>
            <a:chExt cx="10346075" cy="4570850"/>
          </a:xfrm>
        </p:grpSpPr>
        <p:sp>
          <p:nvSpPr>
            <p:cNvPr id="239" name="Google Shape;239;p13"/>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5472700" y="486875"/>
              <a:ext cx="2801775" cy="1974750"/>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5472700" y="486875"/>
              <a:ext cx="2801775" cy="1974750"/>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6642725" y="1104675"/>
              <a:ext cx="2101000" cy="2857975"/>
            </a:xfrm>
            <a:custGeom>
              <a:avLst/>
              <a:gdLst/>
              <a:ahLst/>
              <a:cxnLst/>
              <a:rect l="l" t="t" r="r" b="b"/>
              <a:pathLst>
                <a:path w="84040" h="114319" extrusionOk="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5453525" y="450300"/>
              <a:ext cx="3063600" cy="1389525"/>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453525" y="450300"/>
              <a:ext cx="3063600" cy="1389525"/>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8" name="Google Shape;248;p13"/>
          <p:cNvSpPr txBox="1">
            <a:spLocks noGrp="1"/>
          </p:cNvSpPr>
          <p:nvPr>
            <p:ph type="subTitle" idx="1"/>
          </p:nvPr>
        </p:nvSpPr>
        <p:spPr>
          <a:xfrm>
            <a:off x="72000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49" name="Google Shape;249;p13"/>
          <p:cNvSpPr txBox="1">
            <a:spLocks noGrp="1"/>
          </p:cNvSpPr>
          <p:nvPr>
            <p:ph type="subTitle" idx="2"/>
          </p:nvPr>
        </p:nvSpPr>
        <p:spPr>
          <a:xfrm>
            <a:off x="72000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0" name="Google Shape;250;p13"/>
          <p:cNvSpPr txBox="1">
            <a:spLocks noGrp="1"/>
          </p:cNvSpPr>
          <p:nvPr>
            <p:ph type="subTitle" idx="3"/>
          </p:nvPr>
        </p:nvSpPr>
        <p:spPr>
          <a:xfrm>
            <a:off x="606690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1" name="Google Shape;251;p13"/>
          <p:cNvSpPr txBox="1">
            <a:spLocks noGrp="1"/>
          </p:cNvSpPr>
          <p:nvPr>
            <p:ph type="subTitle" idx="4"/>
          </p:nvPr>
        </p:nvSpPr>
        <p:spPr>
          <a:xfrm>
            <a:off x="606690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2" name="Google Shape;252;p13"/>
          <p:cNvSpPr txBox="1">
            <a:spLocks noGrp="1"/>
          </p:cNvSpPr>
          <p:nvPr>
            <p:ph type="subTitle" idx="5"/>
          </p:nvPr>
        </p:nvSpPr>
        <p:spPr>
          <a:xfrm>
            <a:off x="339345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3" name="Google Shape;253;p13"/>
          <p:cNvSpPr txBox="1">
            <a:spLocks noGrp="1"/>
          </p:cNvSpPr>
          <p:nvPr>
            <p:ph type="subTitle" idx="6"/>
          </p:nvPr>
        </p:nvSpPr>
        <p:spPr>
          <a:xfrm>
            <a:off x="339345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4" name="Google Shape;254;p13"/>
          <p:cNvSpPr txBox="1">
            <a:spLocks noGrp="1"/>
          </p:cNvSpPr>
          <p:nvPr>
            <p:ph type="title" idx="7" hasCustomPrompt="1"/>
          </p:nvPr>
        </p:nvSpPr>
        <p:spPr>
          <a:xfrm>
            <a:off x="159240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hasCustomPrompt="1"/>
          </p:nvPr>
        </p:nvSpPr>
        <p:spPr>
          <a:xfrm>
            <a:off x="426585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6" name="Google Shape;256;p13"/>
          <p:cNvSpPr txBox="1">
            <a:spLocks noGrp="1"/>
          </p:cNvSpPr>
          <p:nvPr>
            <p:ph type="title" idx="9" hasCustomPrompt="1"/>
          </p:nvPr>
        </p:nvSpPr>
        <p:spPr>
          <a:xfrm>
            <a:off x="693930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7" name="Google Shape;257;p13"/>
          <p:cNvSpPr txBox="1">
            <a:spLocks noGrp="1"/>
          </p:cNvSpPr>
          <p:nvPr>
            <p:ph type="subTitle" idx="13"/>
          </p:nvPr>
        </p:nvSpPr>
        <p:spPr>
          <a:xfrm>
            <a:off x="72000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8" name="Google Shape;258;p13"/>
          <p:cNvSpPr txBox="1">
            <a:spLocks noGrp="1"/>
          </p:cNvSpPr>
          <p:nvPr>
            <p:ph type="subTitle" idx="14"/>
          </p:nvPr>
        </p:nvSpPr>
        <p:spPr>
          <a:xfrm>
            <a:off x="72000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9" name="Google Shape;259;p13"/>
          <p:cNvSpPr txBox="1">
            <a:spLocks noGrp="1"/>
          </p:cNvSpPr>
          <p:nvPr>
            <p:ph type="subTitle" idx="15"/>
          </p:nvPr>
        </p:nvSpPr>
        <p:spPr>
          <a:xfrm>
            <a:off x="606690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60" name="Google Shape;260;p13"/>
          <p:cNvSpPr txBox="1">
            <a:spLocks noGrp="1"/>
          </p:cNvSpPr>
          <p:nvPr>
            <p:ph type="subTitle" idx="16"/>
          </p:nvPr>
        </p:nvSpPr>
        <p:spPr>
          <a:xfrm>
            <a:off x="606690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61" name="Google Shape;261;p13"/>
          <p:cNvSpPr txBox="1">
            <a:spLocks noGrp="1"/>
          </p:cNvSpPr>
          <p:nvPr>
            <p:ph type="subTitle" idx="17"/>
          </p:nvPr>
        </p:nvSpPr>
        <p:spPr>
          <a:xfrm>
            <a:off x="339345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62" name="Google Shape;262;p13"/>
          <p:cNvSpPr txBox="1">
            <a:spLocks noGrp="1"/>
          </p:cNvSpPr>
          <p:nvPr>
            <p:ph type="subTitle" idx="18"/>
          </p:nvPr>
        </p:nvSpPr>
        <p:spPr>
          <a:xfrm>
            <a:off x="339345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63" name="Google Shape;263;p13"/>
          <p:cNvSpPr txBox="1">
            <a:spLocks noGrp="1"/>
          </p:cNvSpPr>
          <p:nvPr>
            <p:ph type="title" idx="19" hasCustomPrompt="1"/>
          </p:nvPr>
        </p:nvSpPr>
        <p:spPr>
          <a:xfrm>
            <a:off x="1592400" y="1259625"/>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4" name="Google Shape;264;p13"/>
          <p:cNvSpPr txBox="1">
            <a:spLocks noGrp="1"/>
          </p:cNvSpPr>
          <p:nvPr>
            <p:ph type="title" idx="20" hasCustomPrompt="1"/>
          </p:nvPr>
        </p:nvSpPr>
        <p:spPr>
          <a:xfrm>
            <a:off x="4265850" y="12597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5" name="Google Shape;265;p13"/>
          <p:cNvSpPr txBox="1">
            <a:spLocks noGrp="1"/>
          </p:cNvSpPr>
          <p:nvPr>
            <p:ph type="title" idx="21" hasCustomPrompt="1"/>
          </p:nvPr>
        </p:nvSpPr>
        <p:spPr>
          <a:xfrm>
            <a:off x="6939300" y="12597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66"/>
        <p:cNvGrpSpPr/>
        <p:nvPr/>
      </p:nvGrpSpPr>
      <p:grpSpPr>
        <a:xfrm>
          <a:off x="0" y="0"/>
          <a:ext cx="0" cy="0"/>
          <a:chOff x="0" y="0"/>
          <a:chExt cx="0" cy="0"/>
        </a:xfrm>
      </p:grpSpPr>
      <p:grpSp>
        <p:nvGrpSpPr>
          <p:cNvPr id="267" name="Google Shape;267;p14"/>
          <p:cNvGrpSpPr/>
          <p:nvPr/>
        </p:nvGrpSpPr>
        <p:grpSpPr>
          <a:xfrm rot="899949">
            <a:off x="-1370139" y="-1101964"/>
            <a:ext cx="4190443" cy="4453221"/>
            <a:chOff x="-4219997" y="480632"/>
            <a:chExt cx="2433812" cy="2586434"/>
          </a:xfrm>
        </p:grpSpPr>
        <p:sp>
          <p:nvSpPr>
            <p:cNvPr id="268" name="Google Shape;268;p1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4"/>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14"/>
          <p:cNvSpPr txBox="1">
            <a:spLocks noGrp="1"/>
          </p:cNvSpPr>
          <p:nvPr>
            <p:ph type="subTitle" idx="1"/>
          </p:nvPr>
        </p:nvSpPr>
        <p:spPr>
          <a:xfrm>
            <a:off x="720000"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3" name="Google Shape;273;p14"/>
          <p:cNvSpPr txBox="1">
            <a:spLocks noGrp="1"/>
          </p:cNvSpPr>
          <p:nvPr>
            <p:ph type="subTitle" idx="2"/>
          </p:nvPr>
        </p:nvSpPr>
        <p:spPr>
          <a:xfrm>
            <a:off x="720000"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4" name="Google Shape;274;p14"/>
          <p:cNvSpPr txBox="1">
            <a:spLocks noGrp="1"/>
          </p:cNvSpPr>
          <p:nvPr>
            <p:ph type="subTitle" idx="3"/>
          </p:nvPr>
        </p:nvSpPr>
        <p:spPr>
          <a:xfrm>
            <a:off x="3483450"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5" name="Google Shape;275;p14"/>
          <p:cNvSpPr txBox="1">
            <a:spLocks noGrp="1"/>
          </p:cNvSpPr>
          <p:nvPr>
            <p:ph type="subTitle" idx="4"/>
          </p:nvPr>
        </p:nvSpPr>
        <p:spPr>
          <a:xfrm>
            <a:off x="3483450"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6" name="Google Shape;276;p14"/>
          <p:cNvSpPr txBox="1">
            <a:spLocks noGrp="1"/>
          </p:cNvSpPr>
          <p:nvPr>
            <p:ph type="subTitle" idx="5"/>
          </p:nvPr>
        </p:nvSpPr>
        <p:spPr>
          <a:xfrm>
            <a:off x="6246925"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7" name="Google Shape;277;p14"/>
          <p:cNvSpPr txBox="1">
            <a:spLocks noGrp="1"/>
          </p:cNvSpPr>
          <p:nvPr>
            <p:ph type="subTitle" idx="6"/>
          </p:nvPr>
        </p:nvSpPr>
        <p:spPr>
          <a:xfrm>
            <a:off x="6246925"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278" name="Google Shape;278;p14"/>
          <p:cNvGrpSpPr/>
          <p:nvPr/>
        </p:nvGrpSpPr>
        <p:grpSpPr>
          <a:xfrm>
            <a:off x="5337950" y="3714887"/>
            <a:ext cx="4928054" cy="2273159"/>
            <a:chOff x="5337950" y="3714887"/>
            <a:chExt cx="4928054" cy="2273159"/>
          </a:xfrm>
        </p:grpSpPr>
        <p:sp>
          <p:nvSpPr>
            <p:cNvPr id="279" name="Google Shape;279;p14"/>
            <p:cNvSpPr/>
            <p:nvPr/>
          </p:nvSpPr>
          <p:spPr>
            <a:xfrm rot="9974655" flipH="1">
              <a:off x="5532690" y="4253883"/>
              <a:ext cx="4667843" cy="1113723"/>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4"/>
            <p:cNvGrpSpPr/>
            <p:nvPr/>
          </p:nvGrpSpPr>
          <p:grpSpPr>
            <a:xfrm>
              <a:off x="5337950" y="4562424"/>
              <a:ext cx="4853649" cy="1425622"/>
              <a:chOff x="4841950" y="4243200"/>
              <a:chExt cx="3795175" cy="1114725"/>
            </a:xfrm>
          </p:grpSpPr>
          <p:sp>
            <p:nvSpPr>
              <p:cNvPr id="281" name="Google Shape;281;p14"/>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CUSTOM_2">
    <p:spTree>
      <p:nvGrpSpPr>
        <p:cNvPr id="1" name="Shape 283"/>
        <p:cNvGrpSpPr/>
        <p:nvPr/>
      </p:nvGrpSpPr>
      <p:grpSpPr>
        <a:xfrm>
          <a:off x="0" y="0"/>
          <a:ext cx="0" cy="0"/>
          <a:chOff x="0" y="0"/>
          <a:chExt cx="0" cy="0"/>
        </a:xfrm>
      </p:grpSpPr>
      <p:grpSp>
        <p:nvGrpSpPr>
          <p:cNvPr id="284" name="Google Shape;284;p15"/>
          <p:cNvGrpSpPr/>
          <p:nvPr/>
        </p:nvGrpSpPr>
        <p:grpSpPr>
          <a:xfrm rot="10800000" flipH="1">
            <a:off x="-1067687" y="2087100"/>
            <a:ext cx="3270575" cy="3475775"/>
            <a:chOff x="-701300" y="296400"/>
            <a:chExt cx="3270575" cy="3475775"/>
          </a:xfrm>
        </p:grpSpPr>
        <p:sp>
          <p:nvSpPr>
            <p:cNvPr id="285" name="Google Shape;285;p15"/>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5"/>
          <p:cNvGrpSpPr/>
          <p:nvPr/>
        </p:nvGrpSpPr>
        <p:grpSpPr>
          <a:xfrm>
            <a:off x="5104650" y="-144850"/>
            <a:ext cx="4800150" cy="1079075"/>
            <a:chOff x="3323550" y="585000"/>
            <a:chExt cx="4800150" cy="1079075"/>
          </a:xfrm>
        </p:grpSpPr>
        <p:sp>
          <p:nvSpPr>
            <p:cNvPr id="290" name="Google Shape;290;p15"/>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15"/>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95"/>
        <p:cNvGrpSpPr/>
        <p:nvPr/>
      </p:nvGrpSpPr>
      <p:grpSpPr>
        <a:xfrm>
          <a:off x="0" y="0"/>
          <a:ext cx="0" cy="0"/>
          <a:chOff x="0" y="0"/>
          <a:chExt cx="0" cy="0"/>
        </a:xfrm>
      </p:grpSpPr>
      <p:grpSp>
        <p:nvGrpSpPr>
          <p:cNvPr id="296" name="Google Shape;296;p16"/>
          <p:cNvGrpSpPr/>
          <p:nvPr/>
        </p:nvGrpSpPr>
        <p:grpSpPr>
          <a:xfrm flipH="1">
            <a:off x="6941363" y="2683360"/>
            <a:ext cx="4335037" cy="2653659"/>
            <a:chOff x="-1602350" y="2951375"/>
            <a:chExt cx="3381200" cy="2069775"/>
          </a:xfrm>
        </p:grpSpPr>
        <p:sp>
          <p:nvSpPr>
            <p:cNvPr id="297" name="Google Shape;297;p16"/>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6"/>
          <p:cNvGrpSpPr/>
          <p:nvPr/>
        </p:nvGrpSpPr>
        <p:grpSpPr>
          <a:xfrm flipH="1">
            <a:off x="-992728" y="-144850"/>
            <a:ext cx="4800150" cy="1079075"/>
            <a:chOff x="3323550" y="585000"/>
            <a:chExt cx="4800150" cy="1079075"/>
          </a:xfrm>
        </p:grpSpPr>
        <p:sp>
          <p:nvSpPr>
            <p:cNvPr id="301" name="Google Shape;301;p16"/>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6"/>
          <p:cNvSpPr txBox="1">
            <a:spLocks noGrp="1"/>
          </p:cNvSpPr>
          <p:nvPr>
            <p:ph type="subTitle" idx="1"/>
          </p:nvPr>
        </p:nvSpPr>
        <p:spPr>
          <a:xfrm>
            <a:off x="1874751" y="33282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06" name="Google Shape;306;p16"/>
          <p:cNvSpPr txBox="1">
            <a:spLocks noGrp="1"/>
          </p:cNvSpPr>
          <p:nvPr>
            <p:ph type="subTitle" idx="2"/>
          </p:nvPr>
        </p:nvSpPr>
        <p:spPr>
          <a:xfrm>
            <a:off x="1874750" y="37980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07" name="Google Shape;307;p1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16"/>
          <p:cNvSpPr txBox="1">
            <a:spLocks noGrp="1"/>
          </p:cNvSpPr>
          <p:nvPr>
            <p:ph type="subTitle" idx="3"/>
          </p:nvPr>
        </p:nvSpPr>
        <p:spPr>
          <a:xfrm>
            <a:off x="6004276" y="33282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09" name="Google Shape;309;p16"/>
          <p:cNvSpPr txBox="1">
            <a:spLocks noGrp="1"/>
          </p:cNvSpPr>
          <p:nvPr>
            <p:ph type="subTitle" idx="4"/>
          </p:nvPr>
        </p:nvSpPr>
        <p:spPr>
          <a:xfrm>
            <a:off x="6004275" y="37980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10" name="Google Shape;310;p16"/>
          <p:cNvSpPr txBox="1">
            <a:spLocks noGrp="1"/>
          </p:cNvSpPr>
          <p:nvPr>
            <p:ph type="subTitle" idx="5"/>
          </p:nvPr>
        </p:nvSpPr>
        <p:spPr>
          <a:xfrm>
            <a:off x="1874751" y="15194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11" name="Google Shape;311;p16"/>
          <p:cNvSpPr txBox="1">
            <a:spLocks noGrp="1"/>
          </p:cNvSpPr>
          <p:nvPr>
            <p:ph type="subTitle" idx="6"/>
          </p:nvPr>
        </p:nvSpPr>
        <p:spPr>
          <a:xfrm>
            <a:off x="1874750" y="19892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12" name="Google Shape;312;p16"/>
          <p:cNvSpPr txBox="1">
            <a:spLocks noGrp="1"/>
          </p:cNvSpPr>
          <p:nvPr>
            <p:ph type="subTitle" idx="7"/>
          </p:nvPr>
        </p:nvSpPr>
        <p:spPr>
          <a:xfrm>
            <a:off x="6004276" y="15194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13" name="Google Shape;313;p16"/>
          <p:cNvSpPr txBox="1">
            <a:spLocks noGrp="1"/>
          </p:cNvSpPr>
          <p:nvPr>
            <p:ph type="subTitle" idx="8"/>
          </p:nvPr>
        </p:nvSpPr>
        <p:spPr>
          <a:xfrm>
            <a:off x="6004275" y="19892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314"/>
        <p:cNvGrpSpPr/>
        <p:nvPr/>
      </p:nvGrpSpPr>
      <p:grpSpPr>
        <a:xfrm>
          <a:off x="0" y="0"/>
          <a:ext cx="0" cy="0"/>
          <a:chOff x="0" y="0"/>
          <a:chExt cx="0" cy="0"/>
        </a:xfrm>
      </p:grpSpPr>
      <p:grpSp>
        <p:nvGrpSpPr>
          <p:cNvPr id="315" name="Google Shape;315;p17"/>
          <p:cNvGrpSpPr/>
          <p:nvPr/>
        </p:nvGrpSpPr>
        <p:grpSpPr>
          <a:xfrm>
            <a:off x="3962014" y="-37506"/>
            <a:ext cx="6164833" cy="1385856"/>
            <a:chOff x="3323550" y="585000"/>
            <a:chExt cx="4800150" cy="1079075"/>
          </a:xfrm>
        </p:grpSpPr>
        <p:sp>
          <p:nvSpPr>
            <p:cNvPr id="316" name="Google Shape;316;p17"/>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7"/>
          <p:cNvGrpSpPr/>
          <p:nvPr/>
        </p:nvGrpSpPr>
        <p:grpSpPr>
          <a:xfrm rot="10800000">
            <a:off x="-1719287" y="3706051"/>
            <a:ext cx="5100785" cy="2130874"/>
            <a:chOff x="5337950" y="-657276"/>
            <a:chExt cx="5100785" cy="2130874"/>
          </a:xfrm>
        </p:grpSpPr>
        <p:sp>
          <p:nvSpPr>
            <p:cNvPr id="321" name="Google Shape;321;p17"/>
            <p:cNvSpPr/>
            <p:nvPr/>
          </p:nvSpPr>
          <p:spPr>
            <a:xfrm rot="324568">
              <a:off x="5729126" y="142425"/>
              <a:ext cx="4667510" cy="1113644"/>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7"/>
            <p:cNvGrpSpPr/>
            <p:nvPr/>
          </p:nvGrpSpPr>
          <p:grpSpPr>
            <a:xfrm rot="10800000" flipH="1">
              <a:off x="5337950" y="-657276"/>
              <a:ext cx="4853649" cy="1425622"/>
              <a:chOff x="4841950" y="4243200"/>
              <a:chExt cx="3795175" cy="1114725"/>
            </a:xfrm>
          </p:grpSpPr>
          <p:sp>
            <p:nvSpPr>
              <p:cNvPr id="323" name="Google Shape;323;p1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7"/>
          <p:cNvSpPr txBox="1">
            <a:spLocks noGrp="1"/>
          </p:cNvSpPr>
          <p:nvPr>
            <p:ph type="title"/>
          </p:nvPr>
        </p:nvSpPr>
        <p:spPr>
          <a:xfrm>
            <a:off x="1678650" y="3194163"/>
            <a:ext cx="5786700" cy="449700"/>
          </a:xfrm>
          <a:prstGeom prst="rect">
            <a:avLst/>
          </a:prstGeom>
        </p:spPr>
        <p:txBody>
          <a:bodyPr spcFirstLastPara="1" wrap="square" lIns="0" tIns="0" rIns="0" bIns="0" anchor="ctr" anchorCtr="0">
            <a:noAutofit/>
          </a:bodyPr>
          <a:lstStyle>
            <a:lvl1pPr lvl="0" algn="ctr">
              <a:spcBef>
                <a:spcPts val="0"/>
              </a:spcBef>
              <a:spcAft>
                <a:spcPts val="0"/>
              </a:spcAft>
              <a:buClr>
                <a:schemeClr val="lt2"/>
              </a:buClr>
              <a:buSzPts val="1600"/>
              <a:buNone/>
              <a:defRPr sz="1800">
                <a:solidFill>
                  <a:schemeClr val="lt2"/>
                </a:solidFill>
              </a:defRPr>
            </a:lvl1pPr>
            <a:lvl2pPr lvl="1"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2pPr>
            <a:lvl3pPr lvl="2"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3pPr>
            <a:lvl4pPr lvl="3"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4pPr>
            <a:lvl5pPr lvl="4"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5pPr>
            <a:lvl6pPr lvl="5"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6pPr>
            <a:lvl7pPr lvl="6"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7pPr>
            <a:lvl8pPr lvl="7"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8pPr>
            <a:lvl9pPr lvl="8"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9pPr>
          </a:lstStyle>
          <a:p>
            <a:endParaRPr/>
          </a:p>
        </p:txBody>
      </p:sp>
      <p:sp>
        <p:nvSpPr>
          <p:cNvPr id="326" name="Google Shape;326;p17"/>
          <p:cNvSpPr txBox="1">
            <a:spLocks noGrp="1"/>
          </p:cNvSpPr>
          <p:nvPr>
            <p:ph type="subTitle" idx="1"/>
          </p:nvPr>
        </p:nvSpPr>
        <p:spPr>
          <a:xfrm>
            <a:off x="1678662" y="1499638"/>
            <a:ext cx="5786700" cy="1694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
    <p:spTree>
      <p:nvGrpSpPr>
        <p:cNvPr id="1" name="Shape 327"/>
        <p:cNvGrpSpPr/>
        <p:nvPr/>
      </p:nvGrpSpPr>
      <p:grpSpPr>
        <a:xfrm>
          <a:off x="0" y="0"/>
          <a:ext cx="0" cy="0"/>
          <a:chOff x="0" y="0"/>
          <a:chExt cx="0" cy="0"/>
        </a:xfrm>
      </p:grpSpPr>
      <p:grpSp>
        <p:nvGrpSpPr>
          <p:cNvPr id="328" name="Google Shape;328;p18"/>
          <p:cNvGrpSpPr/>
          <p:nvPr/>
        </p:nvGrpSpPr>
        <p:grpSpPr>
          <a:xfrm>
            <a:off x="-686687" y="-809737"/>
            <a:ext cx="3270575" cy="3475775"/>
            <a:chOff x="-701300" y="296400"/>
            <a:chExt cx="3270575" cy="3475775"/>
          </a:xfrm>
        </p:grpSpPr>
        <p:sp>
          <p:nvSpPr>
            <p:cNvPr id="329" name="Google Shape;329;p18"/>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8"/>
          <p:cNvGrpSpPr/>
          <p:nvPr/>
        </p:nvGrpSpPr>
        <p:grpSpPr>
          <a:xfrm rot="10800000" flipH="1">
            <a:off x="5185950" y="4198550"/>
            <a:ext cx="4800150" cy="1079075"/>
            <a:chOff x="3323550" y="585000"/>
            <a:chExt cx="4800150" cy="1079075"/>
          </a:xfrm>
        </p:grpSpPr>
        <p:sp>
          <p:nvSpPr>
            <p:cNvPr id="334" name="Google Shape;334;p18"/>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18"/>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CUSTOM_4">
    <p:spTree>
      <p:nvGrpSpPr>
        <p:cNvPr id="1" name="Shape 339"/>
        <p:cNvGrpSpPr/>
        <p:nvPr/>
      </p:nvGrpSpPr>
      <p:grpSpPr>
        <a:xfrm>
          <a:off x="0" y="0"/>
          <a:ext cx="0" cy="0"/>
          <a:chOff x="0" y="0"/>
          <a:chExt cx="0" cy="0"/>
        </a:xfrm>
      </p:grpSpPr>
      <p:grpSp>
        <p:nvGrpSpPr>
          <p:cNvPr id="340" name="Google Shape;340;p19"/>
          <p:cNvGrpSpPr/>
          <p:nvPr/>
        </p:nvGrpSpPr>
        <p:grpSpPr>
          <a:xfrm>
            <a:off x="-394167" y="-37506"/>
            <a:ext cx="3694000" cy="945309"/>
            <a:chOff x="-305650" y="585000"/>
            <a:chExt cx="2876275" cy="736050"/>
          </a:xfrm>
        </p:grpSpPr>
        <p:sp>
          <p:nvSpPr>
            <p:cNvPr id="341" name="Google Shape;341;p19"/>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9"/>
          <p:cNvGrpSpPr/>
          <p:nvPr/>
        </p:nvGrpSpPr>
        <p:grpSpPr>
          <a:xfrm flipH="1">
            <a:off x="7246159" y="2683360"/>
            <a:ext cx="4335037" cy="2653659"/>
            <a:chOff x="-1602350" y="2951375"/>
            <a:chExt cx="3381200" cy="2069775"/>
          </a:xfrm>
        </p:grpSpPr>
        <p:sp>
          <p:nvSpPr>
            <p:cNvPr id="346" name="Google Shape;346;p19"/>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9"/>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0" name="Google Shape;350;p19"/>
          <p:cNvSpPr txBox="1">
            <a:spLocks noGrp="1"/>
          </p:cNvSpPr>
          <p:nvPr>
            <p:ph type="subTitle" idx="1"/>
          </p:nvPr>
        </p:nvSpPr>
        <p:spPr>
          <a:xfrm>
            <a:off x="971238" y="1761900"/>
            <a:ext cx="29718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51" name="Google Shape;351;p19"/>
          <p:cNvSpPr txBox="1">
            <a:spLocks noGrp="1"/>
          </p:cNvSpPr>
          <p:nvPr>
            <p:ph type="subTitle" idx="2"/>
          </p:nvPr>
        </p:nvSpPr>
        <p:spPr>
          <a:xfrm>
            <a:off x="971263" y="2231700"/>
            <a:ext cx="2971800" cy="2208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1600"/>
              <a:buChar char="●"/>
              <a:defRPr/>
            </a:lvl1pPr>
            <a:lvl2pPr lvl="1" algn="ctr" rtl="0">
              <a:lnSpc>
                <a:spcPct val="100000"/>
              </a:lnSpc>
              <a:spcBef>
                <a:spcPts val="50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352" name="Google Shape;352;p19"/>
          <p:cNvSpPr txBox="1">
            <a:spLocks noGrp="1"/>
          </p:cNvSpPr>
          <p:nvPr>
            <p:ph type="subTitle" idx="3"/>
          </p:nvPr>
        </p:nvSpPr>
        <p:spPr>
          <a:xfrm>
            <a:off x="5196288" y="1761900"/>
            <a:ext cx="29718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53" name="Google Shape;353;p19"/>
          <p:cNvSpPr txBox="1">
            <a:spLocks noGrp="1"/>
          </p:cNvSpPr>
          <p:nvPr>
            <p:ph type="subTitle" idx="4"/>
          </p:nvPr>
        </p:nvSpPr>
        <p:spPr>
          <a:xfrm>
            <a:off x="5196313" y="2231700"/>
            <a:ext cx="2971800" cy="2208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1600"/>
              <a:buChar char="●"/>
              <a:defRPr/>
            </a:lvl1pPr>
            <a:lvl2pPr lvl="1" algn="ctr" rtl="0">
              <a:lnSpc>
                <a:spcPct val="100000"/>
              </a:lnSpc>
              <a:spcBef>
                <a:spcPts val="50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3_1">
    <p:spTree>
      <p:nvGrpSpPr>
        <p:cNvPr id="1" name="Shape 354"/>
        <p:cNvGrpSpPr/>
        <p:nvPr/>
      </p:nvGrpSpPr>
      <p:grpSpPr>
        <a:xfrm>
          <a:off x="0" y="0"/>
          <a:ext cx="0" cy="0"/>
          <a:chOff x="0" y="0"/>
          <a:chExt cx="0" cy="0"/>
        </a:xfrm>
      </p:grpSpPr>
      <p:grpSp>
        <p:nvGrpSpPr>
          <p:cNvPr id="355" name="Google Shape;355;p20"/>
          <p:cNvGrpSpPr/>
          <p:nvPr/>
        </p:nvGrpSpPr>
        <p:grpSpPr>
          <a:xfrm>
            <a:off x="3859764" y="-381006"/>
            <a:ext cx="6164833" cy="1385856"/>
            <a:chOff x="3859764" y="-381006"/>
            <a:chExt cx="6164833" cy="1385856"/>
          </a:xfrm>
        </p:grpSpPr>
        <p:sp>
          <p:nvSpPr>
            <p:cNvPr id="356" name="Google Shape;356;p20"/>
            <p:cNvSpPr/>
            <p:nvPr/>
          </p:nvSpPr>
          <p:spPr>
            <a:xfrm>
              <a:off x="3859764" y="-381006"/>
              <a:ext cx="6123575" cy="1385856"/>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3859764" y="-381006"/>
              <a:ext cx="6123575" cy="1385856"/>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5635694" y="-381006"/>
              <a:ext cx="4387747" cy="119106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491584" y="-381006"/>
              <a:ext cx="3533013" cy="1024358"/>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0"/>
          <p:cNvGrpSpPr/>
          <p:nvPr/>
        </p:nvGrpSpPr>
        <p:grpSpPr>
          <a:xfrm rot="10800000" flipH="1">
            <a:off x="-1068928" y="1625369"/>
            <a:ext cx="4173908" cy="4435784"/>
            <a:chOff x="-701300" y="296400"/>
            <a:chExt cx="3270575" cy="3475775"/>
          </a:xfrm>
        </p:grpSpPr>
        <p:sp>
          <p:nvSpPr>
            <p:cNvPr id="361" name="Google Shape;361;p20"/>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20"/>
          <p:cNvSpPr txBox="1">
            <a:spLocks noGrp="1"/>
          </p:cNvSpPr>
          <p:nvPr>
            <p:ph type="title" hasCustomPrompt="1"/>
          </p:nvPr>
        </p:nvSpPr>
        <p:spPr>
          <a:xfrm>
            <a:off x="1232625" y="1692200"/>
            <a:ext cx="2677200" cy="1268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66" name="Google Shape;366;p20"/>
          <p:cNvSpPr txBox="1">
            <a:spLocks noGrp="1"/>
          </p:cNvSpPr>
          <p:nvPr>
            <p:ph type="subTitle" idx="1"/>
          </p:nvPr>
        </p:nvSpPr>
        <p:spPr>
          <a:xfrm>
            <a:off x="1232625" y="2960475"/>
            <a:ext cx="26772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7" name="Google Shape;367;p20"/>
          <p:cNvSpPr txBox="1">
            <a:spLocks noGrp="1"/>
          </p:cNvSpPr>
          <p:nvPr>
            <p:ph type="title" idx="2" hasCustomPrompt="1"/>
          </p:nvPr>
        </p:nvSpPr>
        <p:spPr>
          <a:xfrm>
            <a:off x="5234175" y="1692075"/>
            <a:ext cx="2677200" cy="1268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accen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68" name="Google Shape;368;p20"/>
          <p:cNvSpPr txBox="1">
            <a:spLocks noGrp="1"/>
          </p:cNvSpPr>
          <p:nvPr>
            <p:ph type="subTitle" idx="3"/>
          </p:nvPr>
        </p:nvSpPr>
        <p:spPr>
          <a:xfrm>
            <a:off x="5234175" y="2960475"/>
            <a:ext cx="26772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9" name="Google Shape;369;p20"/>
          <p:cNvSpPr txBox="1">
            <a:spLocks noGrp="1"/>
          </p:cNvSpPr>
          <p:nvPr>
            <p:ph type="title" idx="4"/>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9"/>
        <p:cNvGrpSpPr/>
        <p:nvPr/>
      </p:nvGrpSpPr>
      <p:grpSpPr>
        <a:xfrm>
          <a:off x="0" y="0"/>
          <a:ext cx="0" cy="0"/>
          <a:chOff x="0" y="0"/>
          <a:chExt cx="0" cy="0"/>
        </a:xfrm>
      </p:grpSpPr>
      <p:grpSp>
        <p:nvGrpSpPr>
          <p:cNvPr id="130" name="Google Shape;130;p3"/>
          <p:cNvGrpSpPr/>
          <p:nvPr/>
        </p:nvGrpSpPr>
        <p:grpSpPr>
          <a:xfrm rot="10800000">
            <a:off x="5952939" y="1625369"/>
            <a:ext cx="4173908" cy="4435784"/>
            <a:chOff x="-701300" y="296400"/>
            <a:chExt cx="3270575" cy="3475775"/>
          </a:xfrm>
        </p:grpSpPr>
        <p:sp>
          <p:nvSpPr>
            <p:cNvPr id="131" name="Google Shape;131;p3"/>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3"/>
          <p:cNvGrpSpPr/>
          <p:nvPr/>
        </p:nvGrpSpPr>
        <p:grpSpPr>
          <a:xfrm flipH="1">
            <a:off x="-1068928" y="-37506"/>
            <a:ext cx="6164833" cy="1385856"/>
            <a:chOff x="3323550" y="585000"/>
            <a:chExt cx="4800150" cy="1079075"/>
          </a:xfrm>
        </p:grpSpPr>
        <p:sp>
          <p:nvSpPr>
            <p:cNvPr id="136" name="Google Shape;136;p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3"/>
          <p:cNvSpPr txBox="1">
            <a:spLocks noGrp="1"/>
          </p:cNvSpPr>
          <p:nvPr>
            <p:ph type="title"/>
          </p:nvPr>
        </p:nvSpPr>
        <p:spPr>
          <a:xfrm>
            <a:off x="1736250" y="2263467"/>
            <a:ext cx="5671500" cy="1203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1" name="Google Shape;141;p3"/>
          <p:cNvSpPr txBox="1">
            <a:spLocks noGrp="1"/>
          </p:cNvSpPr>
          <p:nvPr>
            <p:ph type="subTitle" idx="1"/>
          </p:nvPr>
        </p:nvSpPr>
        <p:spPr>
          <a:xfrm>
            <a:off x="1736250" y="3466473"/>
            <a:ext cx="5671500" cy="417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2" name="Google Shape;142;p3"/>
          <p:cNvSpPr txBox="1">
            <a:spLocks noGrp="1"/>
          </p:cNvSpPr>
          <p:nvPr>
            <p:ph type="title" idx="2" hasCustomPrompt="1"/>
          </p:nvPr>
        </p:nvSpPr>
        <p:spPr>
          <a:xfrm>
            <a:off x="1736250" y="1259750"/>
            <a:ext cx="5671500" cy="10038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370"/>
        <p:cNvGrpSpPr/>
        <p:nvPr/>
      </p:nvGrpSpPr>
      <p:grpSpPr>
        <a:xfrm>
          <a:off x="0" y="0"/>
          <a:ext cx="0" cy="0"/>
          <a:chOff x="0" y="0"/>
          <a:chExt cx="0" cy="0"/>
        </a:xfrm>
      </p:grpSpPr>
      <p:grpSp>
        <p:nvGrpSpPr>
          <p:cNvPr id="371" name="Google Shape;371;p21"/>
          <p:cNvGrpSpPr/>
          <p:nvPr/>
        </p:nvGrpSpPr>
        <p:grpSpPr>
          <a:xfrm rot="-899949" flipH="1">
            <a:off x="6256488" y="-1101964"/>
            <a:ext cx="4190443" cy="4453221"/>
            <a:chOff x="-4219997" y="480632"/>
            <a:chExt cx="2433812" cy="2586434"/>
          </a:xfrm>
        </p:grpSpPr>
        <p:sp>
          <p:nvSpPr>
            <p:cNvPr id="372" name="Google Shape;372;p21"/>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1"/>
          <p:cNvGrpSpPr/>
          <p:nvPr/>
        </p:nvGrpSpPr>
        <p:grpSpPr>
          <a:xfrm>
            <a:off x="-2364328" y="2683360"/>
            <a:ext cx="4335037" cy="2653659"/>
            <a:chOff x="-1602350" y="2951375"/>
            <a:chExt cx="3381200" cy="2069775"/>
          </a:xfrm>
        </p:grpSpPr>
        <p:sp>
          <p:nvSpPr>
            <p:cNvPr id="376" name="Google Shape;376;p21"/>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21"/>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0" name="Google Shape;380;p21"/>
          <p:cNvSpPr txBox="1">
            <a:spLocks noGrp="1"/>
          </p:cNvSpPr>
          <p:nvPr>
            <p:ph type="subTitle" idx="1"/>
          </p:nvPr>
        </p:nvSpPr>
        <p:spPr>
          <a:xfrm>
            <a:off x="7200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1" name="Google Shape;381;p21"/>
          <p:cNvSpPr txBox="1">
            <a:spLocks noGrp="1"/>
          </p:cNvSpPr>
          <p:nvPr>
            <p:ph type="subTitle" idx="2"/>
          </p:nvPr>
        </p:nvSpPr>
        <p:spPr>
          <a:xfrm>
            <a:off x="7200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2" name="Google Shape;382;p21"/>
          <p:cNvSpPr txBox="1">
            <a:spLocks noGrp="1"/>
          </p:cNvSpPr>
          <p:nvPr>
            <p:ph type="subTitle" idx="3"/>
          </p:nvPr>
        </p:nvSpPr>
        <p:spPr>
          <a:xfrm>
            <a:off x="34173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3" name="Google Shape;383;p21"/>
          <p:cNvSpPr txBox="1">
            <a:spLocks noGrp="1"/>
          </p:cNvSpPr>
          <p:nvPr>
            <p:ph type="subTitle" idx="4"/>
          </p:nvPr>
        </p:nvSpPr>
        <p:spPr>
          <a:xfrm>
            <a:off x="34173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4" name="Google Shape;384;p21"/>
          <p:cNvSpPr txBox="1">
            <a:spLocks noGrp="1"/>
          </p:cNvSpPr>
          <p:nvPr>
            <p:ph type="subTitle" idx="5"/>
          </p:nvPr>
        </p:nvSpPr>
        <p:spPr>
          <a:xfrm>
            <a:off x="61146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5" name="Google Shape;385;p21"/>
          <p:cNvSpPr txBox="1">
            <a:spLocks noGrp="1"/>
          </p:cNvSpPr>
          <p:nvPr>
            <p:ph type="subTitle" idx="6"/>
          </p:nvPr>
        </p:nvSpPr>
        <p:spPr>
          <a:xfrm>
            <a:off x="61146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6" name="Google Shape;386;p21"/>
          <p:cNvSpPr txBox="1">
            <a:spLocks noGrp="1"/>
          </p:cNvSpPr>
          <p:nvPr>
            <p:ph type="subTitle" idx="7"/>
          </p:nvPr>
        </p:nvSpPr>
        <p:spPr>
          <a:xfrm>
            <a:off x="7200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7" name="Google Shape;387;p21"/>
          <p:cNvSpPr txBox="1">
            <a:spLocks noGrp="1"/>
          </p:cNvSpPr>
          <p:nvPr>
            <p:ph type="subTitle" idx="8"/>
          </p:nvPr>
        </p:nvSpPr>
        <p:spPr>
          <a:xfrm>
            <a:off x="7200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8" name="Google Shape;388;p21"/>
          <p:cNvSpPr txBox="1">
            <a:spLocks noGrp="1"/>
          </p:cNvSpPr>
          <p:nvPr>
            <p:ph type="subTitle" idx="9"/>
          </p:nvPr>
        </p:nvSpPr>
        <p:spPr>
          <a:xfrm>
            <a:off x="34173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9" name="Google Shape;389;p21"/>
          <p:cNvSpPr txBox="1">
            <a:spLocks noGrp="1"/>
          </p:cNvSpPr>
          <p:nvPr>
            <p:ph type="subTitle" idx="13"/>
          </p:nvPr>
        </p:nvSpPr>
        <p:spPr>
          <a:xfrm>
            <a:off x="34173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90" name="Google Shape;390;p21"/>
          <p:cNvSpPr txBox="1">
            <a:spLocks noGrp="1"/>
          </p:cNvSpPr>
          <p:nvPr>
            <p:ph type="subTitle" idx="14"/>
          </p:nvPr>
        </p:nvSpPr>
        <p:spPr>
          <a:xfrm>
            <a:off x="61146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91" name="Google Shape;391;p21"/>
          <p:cNvSpPr txBox="1">
            <a:spLocks noGrp="1"/>
          </p:cNvSpPr>
          <p:nvPr>
            <p:ph type="subTitle" idx="15"/>
          </p:nvPr>
        </p:nvSpPr>
        <p:spPr>
          <a:xfrm>
            <a:off x="61146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92"/>
        <p:cNvGrpSpPr/>
        <p:nvPr/>
      </p:nvGrpSpPr>
      <p:grpSpPr>
        <a:xfrm>
          <a:off x="0" y="0"/>
          <a:ext cx="0" cy="0"/>
          <a:chOff x="0" y="0"/>
          <a:chExt cx="0" cy="0"/>
        </a:xfrm>
      </p:grpSpPr>
      <p:grpSp>
        <p:nvGrpSpPr>
          <p:cNvPr id="393" name="Google Shape;393;p22"/>
          <p:cNvGrpSpPr/>
          <p:nvPr/>
        </p:nvGrpSpPr>
        <p:grpSpPr>
          <a:xfrm>
            <a:off x="-874307" y="-3096782"/>
            <a:ext cx="10943120" cy="7654833"/>
            <a:chOff x="-4219997" y="-1378766"/>
            <a:chExt cx="6355628" cy="4445832"/>
          </a:xfrm>
        </p:grpSpPr>
        <p:sp>
          <p:nvSpPr>
            <p:cNvPr id="394" name="Google Shape;394;p2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2"/>
          <p:cNvGrpSpPr/>
          <p:nvPr/>
        </p:nvGrpSpPr>
        <p:grpSpPr>
          <a:xfrm>
            <a:off x="125609" y="4730910"/>
            <a:ext cx="9063135" cy="316890"/>
            <a:chOff x="-5957448" y="3515305"/>
            <a:chExt cx="4931781" cy="172438"/>
          </a:xfrm>
        </p:grpSpPr>
        <p:sp>
          <p:nvSpPr>
            <p:cNvPr id="415" name="Google Shape;415;p22"/>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2"/>
          <p:cNvSpPr txBox="1">
            <a:spLocks noGrp="1"/>
          </p:cNvSpPr>
          <p:nvPr>
            <p:ph type="title"/>
          </p:nvPr>
        </p:nvSpPr>
        <p:spPr>
          <a:xfrm>
            <a:off x="2573100" y="600825"/>
            <a:ext cx="3997800" cy="10029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86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2" name="Google Shape;512;p22"/>
          <p:cNvSpPr txBox="1">
            <a:spLocks noGrp="1"/>
          </p:cNvSpPr>
          <p:nvPr>
            <p:ph type="subTitle" idx="1"/>
          </p:nvPr>
        </p:nvSpPr>
        <p:spPr>
          <a:xfrm>
            <a:off x="3077100" y="2268075"/>
            <a:ext cx="2989800" cy="439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3" name="Google Shape;513;p22"/>
          <p:cNvSpPr txBox="1">
            <a:spLocks noGrp="1"/>
          </p:cNvSpPr>
          <p:nvPr>
            <p:ph type="subTitle" idx="2"/>
          </p:nvPr>
        </p:nvSpPr>
        <p:spPr>
          <a:xfrm>
            <a:off x="3360750" y="2707250"/>
            <a:ext cx="2422500" cy="898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4" name="Google Shape;514;p22"/>
          <p:cNvSpPr txBox="1"/>
          <p:nvPr/>
        </p:nvSpPr>
        <p:spPr>
          <a:xfrm>
            <a:off x="2150550" y="3814175"/>
            <a:ext cx="4842900" cy="528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Libre Franklin Light"/>
                <a:ea typeface="Libre Franklin Light"/>
                <a:cs typeface="Libre Franklin Light"/>
                <a:sym typeface="Libre Franklin Light"/>
              </a:rPr>
              <a:t>CREDITS: This presentation template was created by </a:t>
            </a:r>
            <a:r>
              <a:rPr lang="en" sz="1200" b="1">
                <a:solidFill>
                  <a:schemeClr val="lt2"/>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 sz="1200">
                <a:solidFill>
                  <a:schemeClr val="dk2"/>
                </a:solidFill>
                <a:latin typeface="Libre Franklin Light"/>
                <a:ea typeface="Libre Franklin Light"/>
                <a:cs typeface="Libre Franklin Light"/>
                <a:sym typeface="Libre Franklin Light"/>
              </a:rPr>
              <a:t>, including icons by </a:t>
            </a:r>
            <a:r>
              <a:rPr lang="en" sz="1200" b="1">
                <a:solidFill>
                  <a:schemeClr val="lt2"/>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 sz="1200">
                <a:solidFill>
                  <a:schemeClr val="dk2"/>
                </a:solidFill>
                <a:latin typeface="Libre Franklin Light"/>
                <a:ea typeface="Libre Franklin Light"/>
                <a:cs typeface="Libre Franklin Light"/>
                <a:sym typeface="Libre Franklin Light"/>
              </a:rPr>
              <a:t>, infographics &amp; images by </a:t>
            </a:r>
            <a:r>
              <a:rPr lang="en" sz="1200" b="1">
                <a:solidFill>
                  <a:schemeClr val="lt2"/>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a:t>
            </a:r>
            <a:endParaRPr b="1">
              <a:solidFill>
                <a:schemeClr val="lt2"/>
              </a:solidFill>
              <a:latin typeface="Libre Franklin"/>
              <a:ea typeface="Libre Franklin"/>
              <a:cs typeface="Libre Franklin"/>
              <a:sym typeface="Libre Frankli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515"/>
        <p:cNvGrpSpPr/>
        <p:nvPr/>
      </p:nvGrpSpPr>
      <p:grpSpPr>
        <a:xfrm>
          <a:off x="0" y="0"/>
          <a:ext cx="0" cy="0"/>
          <a:chOff x="0" y="0"/>
          <a:chExt cx="0" cy="0"/>
        </a:xfrm>
      </p:grpSpPr>
      <p:grpSp>
        <p:nvGrpSpPr>
          <p:cNvPr id="516" name="Google Shape;516;p23"/>
          <p:cNvGrpSpPr/>
          <p:nvPr/>
        </p:nvGrpSpPr>
        <p:grpSpPr>
          <a:xfrm>
            <a:off x="-698967" y="-342306"/>
            <a:ext cx="10825814" cy="1385856"/>
            <a:chOff x="-305650" y="585000"/>
            <a:chExt cx="8429350" cy="1079075"/>
          </a:xfrm>
        </p:grpSpPr>
        <p:sp>
          <p:nvSpPr>
            <p:cNvPr id="517" name="Google Shape;517;p23"/>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23"/>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6" name="Google Shape;526;p23"/>
          <p:cNvSpPr txBox="1">
            <a:spLocks noGrp="1"/>
          </p:cNvSpPr>
          <p:nvPr>
            <p:ph type="subTitle" idx="1"/>
          </p:nvPr>
        </p:nvSpPr>
        <p:spPr>
          <a:xfrm>
            <a:off x="720000" y="1381450"/>
            <a:ext cx="3852000" cy="32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527" name="Google Shape;527;p23"/>
          <p:cNvSpPr txBox="1">
            <a:spLocks noGrp="1"/>
          </p:cNvSpPr>
          <p:nvPr>
            <p:ph type="subTitle" idx="2"/>
          </p:nvPr>
        </p:nvSpPr>
        <p:spPr>
          <a:xfrm>
            <a:off x="4572000" y="1381450"/>
            <a:ext cx="3852000" cy="32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528"/>
        <p:cNvGrpSpPr/>
        <p:nvPr/>
      </p:nvGrpSpPr>
      <p:grpSpPr>
        <a:xfrm>
          <a:off x="0" y="0"/>
          <a:ext cx="0" cy="0"/>
          <a:chOff x="0" y="0"/>
          <a:chExt cx="0" cy="0"/>
        </a:xfrm>
      </p:grpSpPr>
      <p:grpSp>
        <p:nvGrpSpPr>
          <p:cNvPr id="529" name="Google Shape;529;p24"/>
          <p:cNvGrpSpPr/>
          <p:nvPr/>
        </p:nvGrpSpPr>
        <p:grpSpPr>
          <a:xfrm>
            <a:off x="-874307" y="-3096782"/>
            <a:ext cx="10943120" cy="7654833"/>
            <a:chOff x="-4219997" y="-1378766"/>
            <a:chExt cx="6355628" cy="4445832"/>
          </a:xfrm>
        </p:grpSpPr>
        <p:sp>
          <p:nvSpPr>
            <p:cNvPr id="530" name="Google Shape;530;p2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4"/>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4"/>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4"/>
          <p:cNvGrpSpPr/>
          <p:nvPr/>
        </p:nvGrpSpPr>
        <p:grpSpPr>
          <a:xfrm>
            <a:off x="125609" y="4730910"/>
            <a:ext cx="9063135" cy="316890"/>
            <a:chOff x="-5957448" y="3515305"/>
            <a:chExt cx="4931781" cy="172438"/>
          </a:xfrm>
        </p:grpSpPr>
        <p:sp>
          <p:nvSpPr>
            <p:cNvPr id="551" name="Google Shape;551;p24"/>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3"/>
        <p:cNvGrpSpPr/>
        <p:nvPr/>
      </p:nvGrpSpPr>
      <p:grpSpPr>
        <a:xfrm>
          <a:off x="0" y="0"/>
          <a:ext cx="0" cy="0"/>
          <a:chOff x="0" y="0"/>
          <a:chExt cx="0" cy="0"/>
        </a:xfrm>
      </p:grpSpPr>
      <p:grpSp>
        <p:nvGrpSpPr>
          <p:cNvPr id="144" name="Google Shape;144;p4"/>
          <p:cNvGrpSpPr/>
          <p:nvPr/>
        </p:nvGrpSpPr>
        <p:grpSpPr>
          <a:xfrm>
            <a:off x="-698967" y="-342306"/>
            <a:ext cx="10825814" cy="1385856"/>
            <a:chOff x="-305650" y="585000"/>
            <a:chExt cx="8429350" cy="1079075"/>
          </a:xfrm>
        </p:grpSpPr>
        <p:sp>
          <p:nvSpPr>
            <p:cNvPr id="145" name="Google Shape;145;p4"/>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4"/>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4" name="Google Shape;154;p4"/>
          <p:cNvSpPr txBox="1">
            <a:spLocks noGrp="1"/>
          </p:cNvSpPr>
          <p:nvPr>
            <p:ph type="body" idx="1"/>
          </p:nvPr>
        </p:nvSpPr>
        <p:spPr>
          <a:xfrm>
            <a:off x="720000" y="1263000"/>
            <a:ext cx="7704000" cy="33405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lt2"/>
              </a:buClr>
              <a:buSzPts val="1200"/>
              <a:buFont typeface="Libre Franklin"/>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5"/>
        <p:cNvGrpSpPr/>
        <p:nvPr/>
      </p:nvGrpSpPr>
      <p:grpSpPr>
        <a:xfrm>
          <a:off x="0" y="0"/>
          <a:ext cx="0" cy="0"/>
          <a:chOff x="0" y="0"/>
          <a:chExt cx="0" cy="0"/>
        </a:xfrm>
      </p:grpSpPr>
      <p:grpSp>
        <p:nvGrpSpPr>
          <p:cNvPr id="156" name="Google Shape;156;p5"/>
          <p:cNvGrpSpPr/>
          <p:nvPr/>
        </p:nvGrpSpPr>
        <p:grpSpPr>
          <a:xfrm>
            <a:off x="-1203687" y="-685731"/>
            <a:ext cx="11810082" cy="4435784"/>
            <a:chOff x="-701300" y="296400"/>
            <a:chExt cx="9254100" cy="3475775"/>
          </a:xfrm>
        </p:grpSpPr>
        <p:sp>
          <p:nvSpPr>
            <p:cNvPr id="157" name="Google Shape;157;p5"/>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533375" y="647900"/>
              <a:ext cx="3019425" cy="1380150"/>
            </a:xfrm>
            <a:custGeom>
              <a:avLst/>
              <a:gdLst/>
              <a:ahLst/>
              <a:cxnLst/>
              <a:rect l="l" t="t" r="r" b="b"/>
              <a:pathLst>
                <a:path w="120777" h="55206" extrusionOk="0">
                  <a:moveTo>
                    <a:pt x="117333" y="1"/>
                  </a:moveTo>
                  <a:lnTo>
                    <a:pt x="0" y="1"/>
                  </a:lnTo>
                  <a:cubicBezTo>
                    <a:pt x="44000" y="9118"/>
                    <a:pt x="86251" y="26729"/>
                    <a:pt x="120777" y="55206"/>
                  </a:cubicBezTo>
                  <a:cubicBezTo>
                    <a:pt x="114568" y="38826"/>
                    <a:pt x="119867" y="17736"/>
                    <a:pt x="117333" y="1"/>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533375" y="647900"/>
              <a:ext cx="3019425" cy="1380150"/>
            </a:xfrm>
            <a:custGeom>
              <a:avLst/>
              <a:gdLst/>
              <a:ahLst/>
              <a:cxnLst/>
              <a:rect l="l" t="t" r="r" b="b"/>
              <a:pathLst>
                <a:path w="120777" h="55206" extrusionOk="0">
                  <a:moveTo>
                    <a:pt x="117333" y="1"/>
                  </a:moveTo>
                  <a:lnTo>
                    <a:pt x="0" y="1"/>
                  </a:lnTo>
                  <a:cubicBezTo>
                    <a:pt x="44000" y="9118"/>
                    <a:pt x="86251" y="26729"/>
                    <a:pt x="120777" y="55206"/>
                  </a:cubicBezTo>
                  <a:cubicBezTo>
                    <a:pt x="114568" y="38826"/>
                    <a:pt x="119867" y="17736"/>
                    <a:pt x="117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5"/>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4" name="Google Shape;164;p5"/>
          <p:cNvSpPr txBox="1">
            <a:spLocks noGrp="1"/>
          </p:cNvSpPr>
          <p:nvPr>
            <p:ph type="subTitle" idx="1"/>
          </p:nvPr>
        </p:nvSpPr>
        <p:spPr>
          <a:xfrm>
            <a:off x="1303939" y="2812550"/>
            <a:ext cx="27204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165" name="Google Shape;165;p5"/>
          <p:cNvSpPr txBox="1">
            <a:spLocks noGrp="1"/>
          </p:cNvSpPr>
          <p:nvPr>
            <p:ph type="subTitle" idx="2"/>
          </p:nvPr>
        </p:nvSpPr>
        <p:spPr>
          <a:xfrm>
            <a:off x="1303938" y="3282350"/>
            <a:ext cx="2720400" cy="80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5"/>
          <p:cNvSpPr txBox="1">
            <a:spLocks noGrp="1"/>
          </p:cNvSpPr>
          <p:nvPr>
            <p:ph type="subTitle" idx="3"/>
          </p:nvPr>
        </p:nvSpPr>
        <p:spPr>
          <a:xfrm>
            <a:off x="5119638" y="2812550"/>
            <a:ext cx="27204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167" name="Google Shape;167;p5"/>
          <p:cNvSpPr txBox="1">
            <a:spLocks noGrp="1"/>
          </p:cNvSpPr>
          <p:nvPr>
            <p:ph type="subTitle" idx="4"/>
          </p:nvPr>
        </p:nvSpPr>
        <p:spPr>
          <a:xfrm>
            <a:off x="5119652" y="3282350"/>
            <a:ext cx="2720400" cy="80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grpSp>
        <p:nvGrpSpPr>
          <p:cNvPr id="169" name="Google Shape;169;p6"/>
          <p:cNvGrpSpPr/>
          <p:nvPr/>
        </p:nvGrpSpPr>
        <p:grpSpPr>
          <a:xfrm rot="899949">
            <a:off x="-1375227" y="-1120514"/>
            <a:ext cx="4190443" cy="4453221"/>
            <a:chOff x="-4219997" y="480632"/>
            <a:chExt cx="2433812" cy="2586434"/>
          </a:xfrm>
        </p:grpSpPr>
        <p:sp>
          <p:nvSpPr>
            <p:cNvPr id="170" name="Google Shape;170;p6"/>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74" name="Google Shape;174;p6"/>
          <p:cNvGrpSpPr/>
          <p:nvPr/>
        </p:nvGrpSpPr>
        <p:grpSpPr>
          <a:xfrm>
            <a:off x="5947550" y="3487006"/>
            <a:ext cx="4853649" cy="2253390"/>
            <a:chOff x="4841950" y="3595950"/>
            <a:chExt cx="3795175" cy="1761975"/>
          </a:xfrm>
        </p:grpSpPr>
        <p:sp>
          <p:nvSpPr>
            <p:cNvPr id="175" name="Google Shape;175;p6"/>
            <p:cNvSpPr/>
            <p:nvPr/>
          </p:nvSpPr>
          <p:spPr>
            <a:xfrm>
              <a:off x="5150200" y="3595950"/>
              <a:ext cx="3408400" cy="1677675"/>
            </a:xfrm>
            <a:custGeom>
              <a:avLst/>
              <a:gdLst/>
              <a:ahLst/>
              <a:cxnLst/>
              <a:rect l="l" t="t" r="r" b="b"/>
              <a:pathLst>
                <a:path w="136336" h="67107" extrusionOk="0">
                  <a:moveTo>
                    <a:pt x="0" y="67107"/>
                  </a:moveTo>
                  <a:cubicBezTo>
                    <a:pt x="45713" y="50138"/>
                    <a:pt x="88553" y="25854"/>
                    <a:pt x="130002" y="0"/>
                  </a:cubicBezTo>
                  <a:cubicBezTo>
                    <a:pt x="133802" y="3819"/>
                    <a:pt x="135836" y="8726"/>
                    <a:pt x="136336" y="13900"/>
                  </a:cubicBezTo>
                  <a:cubicBezTo>
                    <a:pt x="136318" y="13829"/>
                    <a:pt x="136282" y="13811"/>
                    <a:pt x="136247" y="13793"/>
                  </a:cubicBezTo>
                  <a:cubicBezTo>
                    <a:pt x="92354" y="35204"/>
                    <a:pt x="47230" y="54974"/>
                    <a:pt x="0" y="671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4270200" y="1552050"/>
            <a:ext cx="4153800" cy="755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0" name="Google Shape;180;p7"/>
          <p:cNvSpPr txBox="1">
            <a:spLocks noGrp="1"/>
          </p:cNvSpPr>
          <p:nvPr>
            <p:ph type="subTitle" idx="1"/>
          </p:nvPr>
        </p:nvSpPr>
        <p:spPr>
          <a:xfrm>
            <a:off x="4270200" y="2307750"/>
            <a:ext cx="4153800" cy="1283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181" name="Google Shape;181;p7"/>
          <p:cNvGrpSpPr/>
          <p:nvPr/>
        </p:nvGrpSpPr>
        <p:grpSpPr>
          <a:xfrm>
            <a:off x="5337950" y="-657276"/>
            <a:ext cx="5100785" cy="2130857"/>
            <a:chOff x="5337950" y="-657276"/>
            <a:chExt cx="5100785" cy="2130857"/>
          </a:xfrm>
        </p:grpSpPr>
        <p:sp>
          <p:nvSpPr>
            <p:cNvPr id="182" name="Google Shape;182;p7"/>
            <p:cNvSpPr/>
            <p:nvPr/>
          </p:nvSpPr>
          <p:spPr>
            <a:xfrm rot="324555">
              <a:off x="5729129" y="142417"/>
              <a:ext cx="4667508" cy="1113643"/>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7"/>
            <p:cNvGrpSpPr/>
            <p:nvPr/>
          </p:nvGrpSpPr>
          <p:grpSpPr>
            <a:xfrm rot="10800000" flipH="1">
              <a:off x="5337950" y="-657276"/>
              <a:ext cx="4853649" cy="1425622"/>
              <a:chOff x="4841950" y="4243200"/>
              <a:chExt cx="3795175" cy="1114725"/>
            </a:xfrm>
          </p:grpSpPr>
          <p:sp>
            <p:nvSpPr>
              <p:cNvPr id="184" name="Google Shape;184;p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
        <p:cNvGrpSpPr/>
        <p:nvPr/>
      </p:nvGrpSpPr>
      <p:grpSpPr>
        <a:xfrm>
          <a:off x="0" y="0"/>
          <a:ext cx="0" cy="0"/>
          <a:chOff x="0" y="0"/>
          <a:chExt cx="0" cy="0"/>
        </a:xfrm>
      </p:grpSpPr>
      <p:grpSp>
        <p:nvGrpSpPr>
          <p:cNvPr id="187" name="Google Shape;187;p8"/>
          <p:cNvGrpSpPr/>
          <p:nvPr/>
        </p:nvGrpSpPr>
        <p:grpSpPr>
          <a:xfrm rot="10800000">
            <a:off x="-1719287" y="3706051"/>
            <a:ext cx="5100785" cy="2130874"/>
            <a:chOff x="5337950" y="-657276"/>
            <a:chExt cx="5100785" cy="2130874"/>
          </a:xfrm>
        </p:grpSpPr>
        <p:sp>
          <p:nvSpPr>
            <p:cNvPr id="188" name="Google Shape;188;p8"/>
            <p:cNvSpPr/>
            <p:nvPr/>
          </p:nvSpPr>
          <p:spPr>
            <a:xfrm rot="324568">
              <a:off x="5729126" y="142425"/>
              <a:ext cx="4667510" cy="1113644"/>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8"/>
            <p:cNvGrpSpPr/>
            <p:nvPr/>
          </p:nvGrpSpPr>
          <p:grpSpPr>
            <a:xfrm rot="10800000" flipH="1">
              <a:off x="5337950" y="-657276"/>
              <a:ext cx="4853649" cy="1425622"/>
              <a:chOff x="4841950" y="4243200"/>
              <a:chExt cx="3795175" cy="1114725"/>
            </a:xfrm>
          </p:grpSpPr>
          <p:sp>
            <p:nvSpPr>
              <p:cNvPr id="190" name="Google Shape;190;p8"/>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8"/>
          <p:cNvGrpSpPr/>
          <p:nvPr/>
        </p:nvGrpSpPr>
        <p:grpSpPr>
          <a:xfrm flipH="1">
            <a:off x="6516560" y="-428676"/>
            <a:ext cx="3270575" cy="3475775"/>
            <a:chOff x="-701300" y="296400"/>
            <a:chExt cx="3270575" cy="3475775"/>
          </a:xfrm>
        </p:grpSpPr>
        <p:sp>
          <p:nvSpPr>
            <p:cNvPr id="193" name="Google Shape;193;p8"/>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8"/>
          <p:cNvSpPr txBox="1">
            <a:spLocks noGrp="1"/>
          </p:cNvSpPr>
          <p:nvPr>
            <p:ph type="title"/>
          </p:nvPr>
        </p:nvSpPr>
        <p:spPr>
          <a:xfrm>
            <a:off x="720000" y="1085700"/>
            <a:ext cx="3546000" cy="29721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8"/>
        <p:cNvGrpSpPr/>
        <p:nvPr/>
      </p:nvGrpSpPr>
      <p:grpSpPr>
        <a:xfrm>
          <a:off x="0" y="0"/>
          <a:ext cx="0" cy="0"/>
          <a:chOff x="0" y="0"/>
          <a:chExt cx="0" cy="0"/>
        </a:xfrm>
      </p:grpSpPr>
      <p:grpSp>
        <p:nvGrpSpPr>
          <p:cNvPr id="199" name="Google Shape;199;p9"/>
          <p:cNvGrpSpPr/>
          <p:nvPr/>
        </p:nvGrpSpPr>
        <p:grpSpPr>
          <a:xfrm>
            <a:off x="7611776" y="3987945"/>
            <a:ext cx="1668064" cy="1305244"/>
            <a:chOff x="7611776" y="3987945"/>
            <a:chExt cx="1668064" cy="1305244"/>
          </a:xfrm>
        </p:grpSpPr>
        <p:sp>
          <p:nvSpPr>
            <p:cNvPr id="200" name="Google Shape;200;p9"/>
            <p:cNvSpPr/>
            <p:nvPr/>
          </p:nvSpPr>
          <p:spPr>
            <a:xfrm flipH="1">
              <a:off x="7611776" y="3987945"/>
              <a:ext cx="1556554" cy="1240966"/>
            </a:xfrm>
            <a:custGeom>
              <a:avLst/>
              <a:gdLst/>
              <a:ahLst/>
              <a:cxnLst/>
              <a:rect l="l" t="t" r="r" b="b"/>
              <a:pathLst>
                <a:path w="45490" h="36267" extrusionOk="0">
                  <a:moveTo>
                    <a:pt x="0" y="1"/>
                  </a:moveTo>
                  <a:lnTo>
                    <a:pt x="0" y="36267"/>
                  </a:lnTo>
                  <a:lnTo>
                    <a:pt x="45489" y="36267"/>
                  </a:lnTo>
                  <a:lnTo>
                    <a:pt x="32181" y="10101"/>
                  </a:lnTo>
                  <a:cubicBezTo>
                    <a:pt x="31354" y="10227"/>
                    <a:pt x="30552" y="10327"/>
                    <a:pt x="29725" y="10427"/>
                  </a:cubicBezTo>
                  <a:cubicBezTo>
                    <a:pt x="27883" y="10640"/>
                    <a:pt x="26133" y="10739"/>
                    <a:pt x="24471" y="10739"/>
                  </a:cubicBezTo>
                  <a:cubicBezTo>
                    <a:pt x="11659" y="10739"/>
                    <a:pt x="4082" y="485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flipH="1">
              <a:off x="8485681" y="5128500"/>
              <a:ext cx="172422" cy="164689"/>
            </a:xfrm>
            <a:custGeom>
              <a:avLst/>
              <a:gdLst/>
              <a:ahLst/>
              <a:cxnLst/>
              <a:rect l="l" t="t" r="r" b="b"/>
              <a:pathLst>
                <a:path w="5039" h="4813" extrusionOk="0">
                  <a:moveTo>
                    <a:pt x="2482" y="0"/>
                  </a:moveTo>
                  <a:lnTo>
                    <a:pt x="1730" y="1579"/>
                  </a:lnTo>
                  <a:lnTo>
                    <a:pt x="0" y="1855"/>
                  </a:lnTo>
                  <a:lnTo>
                    <a:pt x="1279" y="3083"/>
                  </a:lnTo>
                  <a:lnTo>
                    <a:pt x="1003" y="4812"/>
                  </a:lnTo>
                  <a:lnTo>
                    <a:pt x="2532" y="3985"/>
                  </a:lnTo>
                  <a:lnTo>
                    <a:pt x="4111" y="4787"/>
                  </a:lnTo>
                  <a:lnTo>
                    <a:pt x="3785" y="3058"/>
                  </a:lnTo>
                  <a:lnTo>
                    <a:pt x="5038" y="1805"/>
                  </a:lnTo>
                  <a:lnTo>
                    <a:pt x="3284" y="1579"/>
                  </a:lnTo>
                  <a:lnTo>
                    <a:pt x="24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flipH="1">
              <a:off x="8786678" y="4585664"/>
              <a:ext cx="171567" cy="169000"/>
            </a:xfrm>
            <a:custGeom>
              <a:avLst/>
              <a:gdLst/>
              <a:ahLst/>
              <a:cxnLst/>
              <a:rect l="l" t="t" r="r" b="b"/>
              <a:pathLst>
                <a:path w="5014" h="4939" extrusionOk="0">
                  <a:moveTo>
                    <a:pt x="2707" y="1"/>
                  </a:moveTo>
                  <a:lnTo>
                    <a:pt x="1755" y="1479"/>
                  </a:lnTo>
                  <a:lnTo>
                    <a:pt x="0" y="1555"/>
                  </a:lnTo>
                  <a:lnTo>
                    <a:pt x="1128" y="2908"/>
                  </a:lnTo>
                  <a:lnTo>
                    <a:pt x="652" y="4612"/>
                  </a:lnTo>
                  <a:lnTo>
                    <a:pt x="652" y="4612"/>
                  </a:lnTo>
                  <a:lnTo>
                    <a:pt x="2281" y="3961"/>
                  </a:lnTo>
                  <a:lnTo>
                    <a:pt x="3760" y="4938"/>
                  </a:lnTo>
                  <a:lnTo>
                    <a:pt x="3635" y="3159"/>
                  </a:lnTo>
                  <a:lnTo>
                    <a:pt x="5013" y="2081"/>
                  </a:lnTo>
                  <a:lnTo>
                    <a:pt x="3309" y="1655"/>
                  </a:lnTo>
                  <a:lnTo>
                    <a:pt x="2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flipH="1">
              <a:off x="8795266" y="4938978"/>
              <a:ext cx="171567" cy="168966"/>
            </a:xfrm>
            <a:custGeom>
              <a:avLst/>
              <a:gdLst/>
              <a:ahLst/>
              <a:cxnLst/>
              <a:rect l="l" t="t" r="r" b="b"/>
              <a:pathLst>
                <a:path w="5014" h="4938" extrusionOk="0">
                  <a:moveTo>
                    <a:pt x="2708" y="1"/>
                  </a:moveTo>
                  <a:lnTo>
                    <a:pt x="1755" y="1504"/>
                  </a:lnTo>
                  <a:lnTo>
                    <a:pt x="1" y="1579"/>
                  </a:lnTo>
                  <a:lnTo>
                    <a:pt x="1129" y="2933"/>
                  </a:lnTo>
                  <a:lnTo>
                    <a:pt x="652" y="4612"/>
                  </a:lnTo>
                  <a:lnTo>
                    <a:pt x="2282" y="3960"/>
                  </a:lnTo>
                  <a:lnTo>
                    <a:pt x="3760" y="4938"/>
                  </a:lnTo>
                  <a:lnTo>
                    <a:pt x="3635" y="3183"/>
                  </a:lnTo>
                  <a:lnTo>
                    <a:pt x="5013" y="2106"/>
                  </a:lnTo>
                  <a:lnTo>
                    <a:pt x="3309" y="1655"/>
                  </a:lnTo>
                  <a:lnTo>
                    <a:pt x="27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flipH="1">
              <a:off x="8550862" y="4423583"/>
              <a:ext cx="172422" cy="164689"/>
            </a:xfrm>
            <a:custGeom>
              <a:avLst/>
              <a:gdLst/>
              <a:ahLst/>
              <a:cxnLst/>
              <a:rect l="l" t="t" r="r" b="b"/>
              <a:pathLst>
                <a:path w="5039" h="4813" extrusionOk="0">
                  <a:moveTo>
                    <a:pt x="2507" y="1"/>
                  </a:moveTo>
                  <a:lnTo>
                    <a:pt x="1730" y="1580"/>
                  </a:lnTo>
                  <a:lnTo>
                    <a:pt x="1" y="1855"/>
                  </a:lnTo>
                  <a:lnTo>
                    <a:pt x="1279" y="3084"/>
                  </a:lnTo>
                  <a:lnTo>
                    <a:pt x="1003" y="4813"/>
                  </a:lnTo>
                  <a:lnTo>
                    <a:pt x="2557" y="3986"/>
                  </a:lnTo>
                  <a:lnTo>
                    <a:pt x="4111" y="4788"/>
                  </a:lnTo>
                  <a:lnTo>
                    <a:pt x="4111" y="4788"/>
                  </a:lnTo>
                  <a:lnTo>
                    <a:pt x="3785" y="3058"/>
                  </a:lnTo>
                  <a:lnTo>
                    <a:pt x="5038" y="1805"/>
                  </a:lnTo>
                  <a:lnTo>
                    <a:pt x="3309" y="1580"/>
                  </a:lnTo>
                  <a:lnTo>
                    <a:pt x="25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flipH="1">
              <a:off x="8518289" y="4776041"/>
              <a:ext cx="172388" cy="164689"/>
            </a:xfrm>
            <a:custGeom>
              <a:avLst/>
              <a:gdLst/>
              <a:ahLst/>
              <a:cxnLst/>
              <a:rect l="l" t="t" r="r" b="b"/>
              <a:pathLst>
                <a:path w="5038" h="4813" extrusionOk="0">
                  <a:moveTo>
                    <a:pt x="2506" y="1"/>
                  </a:moveTo>
                  <a:lnTo>
                    <a:pt x="1729" y="1580"/>
                  </a:lnTo>
                  <a:lnTo>
                    <a:pt x="0" y="1855"/>
                  </a:lnTo>
                  <a:lnTo>
                    <a:pt x="1278" y="3083"/>
                  </a:lnTo>
                  <a:lnTo>
                    <a:pt x="1003" y="4813"/>
                  </a:lnTo>
                  <a:lnTo>
                    <a:pt x="1003" y="4813"/>
                  </a:lnTo>
                  <a:lnTo>
                    <a:pt x="2531" y="3986"/>
                  </a:lnTo>
                  <a:lnTo>
                    <a:pt x="4110" y="4788"/>
                  </a:lnTo>
                  <a:lnTo>
                    <a:pt x="3785" y="3058"/>
                  </a:lnTo>
                  <a:lnTo>
                    <a:pt x="5038" y="1805"/>
                  </a:lnTo>
                  <a:lnTo>
                    <a:pt x="3283" y="1580"/>
                  </a:lnTo>
                  <a:lnTo>
                    <a:pt x="2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flipH="1">
              <a:off x="8965080" y="4266668"/>
              <a:ext cx="164689" cy="172388"/>
            </a:xfrm>
            <a:custGeom>
              <a:avLst/>
              <a:gdLst/>
              <a:ahLst/>
              <a:cxnLst/>
              <a:rect l="l" t="t" r="r" b="b"/>
              <a:pathLst>
                <a:path w="4813" h="5038" extrusionOk="0">
                  <a:moveTo>
                    <a:pt x="2933" y="0"/>
                  </a:moveTo>
                  <a:lnTo>
                    <a:pt x="1730" y="1304"/>
                  </a:lnTo>
                  <a:lnTo>
                    <a:pt x="1" y="1028"/>
                  </a:lnTo>
                  <a:lnTo>
                    <a:pt x="853" y="2582"/>
                  </a:lnTo>
                  <a:lnTo>
                    <a:pt x="51" y="4136"/>
                  </a:lnTo>
                  <a:lnTo>
                    <a:pt x="51" y="4136"/>
                  </a:lnTo>
                  <a:lnTo>
                    <a:pt x="1780" y="3810"/>
                  </a:lnTo>
                  <a:lnTo>
                    <a:pt x="3034" y="5038"/>
                  </a:lnTo>
                  <a:lnTo>
                    <a:pt x="3259" y="3309"/>
                  </a:lnTo>
                  <a:lnTo>
                    <a:pt x="4813" y="2482"/>
                  </a:lnTo>
                  <a:lnTo>
                    <a:pt x="3234" y="1755"/>
                  </a:lnTo>
                  <a:lnTo>
                    <a:pt x="29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flipH="1">
              <a:off x="9039671" y="4613105"/>
              <a:ext cx="165544" cy="172422"/>
            </a:xfrm>
            <a:custGeom>
              <a:avLst/>
              <a:gdLst/>
              <a:ahLst/>
              <a:cxnLst/>
              <a:rect l="l" t="t" r="r" b="b"/>
              <a:pathLst>
                <a:path w="4838" h="5039" extrusionOk="0">
                  <a:moveTo>
                    <a:pt x="2958" y="1"/>
                  </a:moveTo>
                  <a:lnTo>
                    <a:pt x="1755" y="1279"/>
                  </a:lnTo>
                  <a:lnTo>
                    <a:pt x="0" y="1003"/>
                  </a:lnTo>
                  <a:lnTo>
                    <a:pt x="0" y="1003"/>
                  </a:lnTo>
                  <a:lnTo>
                    <a:pt x="853" y="2557"/>
                  </a:lnTo>
                  <a:lnTo>
                    <a:pt x="76" y="4136"/>
                  </a:lnTo>
                  <a:lnTo>
                    <a:pt x="1805" y="3785"/>
                  </a:lnTo>
                  <a:lnTo>
                    <a:pt x="3058" y="5038"/>
                  </a:lnTo>
                  <a:lnTo>
                    <a:pt x="3259" y="3284"/>
                  </a:lnTo>
                  <a:lnTo>
                    <a:pt x="4838" y="2482"/>
                  </a:lnTo>
                  <a:lnTo>
                    <a:pt x="3233" y="1730"/>
                  </a:lnTo>
                  <a:lnTo>
                    <a:pt x="2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flipH="1">
              <a:off x="9115151" y="4958686"/>
              <a:ext cx="164689" cy="172422"/>
            </a:xfrm>
            <a:custGeom>
              <a:avLst/>
              <a:gdLst/>
              <a:ahLst/>
              <a:cxnLst/>
              <a:rect l="l" t="t" r="r" b="b"/>
              <a:pathLst>
                <a:path w="4813" h="5039" extrusionOk="0">
                  <a:moveTo>
                    <a:pt x="2933" y="1"/>
                  </a:moveTo>
                  <a:lnTo>
                    <a:pt x="1730" y="1279"/>
                  </a:lnTo>
                  <a:lnTo>
                    <a:pt x="1" y="1029"/>
                  </a:lnTo>
                  <a:lnTo>
                    <a:pt x="853" y="2557"/>
                  </a:lnTo>
                  <a:lnTo>
                    <a:pt x="51" y="4136"/>
                  </a:lnTo>
                  <a:lnTo>
                    <a:pt x="51" y="4136"/>
                  </a:lnTo>
                  <a:lnTo>
                    <a:pt x="1780" y="3811"/>
                  </a:lnTo>
                  <a:lnTo>
                    <a:pt x="3034" y="5039"/>
                  </a:lnTo>
                  <a:lnTo>
                    <a:pt x="3259" y="3284"/>
                  </a:lnTo>
                  <a:lnTo>
                    <a:pt x="4813" y="2482"/>
                  </a:lnTo>
                  <a:lnTo>
                    <a:pt x="3234" y="1730"/>
                  </a:lnTo>
                  <a:lnTo>
                    <a:pt x="2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rot="1603635">
            <a:off x="-1004481" y="-1233557"/>
            <a:ext cx="4190705" cy="4453499"/>
            <a:chOff x="-4219997" y="480632"/>
            <a:chExt cx="2433812" cy="2586434"/>
          </a:xfrm>
        </p:grpSpPr>
        <p:sp>
          <p:nvSpPr>
            <p:cNvPr id="210" name="Google Shape;210;p9"/>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txBox="1">
            <a:spLocks noGrp="1"/>
          </p:cNvSpPr>
          <p:nvPr>
            <p:ph type="title"/>
          </p:nvPr>
        </p:nvSpPr>
        <p:spPr>
          <a:xfrm flipH="1">
            <a:off x="719991" y="1505250"/>
            <a:ext cx="4204800" cy="841800"/>
          </a:xfrm>
          <a:prstGeom prst="rect">
            <a:avLst/>
          </a:prstGeom>
        </p:spPr>
        <p:txBody>
          <a:bodyPr spcFirstLastPara="1" wrap="square" lIns="0" tIns="0" rIns="0" bIns="0" anchor="ctr" anchorCtr="0">
            <a:noAutofit/>
          </a:bodyPr>
          <a:lstStyle>
            <a:lvl1pPr lvl="0" rtl="0">
              <a:spcBef>
                <a:spcPts val="0"/>
              </a:spcBef>
              <a:spcAft>
                <a:spcPts val="0"/>
              </a:spcAft>
              <a:buSzPts val="4500"/>
              <a:buNone/>
              <a:defRPr sz="4500" b="0">
                <a:solidFill>
                  <a:schemeClr val="lt2"/>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214" name="Google Shape;214;p9"/>
          <p:cNvSpPr txBox="1">
            <a:spLocks noGrp="1"/>
          </p:cNvSpPr>
          <p:nvPr>
            <p:ph type="subTitle" idx="1"/>
          </p:nvPr>
        </p:nvSpPr>
        <p:spPr>
          <a:xfrm flipH="1">
            <a:off x="719991" y="2347050"/>
            <a:ext cx="4204800" cy="1291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3392700" y="1550250"/>
            <a:ext cx="5031300" cy="2043000"/>
          </a:xfrm>
          <a:prstGeom prst="rect">
            <a:avLst/>
          </a:prstGeom>
        </p:spPr>
        <p:txBody>
          <a:bodyPr spcFirstLastPara="1" wrap="square" lIns="0" tIns="0" rIns="0" bIns="0" anchor="ctr" anchorCtr="0">
            <a:noAutofit/>
          </a:bodyPr>
          <a:lstStyle>
            <a:lvl1pPr lvl="0" algn="r" rtl="0">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217" name="Google Shape;217;p10"/>
          <p:cNvGrpSpPr/>
          <p:nvPr/>
        </p:nvGrpSpPr>
        <p:grpSpPr>
          <a:xfrm>
            <a:off x="6524360" y="-523269"/>
            <a:ext cx="4218365" cy="4503184"/>
            <a:chOff x="6682010" y="-523269"/>
            <a:chExt cx="4218365" cy="4503184"/>
          </a:xfrm>
        </p:grpSpPr>
        <p:sp>
          <p:nvSpPr>
            <p:cNvPr id="218" name="Google Shape;218;p10"/>
            <p:cNvSpPr/>
            <p:nvPr/>
          </p:nvSpPr>
          <p:spPr>
            <a:xfrm>
              <a:off x="6706594" y="-476376"/>
              <a:ext cx="3592156" cy="2531827"/>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a:off x="6706594" y="-476376"/>
              <a:ext cx="3592156" cy="2531827"/>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8206683" y="315705"/>
              <a:ext cx="2693692" cy="3664210"/>
            </a:xfrm>
            <a:custGeom>
              <a:avLst/>
              <a:gdLst/>
              <a:ahLst/>
              <a:cxnLst/>
              <a:rect l="l" t="t" r="r" b="b"/>
              <a:pathLst>
                <a:path w="84040" h="114319" extrusionOk="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p:nvPr/>
          </p:nvSpPr>
          <p:spPr>
            <a:xfrm>
              <a:off x="6682010" y="-523269"/>
              <a:ext cx="3927842" cy="1781510"/>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6682010" y="-523269"/>
              <a:ext cx="3927842" cy="1781510"/>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13200"/>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1pPr>
            <a:lvl2pPr marL="914400" lvl="1"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2pPr>
            <a:lvl3pPr marL="1371600" lvl="2"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3pPr>
            <a:lvl4pPr marL="1828800" lvl="3"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4pPr>
            <a:lvl5pPr marL="2286000" lvl="4"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5pPr>
            <a:lvl6pPr marL="2743200" lvl="5"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6pPr>
            <a:lvl7pPr marL="3200400" lvl="6"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7pPr>
            <a:lvl8pPr marL="3657600" lvl="7"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8pPr>
            <a:lvl9pPr marL="4114800" lvl="8" indent="-330200">
              <a:lnSpc>
                <a:spcPct val="115000"/>
              </a:lnSpc>
              <a:spcBef>
                <a:spcPts val="1600"/>
              </a:spcBef>
              <a:spcAft>
                <a:spcPts val="160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5"/>
          <p:cNvSpPr txBox="1">
            <a:spLocks noGrp="1"/>
          </p:cNvSpPr>
          <p:nvPr>
            <p:ph type="ctrTitle"/>
          </p:nvPr>
        </p:nvSpPr>
        <p:spPr>
          <a:xfrm>
            <a:off x="2191200" y="711300"/>
            <a:ext cx="4761600" cy="322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600"/>
              <a:t>Voting Trends </a:t>
            </a:r>
            <a:endParaRPr sz="7600"/>
          </a:p>
          <a:p>
            <a:pPr marL="457200" lvl="0" indent="457200" algn="l" rtl="0">
              <a:spcBef>
                <a:spcPts val="0"/>
              </a:spcBef>
              <a:spcAft>
                <a:spcPts val="0"/>
              </a:spcAft>
              <a:buNone/>
            </a:pPr>
            <a:r>
              <a:rPr lang="en" sz="6400">
                <a:solidFill>
                  <a:schemeClr val="lt2"/>
                </a:solidFill>
              </a:rPr>
              <a:t> </a:t>
            </a:r>
            <a:r>
              <a:rPr lang="en" sz="6000">
                <a:solidFill>
                  <a:schemeClr val="lt2"/>
                </a:solidFill>
              </a:rPr>
              <a:t>2016-2018</a:t>
            </a:r>
            <a:endParaRPr sz="6000">
              <a:solidFill>
                <a:schemeClr val="lt2"/>
              </a:solidFill>
            </a:endParaRPr>
          </a:p>
        </p:txBody>
      </p:sp>
      <p:sp>
        <p:nvSpPr>
          <p:cNvPr id="652" name="Google Shape;652;p25"/>
          <p:cNvSpPr txBox="1">
            <a:spLocks noGrp="1"/>
          </p:cNvSpPr>
          <p:nvPr>
            <p:ph type="subTitle" idx="1"/>
          </p:nvPr>
        </p:nvSpPr>
        <p:spPr>
          <a:xfrm>
            <a:off x="2191200" y="3735450"/>
            <a:ext cx="4761600" cy="66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BY: David Mostacero,  Gardy Anger,  Madduri Sridevi, Nicoleta Cosereanu, Jordon Moses</a:t>
            </a:r>
            <a:endParaRPr/>
          </a:p>
        </p:txBody>
      </p:sp>
      <p:sp>
        <p:nvSpPr>
          <p:cNvPr id="653" name="Google Shape;653;p25"/>
          <p:cNvSpPr/>
          <p:nvPr/>
        </p:nvSpPr>
        <p:spPr>
          <a:xfrm>
            <a:off x="2610000" y="2468325"/>
            <a:ext cx="3923992" cy="79550"/>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25"/>
          <p:cNvGrpSpPr/>
          <p:nvPr/>
        </p:nvGrpSpPr>
        <p:grpSpPr>
          <a:xfrm>
            <a:off x="2609999" y="2648351"/>
            <a:ext cx="585478" cy="569325"/>
            <a:chOff x="2809075" y="3225575"/>
            <a:chExt cx="479076" cy="569325"/>
          </a:xfrm>
        </p:grpSpPr>
        <p:sp>
          <p:nvSpPr>
            <p:cNvPr id="655" name="Google Shape;655;p25"/>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5"/>
          <p:cNvGrpSpPr/>
          <p:nvPr/>
        </p:nvGrpSpPr>
        <p:grpSpPr>
          <a:xfrm flipH="1">
            <a:off x="5948517" y="2648351"/>
            <a:ext cx="585478" cy="569325"/>
            <a:chOff x="2809079" y="3225575"/>
            <a:chExt cx="479076" cy="569325"/>
          </a:xfrm>
        </p:grpSpPr>
        <p:sp>
          <p:nvSpPr>
            <p:cNvPr id="659" name="Google Shape;659;p25"/>
            <p:cNvSpPr/>
            <p:nvPr/>
          </p:nvSpPr>
          <p:spPr>
            <a:xfrm flipH="1">
              <a:off x="2809079"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flipH="1">
              <a:off x="3048446"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flipH="1">
              <a:off x="2934619" y="3470455"/>
              <a:ext cx="353460" cy="79550"/>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TABLE OF CONTENTS</a:t>
            </a:r>
            <a:endParaRPr/>
          </a:p>
        </p:txBody>
      </p:sp>
      <p:sp>
        <p:nvSpPr>
          <p:cNvPr id="667" name="Google Shape;667;p26"/>
          <p:cNvSpPr txBox="1">
            <a:spLocks noGrp="1"/>
          </p:cNvSpPr>
          <p:nvPr>
            <p:ph type="subTitle" idx="1"/>
          </p:nvPr>
        </p:nvSpPr>
        <p:spPr>
          <a:xfrm>
            <a:off x="6066900" y="2066825"/>
            <a:ext cx="2357100" cy="23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Our Process</a:t>
            </a:r>
            <a:endParaRPr dirty="0"/>
          </a:p>
          <a:p>
            <a:pPr marL="0" lvl="0" indent="0" algn="ctr" rtl="0">
              <a:spcBef>
                <a:spcPts val="0"/>
              </a:spcBef>
              <a:spcAft>
                <a:spcPts val="0"/>
              </a:spcAft>
              <a:buNone/>
            </a:pPr>
            <a:endParaRPr dirty="0"/>
          </a:p>
        </p:txBody>
      </p:sp>
      <p:sp>
        <p:nvSpPr>
          <p:cNvPr id="668" name="Google Shape;668;p26"/>
          <p:cNvSpPr txBox="1">
            <a:spLocks noGrp="1"/>
          </p:cNvSpPr>
          <p:nvPr>
            <p:ph type="subTitle" idx="2"/>
          </p:nvPr>
        </p:nvSpPr>
        <p:spPr>
          <a:xfrm>
            <a:off x="6066900" y="2245325"/>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How we broke the work down</a:t>
            </a:r>
            <a:endParaRPr dirty="0"/>
          </a:p>
        </p:txBody>
      </p:sp>
      <p:sp>
        <p:nvSpPr>
          <p:cNvPr id="669" name="Google Shape;669;p26"/>
          <p:cNvSpPr txBox="1">
            <a:spLocks noGrp="1"/>
          </p:cNvSpPr>
          <p:nvPr>
            <p:ph type="subTitle" idx="3"/>
          </p:nvPr>
        </p:nvSpPr>
        <p:spPr>
          <a:xfrm>
            <a:off x="6066900" y="36256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Future Developments</a:t>
            </a:r>
            <a:endParaRPr dirty="0"/>
          </a:p>
        </p:txBody>
      </p:sp>
      <p:sp>
        <p:nvSpPr>
          <p:cNvPr id="670" name="Google Shape;670;p26"/>
          <p:cNvSpPr txBox="1">
            <a:spLocks noGrp="1"/>
          </p:cNvSpPr>
          <p:nvPr>
            <p:ph type="subTitle" idx="4"/>
          </p:nvPr>
        </p:nvSpPr>
        <p:spPr>
          <a:xfrm>
            <a:off x="606690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t>
            </a:r>
            <a:r>
              <a:rPr lang="en-US" dirty="0"/>
              <a:t>h</a:t>
            </a:r>
            <a:r>
              <a:rPr lang="en" dirty="0"/>
              <a:t>ings we would like to add</a:t>
            </a:r>
            <a:endParaRPr dirty="0"/>
          </a:p>
        </p:txBody>
      </p:sp>
      <p:sp>
        <p:nvSpPr>
          <p:cNvPr id="671" name="Google Shape;671;p26"/>
          <p:cNvSpPr txBox="1">
            <a:spLocks noGrp="1"/>
          </p:cNvSpPr>
          <p:nvPr>
            <p:ph type="subTitle" idx="5"/>
          </p:nvPr>
        </p:nvSpPr>
        <p:spPr>
          <a:xfrm>
            <a:off x="3393450" y="3630076"/>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Conclusions</a:t>
            </a:r>
            <a:endParaRPr dirty="0"/>
          </a:p>
        </p:txBody>
      </p:sp>
      <p:sp>
        <p:nvSpPr>
          <p:cNvPr id="672" name="Google Shape;672;p26"/>
          <p:cNvSpPr txBox="1">
            <a:spLocks noGrp="1"/>
          </p:cNvSpPr>
          <p:nvPr>
            <p:ph type="subTitle" idx="6"/>
          </p:nvPr>
        </p:nvSpPr>
        <p:spPr>
          <a:xfrm>
            <a:off x="339345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All that we learned</a:t>
            </a:r>
            <a:endParaRPr/>
          </a:p>
        </p:txBody>
      </p:sp>
      <p:sp>
        <p:nvSpPr>
          <p:cNvPr id="673" name="Google Shape;673;p26"/>
          <p:cNvSpPr txBox="1">
            <a:spLocks noGrp="1"/>
          </p:cNvSpPr>
          <p:nvPr>
            <p:ph type="title" idx="7"/>
          </p:nvPr>
        </p:nvSpPr>
        <p:spPr>
          <a:xfrm>
            <a:off x="159240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674" name="Google Shape;674;p26"/>
          <p:cNvSpPr txBox="1">
            <a:spLocks noGrp="1"/>
          </p:cNvSpPr>
          <p:nvPr>
            <p:ph type="title" idx="8"/>
          </p:nvPr>
        </p:nvSpPr>
        <p:spPr>
          <a:xfrm>
            <a:off x="426585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675" name="Google Shape;675;p26"/>
          <p:cNvSpPr txBox="1">
            <a:spLocks noGrp="1"/>
          </p:cNvSpPr>
          <p:nvPr>
            <p:ph type="title" idx="9"/>
          </p:nvPr>
        </p:nvSpPr>
        <p:spPr>
          <a:xfrm>
            <a:off x="693930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676" name="Google Shape;676;p26"/>
          <p:cNvSpPr txBox="1">
            <a:spLocks noGrp="1"/>
          </p:cNvSpPr>
          <p:nvPr>
            <p:ph type="subTitle" idx="13"/>
          </p:nvPr>
        </p:nvSpPr>
        <p:spPr>
          <a:xfrm>
            <a:off x="720000" y="18168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ABOUT THE Project</a:t>
            </a:r>
            <a:endParaRPr/>
          </a:p>
        </p:txBody>
      </p:sp>
      <p:sp>
        <p:nvSpPr>
          <p:cNvPr id="677" name="Google Shape;677;p26"/>
          <p:cNvSpPr txBox="1">
            <a:spLocks noGrp="1"/>
          </p:cNvSpPr>
          <p:nvPr>
            <p:ph type="subTitle" idx="14"/>
          </p:nvPr>
        </p:nvSpPr>
        <p:spPr>
          <a:xfrm>
            <a:off x="720000" y="21854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project and the data we used </a:t>
            </a:r>
            <a:endParaRPr/>
          </a:p>
        </p:txBody>
      </p:sp>
      <p:sp>
        <p:nvSpPr>
          <p:cNvPr id="678" name="Google Shape;678;p26"/>
          <p:cNvSpPr txBox="1">
            <a:spLocks noGrp="1"/>
          </p:cNvSpPr>
          <p:nvPr>
            <p:ph type="subTitle" idx="15"/>
          </p:nvPr>
        </p:nvSpPr>
        <p:spPr>
          <a:xfrm>
            <a:off x="720000" y="36256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Demonstration</a:t>
            </a:r>
            <a:endParaRPr dirty="0"/>
          </a:p>
        </p:txBody>
      </p:sp>
      <p:sp>
        <p:nvSpPr>
          <p:cNvPr id="679" name="Google Shape;679;p26"/>
          <p:cNvSpPr txBox="1">
            <a:spLocks noGrp="1"/>
          </p:cNvSpPr>
          <p:nvPr>
            <p:ph type="subTitle" idx="16"/>
          </p:nvPr>
        </p:nvSpPr>
        <p:spPr>
          <a:xfrm>
            <a:off x="72000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The website and it’s functionalities</a:t>
            </a:r>
            <a:endParaRPr dirty="0"/>
          </a:p>
        </p:txBody>
      </p:sp>
      <p:sp>
        <p:nvSpPr>
          <p:cNvPr id="680" name="Google Shape;680;p26"/>
          <p:cNvSpPr txBox="1">
            <a:spLocks noGrp="1"/>
          </p:cNvSpPr>
          <p:nvPr>
            <p:ph type="subTitle" idx="17"/>
          </p:nvPr>
        </p:nvSpPr>
        <p:spPr>
          <a:xfrm>
            <a:off x="3393450" y="18168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Why It’s Important</a:t>
            </a:r>
            <a:endParaRPr/>
          </a:p>
        </p:txBody>
      </p:sp>
      <p:sp>
        <p:nvSpPr>
          <p:cNvPr id="681" name="Google Shape;681;p26"/>
          <p:cNvSpPr txBox="1">
            <a:spLocks noGrp="1"/>
          </p:cNvSpPr>
          <p:nvPr>
            <p:ph type="subTitle" idx="18"/>
          </p:nvPr>
        </p:nvSpPr>
        <p:spPr>
          <a:xfrm>
            <a:off x="3393450" y="21854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Why we chose this data</a:t>
            </a:r>
            <a:endParaRPr dirty="0"/>
          </a:p>
        </p:txBody>
      </p:sp>
      <p:sp>
        <p:nvSpPr>
          <p:cNvPr id="682" name="Google Shape;682;p26"/>
          <p:cNvSpPr txBox="1">
            <a:spLocks noGrp="1"/>
          </p:cNvSpPr>
          <p:nvPr>
            <p:ph type="title" idx="19"/>
          </p:nvPr>
        </p:nvSpPr>
        <p:spPr>
          <a:xfrm>
            <a:off x="1592400" y="1259625"/>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683" name="Google Shape;683;p26"/>
          <p:cNvSpPr txBox="1">
            <a:spLocks noGrp="1"/>
          </p:cNvSpPr>
          <p:nvPr>
            <p:ph type="title" idx="20"/>
          </p:nvPr>
        </p:nvSpPr>
        <p:spPr>
          <a:xfrm>
            <a:off x="4265850" y="12597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684" name="Google Shape;684;p26"/>
          <p:cNvSpPr txBox="1">
            <a:spLocks noGrp="1"/>
          </p:cNvSpPr>
          <p:nvPr>
            <p:ph type="title" idx="21"/>
          </p:nvPr>
        </p:nvSpPr>
        <p:spPr>
          <a:xfrm>
            <a:off x="6939300" y="12597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27"/>
          <p:cNvSpPr txBox="1">
            <a:spLocks noGrp="1"/>
          </p:cNvSpPr>
          <p:nvPr>
            <p:ph type="title"/>
          </p:nvPr>
        </p:nvSpPr>
        <p:spPr>
          <a:xfrm flipH="1">
            <a:off x="719991" y="1505250"/>
            <a:ext cx="42048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ABout the project</a:t>
            </a:r>
            <a:endParaRPr dirty="0"/>
          </a:p>
        </p:txBody>
      </p:sp>
      <p:sp>
        <p:nvSpPr>
          <p:cNvPr id="690" name="Google Shape;690;p27"/>
          <p:cNvSpPr txBox="1">
            <a:spLocks noGrp="1"/>
          </p:cNvSpPr>
          <p:nvPr>
            <p:ph type="subTitle" idx="1"/>
          </p:nvPr>
        </p:nvSpPr>
        <p:spPr>
          <a:xfrm flipH="1">
            <a:off x="719991" y="2539658"/>
            <a:ext cx="4204800" cy="12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We wanted to create a tool to help potential candidates understand their electorate’s demographics and behavior by state.</a:t>
            </a:r>
          </a:p>
          <a:p>
            <a:pPr marL="0" lvl="0" indent="0" algn="l" rtl="0">
              <a:spcBef>
                <a:spcPts val="0"/>
              </a:spcBef>
              <a:spcAft>
                <a:spcPts val="0"/>
              </a:spcAft>
              <a:buNone/>
            </a:pPr>
            <a:r>
              <a:rPr lang="en-US" dirty="0"/>
              <a:t>To accomplish this, we studied 2016 and 2018 voter census date and created an interactive platform to illustrate these findings.</a:t>
            </a:r>
            <a:endParaRPr dirty="0"/>
          </a:p>
        </p:txBody>
      </p:sp>
      <p:grpSp>
        <p:nvGrpSpPr>
          <p:cNvPr id="691" name="Google Shape;691;p27"/>
          <p:cNvGrpSpPr/>
          <p:nvPr/>
        </p:nvGrpSpPr>
        <p:grpSpPr>
          <a:xfrm>
            <a:off x="5687046" y="1770218"/>
            <a:ext cx="2944728" cy="3453674"/>
            <a:chOff x="622593" y="2275976"/>
            <a:chExt cx="2346397" cy="2751931"/>
          </a:xfrm>
        </p:grpSpPr>
        <p:sp>
          <p:nvSpPr>
            <p:cNvPr id="692" name="Google Shape;692;p27"/>
            <p:cNvSpPr/>
            <p:nvPr/>
          </p:nvSpPr>
          <p:spPr>
            <a:xfrm>
              <a:off x="790661" y="3295543"/>
              <a:ext cx="2011099" cy="1732364"/>
            </a:xfrm>
            <a:custGeom>
              <a:avLst/>
              <a:gdLst/>
              <a:ahLst/>
              <a:cxnLst/>
              <a:rect l="l" t="t" r="r" b="b"/>
              <a:pathLst>
                <a:path w="58774" h="50628" extrusionOk="0">
                  <a:moveTo>
                    <a:pt x="1" y="0"/>
                  </a:moveTo>
                  <a:lnTo>
                    <a:pt x="1" y="50627"/>
                  </a:lnTo>
                  <a:lnTo>
                    <a:pt x="58773" y="50627"/>
                  </a:lnTo>
                  <a:lnTo>
                    <a:pt x="587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83284" y="3295543"/>
              <a:ext cx="1824990" cy="1732364"/>
            </a:xfrm>
            <a:custGeom>
              <a:avLst/>
              <a:gdLst/>
              <a:ahLst/>
              <a:cxnLst/>
              <a:rect l="l" t="t" r="r" b="b"/>
              <a:pathLst>
                <a:path w="53335" h="50628" extrusionOk="0">
                  <a:moveTo>
                    <a:pt x="1" y="0"/>
                  </a:moveTo>
                  <a:lnTo>
                    <a:pt x="1" y="50627"/>
                  </a:lnTo>
                  <a:lnTo>
                    <a:pt x="53334" y="50627"/>
                  </a:lnTo>
                  <a:lnTo>
                    <a:pt x="53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623448" y="2749285"/>
              <a:ext cx="2345541" cy="435691"/>
            </a:xfrm>
            <a:custGeom>
              <a:avLst/>
              <a:gdLst/>
              <a:ahLst/>
              <a:cxnLst/>
              <a:rect l="l" t="t" r="r" b="b"/>
              <a:pathLst>
                <a:path w="68548" h="12733" extrusionOk="0">
                  <a:moveTo>
                    <a:pt x="14687" y="0"/>
                  </a:moveTo>
                  <a:lnTo>
                    <a:pt x="1" y="9975"/>
                  </a:lnTo>
                  <a:lnTo>
                    <a:pt x="3785" y="12732"/>
                  </a:lnTo>
                  <a:lnTo>
                    <a:pt x="34261" y="12406"/>
                  </a:lnTo>
                  <a:lnTo>
                    <a:pt x="64763" y="12732"/>
                  </a:lnTo>
                  <a:lnTo>
                    <a:pt x="68547" y="9975"/>
                  </a:lnTo>
                  <a:lnTo>
                    <a:pt x="53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622593" y="3090590"/>
              <a:ext cx="2346397" cy="289035"/>
            </a:xfrm>
            <a:custGeom>
              <a:avLst/>
              <a:gdLst/>
              <a:ahLst/>
              <a:cxnLst/>
              <a:rect l="l" t="t" r="r" b="b"/>
              <a:pathLst>
                <a:path w="68573" h="8447" extrusionOk="0">
                  <a:moveTo>
                    <a:pt x="0" y="0"/>
                  </a:moveTo>
                  <a:lnTo>
                    <a:pt x="0" y="8446"/>
                  </a:lnTo>
                  <a:lnTo>
                    <a:pt x="68572" y="8446"/>
                  </a:lnTo>
                  <a:lnTo>
                    <a:pt x="685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622593" y="3242372"/>
              <a:ext cx="1721209" cy="137246"/>
            </a:xfrm>
            <a:custGeom>
              <a:avLst/>
              <a:gdLst/>
              <a:ahLst/>
              <a:cxnLst/>
              <a:rect l="l" t="t" r="r" b="b"/>
              <a:pathLst>
                <a:path w="50302" h="4011" extrusionOk="0">
                  <a:moveTo>
                    <a:pt x="0" y="0"/>
                  </a:moveTo>
                  <a:lnTo>
                    <a:pt x="0" y="4010"/>
                  </a:lnTo>
                  <a:lnTo>
                    <a:pt x="50301" y="4010"/>
                  </a:lnTo>
                  <a:cubicBezTo>
                    <a:pt x="50301" y="4010"/>
                    <a:pt x="8196" y="2331"/>
                    <a:pt x="6291" y="1830"/>
                  </a:cubicBezTo>
                  <a:cubicBezTo>
                    <a:pt x="4386" y="1304"/>
                    <a:pt x="0" y="0"/>
                    <a:pt x="0" y="0"/>
                  </a:cubicBezTo>
                  <a:close/>
                </a:path>
              </a:pathLst>
            </a:custGeom>
            <a:solidFill>
              <a:srgbClr val="000000">
                <a:alpha val="11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1309477" y="2863327"/>
              <a:ext cx="973419" cy="51497"/>
            </a:xfrm>
            <a:custGeom>
              <a:avLst/>
              <a:gdLst/>
              <a:ahLst/>
              <a:cxnLst/>
              <a:rect l="l" t="t" r="r" b="b"/>
              <a:pathLst>
                <a:path w="28448" h="1505" extrusionOk="0">
                  <a:moveTo>
                    <a:pt x="1680" y="1"/>
                  </a:moveTo>
                  <a:lnTo>
                    <a:pt x="1" y="1504"/>
                  </a:lnTo>
                  <a:lnTo>
                    <a:pt x="28447" y="1504"/>
                  </a:lnTo>
                  <a:lnTo>
                    <a:pt x="26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1343795" y="3090590"/>
              <a:ext cx="1625160" cy="72062"/>
            </a:xfrm>
            <a:custGeom>
              <a:avLst/>
              <a:gdLst/>
              <a:ahLst/>
              <a:cxnLst/>
              <a:rect l="l" t="t" r="r" b="b"/>
              <a:pathLst>
                <a:path w="47495" h="2106" extrusionOk="0">
                  <a:moveTo>
                    <a:pt x="0" y="0"/>
                  </a:moveTo>
                  <a:lnTo>
                    <a:pt x="47494" y="2105"/>
                  </a:lnTo>
                  <a:lnTo>
                    <a:pt x="47494" y="0"/>
                  </a:lnTo>
                  <a:close/>
                </a:path>
              </a:pathLst>
            </a:custGeom>
            <a:solidFill>
              <a:srgbClr val="000000">
                <a:alpha val="11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1556447" y="2275976"/>
              <a:ext cx="807020" cy="638875"/>
            </a:xfrm>
            <a:custGeom>
              <a:avLst/>
              <a:gdLst/>
              <a:ahLst/>
              <a:cxnLst/>
              <a:rect l="l" t="t" r="r" b="b"/>
              <a:pathLst>
                <a:path w="23585" h="18671" extrusionOk="0">
                  <a:moveTo>
                    <a:pt x="8161" y="0"/>
                  </a:moveTo>
                  <a:cubicBezTo>
                    <a:pt x="7794" y="0"/>
                    <a:pt x="7445" y="217"/>
                    <a:pt x="7294" y="575"/>
                  </a:cubicBezTo>
                  <a:lnTo>
                    <a:pt x="1" y="18645"/>
                  </a:lnTo>
                  <a:lnTo>
                    <a:pt x="18823" y="18670"/>
                  </a:lnTo>
                  <a:lnTo>
                    <a:pt x="23384" y="6816"/>
                  </a:lnTo>
                  <a:cubicBezTo>
                    <a:pt x="23585" y="6314"/>
                    <a:pt x="23334" y="5763"/>
                    <a:pt x="22858" y="5562"/>
                  </a:cubicBezTo>
                  <a:lnTo>
                    <a:pt x="8522" y="74"/>
                  </a:lnTo>
                  <a:cubicBezTo>
                    <a:pt x="8404" y="24"/>
                    <a:pt x="8281" y="0"/>
                    <a:pt x="8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1797430" y="2370241"/>
              <a:ext cx="220429" cy="211841"/>
            </a:xfrm>
            <a:custGeom>
              <a:avLst/>
              <a:gdLst/>
              <a:ahLst/>
              <a:cxnLst/>
              <a:rect l="l" t="t" r="r" b="b"/>
              <a:pathLst>
                <a:path w="6442" h="6191" extrusionOk="0">
                  <a:moveTo>
                    <a:pt x="2356" y="978"/>
                  </a:moveTo>
                  <a:lnTo>
                    <a:pt x="5339" y="2181"/>
                  </a:lnTo>
                  <a:cubicBezTo>
                    <a:pt x="5364" y="2181"/>
                    <a:pt x="5364" y="2206"/>
                    <a:pt x="5364" y="2231"/>
                  </a:cubicBezTo>
                  <a:lnTo>
                    <a:pt x="4136" y="5214"/>
                  </a:lnTo>
                  <a:cubicBezTo>
                    <a:pt x="4136" y="5239"/>
                    <a:pt x="4111" y="5239"/>
                    <a:pt x="4086" y="5239"/>
                  </a:cubicBezTo>
                  <a:lnTo>
                    <a:pt x="1103" y="4036"/>
                  </a:lnTo>
                  <a:cubicBezTo>
                    <a:pt x="1078" y="4010"/>
                    <a:pt x="1078" y="3985"/>
                    <a:pt x="1078" y="3985"/>
                  </a:cubicBezTo>
                  <a:lnTo>
                    <a:pt x="2281" y="1003"/>
                  </a:lnTo>
                  <a:cubicBezTo>
                    <a:pt x="2306" y="978"/>
                    <a:pt x="2306" y="978"/>
                    <a:pt x="2306" y="978"/>
                  </a:cubicBezTo>
                  <a:close/>
                  <a:moveTo>
                    <a:pt x="2319" y="0"/>
                  </a:moveTo>
                  <a:cubicBezTo>
                    <a:pt x="2187" y="0"/>
                    <a:pt x="2056" y="26"/>
                    <a:pt x="1930" y="76"/>
                  </a:cubicBezTo>
                  <a:cubicBezTo>
                    <a:pt x="1705" y="201"/>
                    <a:pt x="1504" y="376"/>
                    <a:pt x="1404" y="627"/>
                  </a:cubicBezTo>
                  <a:lnTo>
                    <a:pt x="201" y="3609"/>
                  </a:lnTo>
                  <a:cubicBezTo>
                    <a:pt x="0" y="4136"/>
                    <a:pt x="226" y="4712"/>
                    <a:pt x="752" y="4913"/>
                  </a:cubicBezTo>
                  <a:lnTo>
                    <a:pt x="3735" y="6116"/>
                  </a:lnTo>
                  <a:cubicBezTo>
                    <a:pt x="3860" y="6166"/>
                    <a:pt x="3985" y="6191"/>
                    <a:pt x="4111" y="6191"/>
                  </a:cubicBezTo>
                  <a:cubicBezTo>
                    <a:pt x="4512" y="6191"/>
                    <a:pt x="4888" y="5965"/>
                    <a:pt x="5038" y="5564"/>
                  </a:cubicBezTo>
                  <a:lnTo>
                    <a:pt x="6241" y="2582"/>
                  </a:lnTo>
                  <a:cubicBezTo>
                    <a:pt x="6442" y="2081"/>
                    <a:pt x="6191" y="1504"/>
                    <a:pt x="5690" y="1279"/>
                  </a:cubicBezTo>
                  <a:lnTo>
                    <a:pt x="2707" y="76"/>
                  </a:lnTo>
                  <a:cubicBezTo>
                    <a:pt x="2582" y="26"/>
                    <a:pt x="2450" y="0"/>
                    <a:pt x="2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1844579" y="2347624"/>
              <a:ext cx="101250" cy="184090"/>
            </a:xfrm>
            <a:custGeom>
              <a:avLst/>
              <a:gdLst/>
              <a:ahLst/>
              <a:cxnLst/>
              <a:rect l="l" t="t" r="r" b="b"/>
              <a:pathLst>
                <a:path w="2959" h="5380" extrusionOk="0">
                  <a:moveTo>
                    <a:pt x="723" y="1"/>
                  </a:moveTo>
                  <a:cubicBezTo>
                    <a:pt x="700" y="1"/>
                    <a:pt x="676" y="4"/>
                    <a:pt x="653" y="10"/>
                  </a:cubicBezTo>
                  <a:lnTo>
                    <a:pt x="126" y="260"/>
                  </a:lnTo>
                  <a:cubicBezTo>
                    <a:pt x="51" y="311"/>
                    <a:pt x="1" y="436"/>
                    <a:pt x="51" y="536"/>
                  </a:cubicBezTo>
                  <a:lnTo>
                    <a:pt x="1705" y="3945"/>
                  </a:lnTo>
                  <a:cubicBezTo>
                    <a:pt x="1755" y="4045"/>
                    <a:pt x="1680" y="4195"/>
                    <a:pt x="1580" y="4220"/>
                  </a:cubicBezTo>
                  <a:lnTo>
                    <a:pt x="803" y="4446"/>
                  </a:lnTo>
                  <a:cubicBezTo>
                    <a:pt x="703" y="4471"/>
                    <a:pt x="628" y="4596"/>
                    <a:pt x="678" y="4697"/>
                  </a:cubicBezTo>
                  <a:lnTo>
                    <a:pt x="828" y="5248"/>
                  </a:lnTo>
                  <a:cubicBezTo>
                    <a:pt x="849" y="5331"/>
                    <a:pt x="938" y="5380"/>
                    <a:pt x="1025" y="5380"/>
                  </a:cubicBezTo>
                  <a:cubicBezTo>
                    <a:pt x="1044" y="5380"/>
                    <a:pt x="1061" y="5378"/>
                    <a:pt x="1079" y="5373"/>
                  </a:cubicBezTo>
                  <a:lnTo>
                    <a:pt x="2607" y="4897"/>
                  </a:lnTo>
                  <a:cubicBezTo>
                    <a:pt x="2733" y="4872"/>
                    <a:pt x="2858" y="4772"/>
                    <a:pt x="2908" y="4646"/>
                  </a:cubicBezTo>
                  <a:cubicBezTo>
                    <a:pt x="2958" y="4521"/>
                    <a:pt x="2958" y="4371"/>
                    <a:pt x="2908" y="4245"/>
                  </a:cubicBezTo>
                  <a:lnTo>
                    <a:pt x="903" y="110"/>
                  </a:lnTo>
                  <a:cubicBezTo>
                    <a:pt x="865" y="33"/>
                    <a:pt x="797" y="1"/>
                    <a:pt x="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1828293" y="2331645"/>
              <a:ext cx="134680" cy="216152"/>
            </a:xfrm>
            <a:custGeom>
              <a:avLst/>
              <a:gdLst/>
              <a:ahLst/>
              <a:cxnLst/>
              <a:rect l="l" t="t" r="r" b="b"/>
              <a:pathLst>
                <a:path w="3936" h="6317" extrusionOk="0">
                  <a:moveTo>
                    <a:pt x="1204" y="477"/>
                  </a:moveTo>
                  <a:cubicBezTo>
                    <a:pt x="1279" y="477"/>
                    <a:pt x="1354" y="502"/>
                    <a:pt x="1379" y="577"/>
                  </a:cubicBezTo>
                  <a:lnTo>
                    <a:pt x="3384" y="4712"/>
                  </a:lnTo>
                  <a:cubicBezTo>
                    <a:pt x="3434" y="4838"/>
                    <a:pt x="3434" y="4988"/>
                    <a:pt x="3384" y="5113"/>
                  </a:cubicBezTo>
                  <a:cubicBezTo>
                    <a:pt x="3334" y="5239"/>
                    <a:pt x="3209" y="5339"/>
                    <a:pt x="3083" y="5364"/>
                  </a:cubicBezTo>
                  <a:lnTo>
                    <a:pt x="1555" y="5840"/>
                  </a:lnTo>
                  <a:lnTo>
                    <a:pt x="1505" y="5840"/>
                  </a:lnTo>
                  <a:cubicBezTo>
                    <a:pt x="1404" y="5840"/>
                    <a:pt x="1329" y="5790"/>
                    <a:pt x="1304" y="5715"/>
                  </a:cubicBezTo>
                  <a:lnTo>
                    <a:pt x="1154" y="5164"/>
                  </a:lnTo>
                  <a:cubicBezTo>
                    <a:pt x="1104" y="5063"/>
                    <a:pt x="1179" y="4938"/>
                    <a:pt x="1279" y="4913"/>
                  </a:cubicBezTo>
                  <a:lnTo>
                    <a:pt x="2056" y="4687"/>
                  </a:lnTo>
                  <a:cubicBezTo>
                    <a:pt x="2156" y="4662"/>
                    <a:pt x="2231" y="4512"/>
                    <a:pt x="2181" y="4412"/>
                  </a:cubicBezTo>
                  <a:lnTo>
                    <a:pt x="527" y="1003"/>
                  </a:lnTo>
                  <a:cubicBezTo>
                    <a:pt x="477" y="903"/>
                    <a:pt x="527" y="778"/>
                    <a:pt x="602" y="727"/>
                  </a:cubicBezTo>
                  <a:lnTo>
                    <a:pt x="1129" y="477"/>
                  </a:lnTo>
                  <a:close/>
                  <a:moveTo>
                    <a:pt x="1204" y="1"/>
                  </a:moveTo>
                  <a:cubicBezTo>
                    <a:pt x="1104" y="1"/>
                    <a:pt x="1003" y="1"/>
                    <a:pt x="928" y="51"/>
                  </a:cubicBezTo>
                  <a:lnTo>
                    <a:pt x="402" y="301"/>
                  </a:lnTo>
                  <a:cubicBezTo>
                    <a:pt x="251" y="377"/>
                    <a:pt x="126" y="527"/>
                    <a:pt x="51" y="677"/>
                  </a:cubicBezTo>
                  <a:cubicBezTo>
                    <a:pt x="1" y="853"/>
                    <a:pt x="1" y="1028"/>
                    <a:pt x="101" y="1204"/>
                  </a:cubicBezTo>
                  <a:lnTo>
                    <a:pt x="1605" y="4311"/>
                  </a:lnTo>
                  <a:lnTo>
                    <a:pt x="1129" y="4462"/>
                  </a:lnTo>
                  <a:cubicBezTo>
                    <a:pt x="778" y="4562"/>
                    <a:pt x="577" y="4938"/>
                    <a:pt x="677" y="5289"/>
                  </a:cubicBezTo>
                  <a:lnTo>
                    <a:pt x="853" y="5840"/>
                  </a:lnTo>
                  <a:cubicBezTo>
                    <a:pt x="928" y="6116"/>
                    <a:pt x="1204" y="6316"/>
                    <a:pt x="1505" y="6316"/>
                  </a:cubicBezTo>
                  <a:cubicBezTo>
                    <a:pt x="1555" y="6316"/>
                    <a:pt x="1630" y="6316"/>
                    <a:pt x="1680" y="6291"/>
                  </a:cubicBezTo>
                  <a:lnTo>
                    <a:pt x="3209" y="5840"/>
                  </a:lnTo>
                  <a:cubicBezTo>
                    <a:pt x="3484" y="5740"/>
                    <a:pt x="3710" y="5565"/>
                    <a:pt x="3810" y="5314"/>
                  </a:cubicBezTo>
                  <a:cubicBezTo>
                    <a:pt x="3936" y="5038"/>
                    <a:pt x="3936" y="4763"/>
                    <a:pt x="3810" y="4512"/>
                  </a:cubicBezTo>
                  <a:lnTo>
                    <a:pt x="1805" y="377"/>
                  </a:lnTo>
                  <a:cubicBezTo>
                    <a:pt x="1705" y="151"/>
                    <a:pt x="1454"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1980930" y="2493726"/>
              <a:ext cx="260772" cy="421115"/>
            </a:xfrm>
            <a:custGeom>
              <a:avLst/>
              <a:gdLst/>
              <a:ahLst/>
              <a:cxnLst/>
              <a:rect l="l" t="t" r="r" b="b"/>
              <a:pathLst>
                <a:path w="7621" h="12307" extrusionOk="0">
                  <a:moveTo>
                    <a:pt x="4813" y="0"/>
                  </a:moveTo>
                  <a:lnTo>
                    <a:pt x="1" y="12306"/>
                  </a:lnTo>
                  <a:lnTo>
                    <a:pt x="3259" y="12306"/>
                  </a:lnTo>
                  <a:lnTo>
                    <a:pt x="7620" y="1103"/>
                  </a:lnTo>
                  <a:lnTo>
                    <a:pt x="48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1901207" y="2519457"/>
              <a:ext cx="196408" cy="395383"/>
            </a:xfrm>
            <a:custGeom>
              <a:avLst/>
              <a:gdLst/>
              <a:ahLst/>
              <a:cxnLst/>
              <a:rect l="l" t="t" r="r" b="b"/>
              <a:pathLst>
                <a:path w="5740" h="11555" extrusionOk="0">
                  <a:moveTo>
                    <a:pt x="4486" y="0"/>
                  </a:moveTo>
                  <a:lnTo>
                    <a:pt x="0" y="11554"/>
                  </a:lnTo>
                  <a:lnTo>
                    <a:pt x="1404" y="11554"/>
                  </a:lnTo>
                  <a:lnTo>
                    <a:pt x="5739" y="477"/>
                  </a:lnTo>
                  <a:lnTo>
                    <a:pt x="4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1669668" y="2571773"/>
              <a:ext cx="209274" cy="343065"/>
            </a:xfrm>
            <a:custGeom>
              <a:avLst/>
              <a:gdLst/>
              <a:ahLst/>
              <a:cxnLst/>
              <a:rect l="l" t="t" r="r" b="b"/>
              <a:pathLst>
                <a:path w="6116" h="10026" extrusionOk="0">
                  <a:moveTo>
                    <a:pt x="3910" y="0"/>
                  </a:moveTo>
                  <a:lnTo>
                    <a:pt x="0" y="10025"/>
                  </a:lnTo>
                  <a:lnTo>
                    <a:pt x="2557" y="10025"/>
                  </a:lnTo>
                  <a:lnTo>
                    <a:pt x="6115" y="877"/>
                  </a:lnTo>
                  <a:lnTo>
                    <a:pt x="3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1709119" y="3492764"/>
              <a:ext cx="184398" cy="175844"/>
            </a:xfrm>
            <a:custGeom>
              <a:avLst/>
              <a:gdLst/>
              <a:ahLst/>
              <a:cxnLst/>
              <a:rect l="l" t="t" r="r" b="b"/>
              <a:pathLst>
                <a:path w="5389" h="5139" extrusionOk="0">
                  <a:moveTo>
                    <a:pt x="2707" y="1"/>
                  </a:moveTo>
                  <a:lnTo>
                    <a:pt x="1880" y="1705"/>
                  </a:lnTo>
                  <a:lnTo>
                    <a:pt x="0" y="1981"/>
                  </a:lnTo>
                  <a:lnTo>
                    <a:pt x="1353" y="3284"/>
                  </a:lnTo>
                  <a:lnTo>
                    <a:pt x="1028" y="5139"/>
                  </a:lnTo>
                  <a:lnTo>
                    <a:pt x="2707" y="4261"/>
                  </a:lnTo>
                  <a:lnTo>
                    <a:pt x="4361" y="5139"/>
                  </a:lnTo>
                  <a:lnTo>
                    <a:pt x="4060" y="3284"/>
                  </a:lnTo>
                  <a:lnTo>
                    <a:pt x="5389" y="1981"/>
                  </a:lnTo>
                  <a:lnTo>
                    <a:pt x="3534" y="1705"/>
                  </a:lnTo>
                  <a:lnTo>
                    <a:pt x="2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550459" y="3544225"/>
              <a:ext cx="108093" cy="102926"/>
            </a:xfrm>
            <a:custGeom>
              <a:avLst/>
              <a:gdLst/>
              <a:ahLst/>
              <a:cxnLst/>
              <a:rect l="l" t="t" r="r" b="b"/>
              <a:pathLst>
                <a:path w="3159" h="3008" extrusionOk="0">
                  <a:moveTo>
                    <a:pt x="1579" y="0"/>
                  </a:moveTo>
                  <a:lnTo>
                    <a:pt x="1078" y="978"/>
                  </a:lnTo>
                  <a:lnTo>
                    <a:pt x="0" y="1153"/>
                  </a:lnTo>
                  <a:lnTo>
                    <a:pt x="777" y="1905"/>
                  </a:lnTo>
                  <a:lnTo>
                    <a:pt x="602" y="3008"/>
                  </a:lnTo>
                  <a:lnTo>
                    <a:pt x="1579" y="2482"/>
                  </a:lnTo>
                  <a:lnTo>
                    <a:pt x="2557" y="3008"/>
                  </a:lnTo>
                  <a:lnTo>
                    <a:pt x="2356" y="1905"/>
                  </a:lnTo>
                  <a:lnTo>
                    <a:pt x="3158" y="1153"/>
                  </a:lnTo>
                  <a:lnTo>
                    <a:pt x="2056" y="978"/>
                  </a:lnTo>
                  <a:lnTo>
                    <a:pt x="1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933780" y="3544225"/>
              <a:ext cx="108093" cy="102926"/>
            </a:xfrm>
            <a:custGeom>
              <a:avLst/>
              <a:gdLst/>
              <a:ahLst/>
              <a:cxnLst/>
              <a:rect l="l" t="t" r="r" b="b"/>
              <a:pathLst>
                <a:path w="3159" h="3008" extrusionOk="0">
                  <a:moveTo>
                    <a:pt x="1579" y="0"/>
                  </a:moveTo>
                  <a:lnTo>
                    <a:pt x="1103" y="978"/>
                  </a:lnTo>
                  <a:lnTo>
                    <a:pt x="0" y="1153"/>
                  </a:lnTo>
                  <a:lnTo>
                    <a:pt x="802" y="1905"/>
                  </a:lnTo>
                  <a:lnTo>
                    <a:pt x="602" y="3008"/>
                  </a:lnTo>
                  <a:lnTo>
                    <a:pt x="1579" y="2482"/>
                  </a:lnTo>
                  <a:lnTo>
                    <a:pt x="2557" y="3008"/>
                  </a:lnTo>
                  <a:lnTo>
                    <a:pt x="2356" y="1905"/>
                  </a:lnTo>
                  <a:lnTo>
                    <a:pt x="3158" y="1153"/>
                  </a:lnTo>
                  <a:lnTo>
                    <a:pt x="2056" y="978"/>
                  </a:lnTo>
                  <a:lnTo>
                    <a:pt x="1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1047930" y="3878652"/>
              <a:ext cx="189565" cy="49786"/>
            </a:xfrm>
            <a:custGeom>
              <a:avLst/>
              <a:gdLst/>
              <a:ahLst/>
              <a:cxnLst/>
              <a:rect l="l" t="t" r="r" b="b"/>
              <a:pathLst>
                <a:path w="5540" h="1455" extrusionOk="0">
                  <a:moveTo>
                    <a:pt x="1" y="1"/>
                  </a:moveTo>
                  <a:lnTo>
                    <a:pt x="1"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1047930" y="3928402"/>
              <a:ext cx="189565" cy="48931"/>
            </a:xfrm>
            <a:custGeom>
              <a:avLst/>
              <a:gdLst/>
              <a:ahLst/>
              <a:cxnLst/>
              <a:rect l="l" t="t" r="r" b="b"/>
              <a:pathLst>
                <a:path w="5540" h="1430" extrusionOk="0">
                  <a:moveTo>
                    <a:pt x="1" y="1"/>
                  </a:moveTo>
                  <a:lnTo>
                    <a:pt x="1"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1047930" y="3829792"/>
              <a:ext cx="189565" cy="48897"/>
            </a:xfrm>
            <a:custGeom>
              <a:avLst/>
              <a:gdLst/>
              <a:ahLst/>
              <a:cxnLst/>
              <a:rect l="l" t="t" r="r" b="b"/>
              <a:pathLst>
                <a:path w="5540" h="1429" extrusionOk="0">
                  <a:moveTo>
                    <a:pt x="1" y="0"/>
                  </a:moveTo>
                  <a:lnTo>
                    <a:pt x="1"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1047930" y="3977297"/>
              <a:ext cx="189565" cy="49752"/>
            </a:xfrm>
            <a:custGeom>
              <a:avLst/>
              <a:gdLst/>
              <a:ahLst/>
              <a:cxnLst/>
              <a:rect l="l" t="t" r="r" b="b"/>
              <a:pathLst>
                <a:path w="5540" h="1454" extrusionOk="0">
                  <a:moveTo>
                    <a:pt x="1" y="0"/>
                  </a:moveTo>
                  <a:lnTo>
                    <a:pt x="1"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2353986" y="3878652"/>
              <a:ext cx="189565" cy="49786"/>
            </a:xfrm>
            <a:custGeom>
              <a:avLst/>
              <a:gdLst/>
              <a:ahLst/>
              <a:cxnLst/>
              <a:rect l="l" t="t" r="r" b="b"/>
              <a:pathLst>
                <a:path w="5540" h="1455" extrusionOk="0">
                  <a:moveTo>
                    <a:pt x="0" y="1"/>
                  </a:moveTo>
                  <a:lnTo>
                    <a:pt x="0"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2353986" y="3928402"/>
              <a:ext cx="189565" cy="48931"/>
            </a:xfrm>
            <a:custGeom>
              <a:avLst/>
              <a:gdLst/>
              <a:ahLst/>
              <a:cxnLst/>
              <a:rect l="l" t="t" r="r" b="b"/>
              <a:pathLst>
                <a:path w="5540" h="1430" extrusionOk="0">
                  <a:moveTo>
                    <a:pt x="0" y="1"/>
                  </a:moveTo>
                  <a:lnTo>
                    <a:pt x="0"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2353986" y="3829792"/>
              <a:ext cx="189565" cy="48897"/>
            </a:xfrm>
            <a:custGeom>
              <a:avLst/>
              <a:gdLst/>
              <a:ahLst/>
              <a:cxnLst/>
              <a:rect l="l" t="t" r="r" b="b"/>
              <a:pathLst>
                <a:path w="5540" h="1429" extrusionOk="0">
                  <a:moveTo>
                    <a:pt x="0" y="0"/>
                  </a:moveTo>
                  <a:lnTo>
                    <a:pt x="0"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2353986" y="3977297"/>
              <a:ext cx="189565" cy="49752"/>
            </a:xfrm>
            <a:custGeom>
              <a:avLst/>
              <a:gdLst/>
              <a:ahLst/>
              <a:cxnLst/>
              <a:rect l="l" t="t" r="r" b="b"/>
              <a:pathLst>
                <a:path w="5540" h="1454" extrusionOk="0">
                  <a:moveTo>
                    <a:pt x="0" y="0"/>
                  </a:moveTo>
                  <a:lnTo>
                    <a:pt x="0"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2220201" y="4425766"/>
              <a:ext cx="488010" cy="542039"/>
            </a:xfrm>
            <a:custGeom>
              <a:avLst/>
              <a:gdLst/>
              <a:ahLst/>
              <a:cxnLst/>
              <a:rect l="l" t="t" r="r" b="b"/>
              <a:pathLst>
                <a:path w="14262" h="15841" extrusionOk="0">
                  <a:moveTo>
                    <a:pt x="9374" y="1"/>
                  </a:moveTo>
                  <a:lnTo>
                    <a:pt x="0" y="2883"/>
                  </a:lnTo>
                  <a:lnTo>
                    <a:pt x="401" y="3936"/>
                  </a:lnTo>
                  <a:lnTo>
                    <a:pt x="1379" y="3886"/>
                  </a:lnTo>
                  <a:lnTo>
                    <a:pt x="7795" y="7695"/>
                  </a:lnTo>
                  <a:lnTo>
                    <a:pt x="5163" y="12106"/>
                  </a:lnTo>
                  <a:cubicBezTo>
                    <a:pt x="6843" y="10427"/>
                    <a:pt x="9198" y="7996"/>
                    <a:pt x="9198" y="7996"/>
                  </a:cubicBezTo>
                  <a:lnTo>
                    <a:pt x="13284" y="12933"/>
                  </a:lnTo>
                  <a:lnTo>
                    <a:pt x="13284" y="15841"/>
                  </a:lnTo>
                  <a:lnTo>
                    <a:pt x="14261" y="15841"/>
                  </a:lnTo>
                  <a:lnTo>
                    <a:pt x="14261" y="8873"/>
                  </a:lnTo>
                  <a:lnTo>
                    <a:pt x="12131" y="9299"/>
                  </a:lnTo>
                  <a:lnTo>
                    <a:pt x="9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1463859" y="4532109"/>
              <a:ext cx="248727" cy="144124"/>
            </a:xfrm>
            <a:custGeom>
              <a:avLst/>
              <a:gdLst/>
              <a:ahLst/>
              <a:cxnLst/>
              <a:rect l="l" t="t" r="r" b="b"/>
              <a:pathLst>
                <a:path w="7269" h="4212" extrusionOk="0">
                  <a:moveTo>
                    <a:pt x="1830" y="1"/>
                  </a:moveTo>
                  <a:lnTo>
                    <a:pt x="0" y="3459"/>
                  </a:lnTo>
                  <a:lnTo>
                    <a:pt x="1729" y="4211"/>
                  </a:lnTo>
                  <a:lnTo>
                    <a:pt x="7268" y="1956"/>
                  </a:lnTo>
                  <a:lnTo>
                    <a:pt x="1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883284" y="4425766"/>
              <a:ext cx="323355" cy="542039"/>
            </a:xfrm>
            <a:custGeom>
              <a:avLst/>
              <a:gdLst/>
              <a:ahLst/>
              <a:cxnLst/>
              <a:rect l="l" t="t" r="r" b="b"/>
              <a:pathLst>
                <a:path w="9450" h="15841" extrusionOk="0">
                  <a:moveTo>
                    <a:pt x="6667" y="1"/>
                  </a:moveTo>
                  <a:lnTo>
                    <a:pt x="1" y="2382"/>
                  </a:lnTo>
                  <a:lnTo>
                    <a:pt x="1" y="15841"/>
                  </a:lnTo>
                  <a:lnTo>
                    <a:pt x="1780" y="15841"/>
                  </a:lnTo>
                  <a:lnTo>
                    <a:pt x="376" y="12783"/>
                  </a:lnTo>
                  <a:lnTo>
                    <a:pt x="3334" y="4688"/>
                  </a:lnTo>
                  <a:lnTo>
                    <a:pt x="8798" y="8522"/>
                  </a:lnTo>
                  <a:lnTo>
                    <a:pt x="9449" y="6993"/>
                  </a:lnTo>
                  <a:lnTo>
                    <a:pt x="6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2344542" y="4699323"/>
              <a:ext cx="330199" cy="268471"/>
            </a:xfrm>
            <a:custGeom>
              <a:avLst/>
              <a:gdLst/>
              <a:ahLst/>
              <a:cxnLst/>
              <a:rect l="l" t="t" r="r" b="b"/>
              <a:pathLst>
                <a:path w="9650" h="7846" extrusionOk="0">
                  <a:moveTo>
                    <a:pt x="5564" y="1"/>
                  </a:moveTo>
                  <a:lnTo>
                    <a:pt x="5564" y="1"/>
                  </a:lnTo>
                  <a:cubicBezTo>
                    <a:pt x="5564" y="1"/>
                    <a:pt x="3209" y="2432"/>
                    <a:pt x="1529" y="4111"/>
                  </a:cubicBezTo>
                  <a:lnTo>
                    <a:pt x="1" y="6693"/>
                  </a:lnTo>
                  <a:lnTo>
                    <a:pt x="527" y="7846"/>
                  </a:lnTo>
                  <a:lnTo>
                    <a:pt x="9650" y="7846"/>
                  </a:lnTo>
                  <a:lnTo>
                    <a:pt x="9650" y="4938"/>
                  </a:lnTo>
                  <a:lnTo>
                    <a:pt x="5163" y="5189"/>
                  </a:lnTo>
                  <a:lnTo>
                    <a:pt x="5163" y="5189"/>
                  </a:lnTo>
                  <a:lnTo>
                    <a:pt x="5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896149" y="4586136"/>
              <a:ext cx="288180" cy="381662"/>
            </a:xfrm>
            <a:custGeom>
              <a:avLst/>
              <a:gdLst/>
              <a:ahLst/>
              <a:cxnLst/>
              <a:rect l="l" t="t" r="r" b="b"/>
              <a:pathLst>
                <a:path w="8422" h="11154" extrusionOk="0">
                  <a:moveTo>
                    <a:pt x="2958" y="1"/>
                  </a:moveTo>
                  <a:lnTo>
                    <a:pt x="0" y="8096"/>
                  </a:lnTo>
                  <a:lnTo>
                    <a:pt x="3785" y="9725"/>
                  </a:lnTo>
                  <a:lnTo>
                    <a:pt x="3058" y="11154"/>
                  </a:lnTo>
                  <a:lnTo>
                    <a:pt x="5214" y="11154"/>
                  </a:lnTo>
                  <a:lnTo>
                    <a:pt x="8422" y="3835"/>
                  </a:lnTo>
                  <a:lnTo>
                    <a:pt x="2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1523018" y="4520955"/>
              <a:ext cx="445101" cy="446846"/>
            </a:xfrm>
            <a:custGeom>
              <a:avLst/>
              <a:gdLst/>
              <a:ahLst/>
              <a:cxnLst/>
              <a:rect l="l" t="t" r="r" b="b"/>
              <a:pathLst>
                <a:path w="13008" h="13059" extrusionOk="0">
                  <a:moveTo>
                    <a:pt x="11103" y="1"/>
                  </a:moveTo>
                  <a:lnTo>
                    <a:pt x="5539" y="2282"/>
                  </a:lnTo>
                  <a:lnTo>
                    <a:pt x="0" y="4537"/>
                  </a:lnTo>
                  <a:lnTo>
                    <a:pt x="4161" y="6367"/>
                  </a:lnTo>
                  <a:lnTo>
                    <a:pt x="1254" y="13059"/>
                  </a:lnTo>
                  <a:lnTo>
                    <a:pt x="6166" y="13059"/>
                  </a:lnTo>
                  <a:lnTo>
                    <a:pt x="7895" y="12357"/>
                  </a:lnTo>
                  <a:lnTo>
                    <a:pt x="13008" y="4287"/>
                  </a:lnTo>
                  <a:lnTo>
                    <a:pt x="11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1793153" y="4558695"/>
              <a:ext cx="693794" cy="385084"/>
            </a:xfrm>
            <a:custGeom>
              <a:avLst/>
              <a:gdLst/>
              <a:ahLst/>
              <a:cxnLst/>
              <a:rect l="l" t="t" r="r" b="b"/>
              <a:pathLst>
                <a:path w="20276" h="11254" extrusionOk="0">
                  <a:moveTo>
                    <a:pt x="13860" y="1"/>
                  </a:moveTo>
                  <a:lnTo>
                    <a:pt x="10151" y="4637"/>
                  </a:lnTo>
                  <a:lnTo>
                    <a:pt x="6867" y="402"/>
                  </a:lnTo>
                  <a:lnTo>
                    <a:pt x="5113" y="3184"/>
                  </a:lnTo>
                  <a:lnTo>
                    <a:pt x="0" y="11254"/>
                  </a:lnTo>
                  <a:lnTo>
                    <a:pt x="13810" y="5590"/>
                  </a:lnTo>
                  <a:lnTo>
                    <a:pt x="16116" y="10803"/>
                  </a:lnTo>
                  <a:lnTo>
                    <a:pt x="17644" y="8221"/>
                  </a:lnTo>
                  <a:lnTo>
                    <a:pt x="20276" y="3810"/>
                  </a:lnTo>
                  <a:lnTo>
                    <a:pt x="138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1074516" y="4558695"/>
              <a:ext cx="590902" cy="409104"/>
            </a:xfrm>
            <a:custGeom>
              <a:avLst/>
              <a:gdLst/>
              <a:ahLst/>
              <a:cxnLst/>
              <a:rect l="l" t="t" r="r" b="b"/>
              <a:pathLst>
                <a:path w="17269" h="11956" extrusionOk="0">
                  <a:moveTo>
                    <a:pt x="5214" y="1"/>
                  </a:moveTo>
                  <a:lnTo>
                    <a:pt x="3860" y="3108"/>
                  </a:lnTo>
                  <a:lnTo>
                    <a:pt x="3209" y="4637"/>
                  </a:lnTo>
                  <a:lnTo>
                    <a:pt x="1" y="11956"/>
                  </a:lnTo>
                  <a:lnTo>
                    <a:pt x="14362" y="11956"/>
                  </a:lnTo>
                  <a:lnTo>
                    <a:pt x="17269" y="5264"/>
                  </a:lnTo>
                  <a:lnTo>
                    <a:pt x="13108" y="3434"/>
                  </a:lnTo>
                  <a:lnTo>
                    <a:pt x="11379" y="2682"/>
                  </a:lnTo>
                  <a:lnTo>
                    <a:pt x="5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1733959" y="4749928"/>
              <a:ext cx="628644" cy="217863"/>
            </a:xfrm>
            <a:custGeom>
              <a:avLst/>
              <a:gdLst/>
              <a:ahLst/>
              <a:cxnLst/>
              <a:rect l="l" t="t" r="r" b="b"/>
              <a:pathLst>
                <a:path w="18372" h="6367" extrusionOk="0">
                  <a:moveTo>
                    <a:pt x="15540" y="1"/>
                  </a:moveTo>
                  <a:lnTo>
                    <a:pt x="1730" y="5665"/>
                  </a:lnTo>
                  <a:lnTo>
                    <a:pt x="1" y="6367"/>
                  </a:lnTo>
                  <a:lnTo>
                    <a:pt x="18372" y="6367"/>
                  </a:lnTo>
                  <a:lnTo>
                    <a:pt x="17846" y="5214"/>
                  </a:lnTo>
                  <a:lnTo>
                    <a:pt x="155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2028113" y="4558695"/>
              <a:ext cx="239283" cy="158701"/>
            </a:xfrm>
            <a:custGeom>
              <a:avLst/>
              <a:gdLst/>
              <a:ahLst/>
              <a:cxnLst/>
              <a:rect l="l" t="t" r="r" b="b"/>
              <a:pathLst>
                <a:path w="6993" h="4638" extrusionOk="0">
                  <a:moveTo>
                    <a:pt x="6993" y="1"/>
                  </a:moveTo>
                  <a:lnTo>
                    <a:pt x="6015" y="51"/>
                  </a:lnTo>
                  <a:lnTo>
                    <a:pt x="0" y="402"/>
                  </a:lnTo>
                  <a:lnTo>
                    <a:pt x="3284" y="4637"/>
                  </a:lnTo>
                  <a:lnTo>
                    <a:pt x="6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896149" y="4863114"/>
              <a:ext cx="129513" cy="104671"/>
            </a:xfrm>
            <a:custGeom>
              <a:avLst/>
              <a:gdLst/>
              <a:ahLst/>
              <a:cxnLst/>
              <a:rect l="l" t="t" r="r" b="b"/>
              <a:pathLst>
                <a:path w="3785" h="3059" extrusionOk="0">
                  <a:moveTo>
                    <a:pt x="0" y="1"/>
                  </a:moveTo>
                  <a:lnTo>
                    <a:pt x="1404" y="3059"/>
                  </a:lnTo>
                  <a:lnTo>
                    <a:pt x="3058" y="3059"/>
                  </a:lnTo>
                  <a:lnTo>
                    <a:pt x="3785" y="163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2521199" y="4699323"/>
              <a:ext cx="153534" cy="177555"/>
            </a:xfrm>
            <a:custGeom>
              <a:avLst/>
              <a:gdLst/>
              <a:ahLst/>
              <a:cxnLst/>
              <a:rect l="l" t="t" r="r" b="b"/>
              <a:pathLst>
                <a:path w="4487" h="5189" extrusionOk="0">
                  <a:moveTo>
                    <a:pt x="401" y="1"/>
                  </a:moveTo>
                  <a:lnTo>
                    <a:pt x="0" y="5189"/>
                  </a:lnTo>
                  <a:lnTo>
                    <a:pt x="0" y="5189"/>
                  </a:lnTo>
                  <a:lnTo>
                    <a:pt x="4487" y="4938"/>
                  </a:lnTo>
                  <a:lnTo>
                    <a:pt x="4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pic>
        <p:nvPicPr>
          <p:cNvPr id="733" name="Google Shape;733;p28"/>
          <p:cNvPicPr preferRelativeResize="0"/>
          <p:nvPr/>
        </p:nvPicPr>
        <p:blipFill rotWithShape="1">
          <a:blip r:embed="rId3">
            <a:alphaModFix/>
          </a:blip>
          <a:srcRect/>
          <a:stretch/>
        </p:blipFill>
        <p:spPr>
          <a:xfrm>
            <a:off x="152400" y="152400"/>
            <a:ext cx="3155700" cy="4838700"/>
          </a:xfrm>
          <a:prstGeom prst="round1Rect">
            <a:avLst>
              <a:gd name="adj" fmla="val 38795"/>
            </a:avLst>
          </a:prstGeom>
          <a:noFill/>
          <a:ln>
            <a:noFill/>
          </a:ln>
        </p:spPr>
      </p:pic>
      <p:sp>
        <p:nvSpPr>
          <p:cNvPr id="734" name="Google Shape;734;p28"/>
          <p:cNvSpPr txBox="1">
            <a:spLocks noGrp="1"/>
          </p:cNvSpPr>
          <p:nvPr>
            <p:ph type="title"/>
          </p:nvPr>
        </p:nvSpPr>
        <p:spPr>
          <a:xfrm>
            <a:off x="4270200" y="1552050"/>
            <a:ext cx="4153800" cy="755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endParaRPr/>
          </a:p>
          <a:p>
            <a:pPr marL="0" lvl="0" indent="0" algn="r" rtl="0">
              <a:spcBef>
                <a:spcPts val="0"/>
              </a:spcBef>
              <a:spcAft>
                <a:spcPts val="0"/>
              </a:spcAft>
              <a:buNone/>
            </a:pPr>
            <a:r>
              <a:rPr lang="en"/>
              <a:t>Why It’s Important</a:t>
            </a:r>
            <a:endParaRPr/>
          </a:p>
          <a:p>
            <a:pPr marL="0" lvl="0" indent="0" algn="r" rtl="0">
              <a:spcBef>
                <a:spcPts val="0"/>
              </a:spcBef>
              <a:spcAft>
                <a:spcPts val="0"/>
              </a:spcAft>
              <a:buNone/>
            </a:pPr>
            <a:endParaRPr/>
          </a:p>
        </p:txBody>
      </p:sp>
      <p:sp>
        <p:nvSpPr>
          <p:cNvPr id="735" name="Google Shape;735;p28"/>
          <p:cNvSpPr txBox="1">
            <a:spLocks noGrp="1"/>
          </p:cNvSpPr>
          <p:nvPr>
            <p:ph type="subTitle" idx="1"/>
          </p:nvPr>
        </p:nvSpPr>
        <p:spPr>
          <a:xfrm>
            <a:off x="4358592" y="2454054"/>
            <a:ext cx="4153800" cy="128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The November 2018 election is widely recognized for its high voter turnout. According to the website census.gov, there was a historic 11 percentage point increase from the midterm election in 2014.</a:t>
            </a:r>
            <a:r>
              <a:rPr lang="en" dirty="0"/>
              <a:t> Our data will help to take advantage of that increase and tailor your message to voters.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30"/>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Process</a:t>
            </a:r>
            <a:endParaRPr/>
          </a:p>
        </p:txBody>
      </p:sp>
      <p:sp>
        <p:nvSpPr>
          <p:cNvPr id="800" name="Google Shape;800;p30"/>
          <p:cNvSpPr txBox="1">
            <a:spLocks noGrp="1"/>
          </p:cNvSpPr>
          <p:nvPr>
            <p:ph type="subTitle" idx="1"/>
          </p:nvPr>
        </p:nvSpPr>
        <p:spPr>
          <a:xfrm>
            <a:off x="7200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data</a:t>
            </a:r>
            <a:endParaRPr/>
          </a:p>
        </p:txBody>
      </p:sp>
      <p:sp>
        <p:nvSpPr>
          <p:cNvPr id="801" name="Google Shape;801;p30"/>
          <p:cNvSpPr txBox="1">
            <a:spLocks noGrp="1"/>
          </p:cNvSpPr>
          <p:nvPr>
            <p:ph type="subTitle" idx="2"/>
          </p:nvPr>
        </p:nvSpPr>
        <p:spPr>
          <a:xfrm>
            <a:off x="7200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Acquiring the data</a:t>
            </a:r>
            <a:endParaRPr/>
          </a:p>
        </p:txBody>
      </p:sp>
      <p:sp>
        <p:nvSpPr>
          <p:cNvPr id="802" name="Google Shape;802;p30"/>
          <p:cNvSpPr txBox="1">
            <a:spLocks noGrp="1"/>
          </p:cNvSpPr>
          <p:nvPr>
            <p:ph type="subTitle" idx="3"/>
          </p:nvPr>
        </p:nvSpPr>
        <p:spPr>
          <a:xfrm>
            <a:off x="34173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Data Cleaning</a:t>
            </a:r>
            <a:endParaRPr/>
          </a:p>
        </p:txBody>
      </p:sp>
      <p:sp>
        <p:nvSpPr>
          <p:cNvPr id="803" name="Google Shape;803;p30"/>
          <p:cNvSpPr txBox="1">
            <a:spLocks noGrp="1"/>
          </p:cNvSpPr>
          <p:nvPr>
            <p:ph type="subTitle" idx="4"/>
          </p:nvPr>
        </p:nvSpPr>
        <p:spPr>
          <a:xfrm>
            <a:off x="34173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data was cleaned</a:t>
            </a:r>
            <a:endParaRPr/>
          </a:p>
        </p:txBody>
      </p:sp>
      <p:sp>
        <p:nvSpPr>
          <p:cNvPr id="804" name="Google Shape;804;p30"/>
          <p:cNvSpPr txBox="1">
            <a:spLocks noGrp="1"/>
          </p:cNvSpPr>
          <p:nvPr>
            <p:ph type="subTitle" idx="5"/>
          </p:nvPr>
        </p:nvSpPr>
        <p:spPr>
          <a:xfrm>
            <a:off x="61146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Graph generation</a:t>
            </a:r>
            <a:endParaRPr/>
          </a:p>
        </p:txBody>
      </p:sp>
      <p:sp>
        <p:nvSpPr>
          <p:cNvPr id="805" name="Google Shape;805;p30"/>
          <p:cNvSpPr txBox="1">
            <a:spLocks noGrp="1"/>
          </p:cNvSpPr>
          <p:nvPr>
            <p:ph type="subTitle" idx="6"/>
          </p:nvPr>
        </p:nvSpPr>
        <p:spPr>
          <a:xfrm>
            <a:off x="61146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Creating the graphs</a:t>
            </a:r>
            <a:endParaRPr/>
          </a:p>
        </p:txBody>
      </p:sp>
      <p:sp>
        <p:nvSpPr>
          <p:cNvPr id="806" name="Google Shape;806;p30"/>
          <p:cNvSpPr txBox="1">
            <a:spLocks noGrp="1"/>
          </p:cNvSpPr>
          <p:nvPr>
            <p:ph type="subTitle" idx="7"/>
          </p:nvPr>
        </p:nvSpPr>
        <p:spPr>
          <a:xfrm>
            <a:off x="2068650" y="3573350"/>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Website design</a:t>
            </a:r>
            <a:endParaRPr/>
          </a:p>
        </p:txBody>
      </p:sp>
      <p:sp>
        <p:nvSpPr>
          <p:cNvPr id="807" name="Google Shape;807;p30"/>
          <p:cNvSpPr txBox="1">
            <a:spLocks noGrp="1"/>
          </p:cNvSpPr>
          <p:nvPr>
            <p:ph type="subTitle" idx="8"/>
          </p:nvPr>
        </p:nvSpPr>
        <p:spPr>
          <a:xfrm>
            <a:off x="2068650" y="3941950"/>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website was made</a:t>
            </a:r>
            <a:endParaRPr/>
          </a:p>
        </p:txBody>
      </p:sp>
      <p:sp>
        <p:nvSpPr>
          <p:cNvPr id="808" name="Google Shape;808;p30"/>
          <p:cNvSpPr txBox="1">
            <a:spLocks noGrp="1"/>
          </p:cNvSpPr>
          <p:nvPr>
            <p:ph type="subTitle" idx="9"/>
          </p:nvPr>
        </p:nvSpPr>
        <p:spPr>
          <a:xfrm>
            <a:off x="4765950" y="3573350"/>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JavaScript</a:t>
            </a:r>
            <a:endParaRPr/>
          </a:p>
        </p:txBody>
      </p:sp>
      <p:sp>
        <p:nvSpPr>
          <p:cNvPr id="809" name="Google Shape;809;p30"/>
          <p:cNvSpPr txBox="1">
            <a:spLocks noGrp="1"/>
          </p:cNvSpPr>
          <p:nvPr>
            <p:ph type="subTitle" idx="13"/>
          </p:nvPr>
        </p:nvSpPr>
        <p:spPr>
          <a:xfrm>
            <a:off x="4765950" y="3941950"/>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javascript was written</a:t>
            </a:r>
            <a:endParaRPr/>
          </a:p>
        </p:txBody>
      </p:sp>
      <p:grpSp>
        <p:nvGrpSpPr>
          <p:cNvPr id="810" name="Google Shape;810;p30"/>
          <p:cNvGrpSpPr/>
          <p:nvPr/>
        </p:nvGrpSpPr>
        <p:grpSpPr>
          <a:xfrm>
            <a:off x="7025322" y="1113982"/>
            <a:ext cx="500504" cy="487698"/>
            <a:chOff x="1602275" y="1371575"/>
            <a:chExt cx="1297650" cy="1264450"/>
          </a:xfrm>
        </p:grpSpPr>
        <p:sp>
          <p:nvSpPr>
            <p:cNvPr id="811" name="Google Shape;811;p30"/>
            <p:cNvSpPr/>
            <p:nvPr/>
          </p:nvSpPr>
          <p:spPr>
            <a:xfrm>
              <a:off x="1663675" y="1538250"/>
              <a:ext cx="1174850" cy="1097775"/>
            </a:xfrm>
            <a:custGeom>
              <a:avLst/>
              <a:gdLst/>
              <a:ahLst/>
              <a:cxnLst/>
              <a:rect l="l" t="t" r="r" b="b"/>
              <a:pathLst>
                <a:path w="46994" h="43911" extrusionOk="0">
                  <a:moveTo>
                    <a:pt x="9299" y="0"/>
                  </a:moveTo>
                  <a:lnTo>
                    <a:pt x="151" y="3434"/>
                  </a:lnTo>
                  <a:cubicBezTo>
                    <a:pt x="151" y="3434"/>
                    <a:pt x="101" y="3810"/>
                    <a:pt x="0" y="4512"/>
                  </a:cubicBezTo>
                  <a:cubicBezTo>
                    <a:pt x="3635" y="12482"/>
                    <a:pt x="6943" y="38823"/>
                    <a:pt x="6943" y="38823"/>
                  </a:cubicBezTo>
                  <a:lnTo>
                    <a:pt x="7018" y="38823"/>
                  </a:lnTo>
                  <a:cubicBezTo>
                    <a:pt x="7018" y="38823"/>
                    <a:pt x="10226" y="43910"/>
                    <a:pt x="7745" y="43910"/>
                  </a:cubicBezTo>
                  <a:lnTo>
                    <a:pt x="39123" y="43910"/>
                  </a:lnTo>
                  <a:cubicBezTo>
                    <a:pt x="36617" y="43910"/>
                    <a:pt x="39825" y="38823"/>
                    <a:pt x="39825" y="38823"/>
                  </a:cubicBezTo>
                  <a:lnTo>
                    <a:pt x="40051" y="38823"/>
                  </a:lnTo>
                  <a:cubicBezTo>
                    <a:pt x="40051" y="38823"/>
                    <a:pt x="43334" y="12482"/>
                    <a:pt x="46993" y="4512"/>
                  </a:cubicBezTo>
                  <a:cubicBezTo>
                    <a:pt x="46893" y="3810"/>
                    <a:pt x="46843" y="3434"/>
                    <a:pt x="46843" y="3434"/>
                  </a:cubicBezTo>
                  <a:lnTo>
                    <a:pt x="37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2277075" y="1551400"/>
              <a:ext cx="139125" cy="420450"/>
            </a:xfrm>
            <a:custGeom>
              <a:avLst/>
              <a:gdLst/>
              <a:ahLst/>
              <a:cxnLst/>
              <a:rect l="l" t="t" r="r" b="b"/>
              <a:pathLst>
                <a:path w="5565" h="16818" extrusionOk="0">
                  <a:moveTo>
                    <a:pt x="2106" y="1"/>
                  </a:moveTo>
                  <a:lnTo>
                    <a:pt x="1" y="4336"/>
                  </a:lnTo>
                  <a:lnTo>
                    <a:pt x="2632" y="16818"/>
                  </a:lnTo>
                  <a:cubicBezTo>
                    <a:pt x="3886" y="11504"/>
                    <a:pt x="4888" y="6191"/>
                    <a:pt x="5565" y="2432"/>
                  </a:cubicBezTo>
                  <a:cubicBezTo>
                    <a:pt x="4562" y="1404"/>
                    <a:pt x="3284" y="602"/>
                    <a:pt x="2106"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2085975" y="1551400"/>
              <a:ext cx="139125" cy="420450"/>
            </a:xfrm>
            <a:custGeom>
              <a:avLst/>
              <a:gdLst/>
              <a:ahLst/>
              <a:cxnLst/>
              <a:rect l="l" t="t" r="r" b="b"/>
              <a:pathLst>
                <a:path w="5565" h="16818" extrusionOk="0">
                  <a:moveTo>
                    <a:pt x="3459" y="1"/>
                  </a:moveTo>
                  <a:cubicBezTo>
                    <a:pt x="2281" y="602"/>
                    <a:pt x="1003" y="1429"/>
                    <a:pt x="1" y="2432"/>
                  </a:cubicBezTo>
                  <a:cubicBezTo>
                    <a:pt x="677" y="6191"/>
                    <a:pt x="1680" y="11504"/>
                    <a:pt x="2933" y="16818"/>
                  </a:cubicBezTo>
                  <a:lnTo>
                    <a:pt x="5565" y="4336"/>
                  </a:lnTo>
                  <a:lnTo>
                    <a:pt x="345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2042125" y="1518200"/>
              <a:ext cx="436125" cy="513800"/>
            </a:xfrm>
            <a:custGeom>
              <a:avLst/>
              <a:gdLst/>
              <a:ahLst/>
              <a:cxnLst/>
              <a:rect l="l" t="t" r="r" b="b"/>
              <a:pathLst>
                <a:path w="17445" h="20552" extrusionOk="0">
                  <a:moveTo>
                    <a:pt x="0" y="0"/>
                  </a:moveTo>
                  <a:lnTo>
                    <a:pt x="0" y="14436"/>
                  </a:lnTo>
                  <a:cubicBezTo>
                    <a:pt x="0" y="17820"/>
                    <a:pt x="2732" y="20552"/>
                    <a:pt x="6116" y="20552"/>
                  </a:cubicBezTo>
                  <a:lnTo>
                    <a:pt x="11329" y="20552"/>
                  </a:lnTo>
                  <a:cubicBezTo>
                    <a:pt x="14712" y="20552"/>
                    <a:pt x="17444" y="17820"/>
                    <a:pt x="17444" y="14436"/>
                  </a:cubicBezTo>
                  <a:lnTo>
                    <a:pt x="17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2493875" y="2508800"/>
              <a:ext cx="178600" cy="127225"/>
            </a:xfrm>
            <a:custGeom>
              <a:avLst/>
              <a:gdLst/>
              <a:ahLst/>
              <a:cxnLst/>
              <a:rect l="l" t="t" r="r" b="b"/>
              <a:pathLst>
                <a:path w="7144" h="5089" extrusionOk="0">
                  <a:moveTo>
                    <a:pt x="1" y="1"/>
                  </a:moveTo>
                  <a:lnTo>
                    <a:pt x="377" y="1153"/>
                  </a:lnTo>
                  <a:cubicBezTo>
                    <a:pt x="1204" y="3509"/>
                    <a:pt x="3409" y="5088"/>
                    <a:pt x="5915" y="5088"/>
                  </a:cubicBezTo>
                  <a:lnTo>
                    <a:pt x="7144" y="5088"/>
                  </a:lnTo>
                  <a:lnTo>
                    <a:pt x="6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1829725" y="2508800"/>
              <a:ext cx="175450" cy="127225"/>
            </a:xfrm>
            <a:custGeom>
              <a:avLst/>
              <a:gdLst/>
              <a:ahLst/>
              <a:cxnLst/>
              <a:rect l="l" t="t" r="r" b="b"/>
              <a:pathLst>
                <a:path w="7018" h="5089" extrusionOk="0">
                  <a:moveTo>
                    <a:pt x="301" y="1"/>
                  </a:moveTo>
                  <a:lnTo>
                    <a:pt x="0" y="5088"/>
                  </a:lnTo>
                  <a:lnTo>
                    <a:pt x="1103" y="5088"/>
                  </a:lnTo>
                  <a:cubicBezTo>
                    <a:pt x="3584" y="5088"/>
                    <a:pt x="5790" y="3509"/>
                    <a:pt x="6617" y="1153"/>
                  </a:cubicBezTo>
                  <a:lnTo>
                    <a:pt x="70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2141125" y="1429225"/>
              <a:ext cx="219950" cy="880350"/>
            </a:xfrm>
            <a:custGeom>
              <a:avLst/>
              <a:gdLst/>
              <a:ahLst/>
              <a:cxnLst/>
              <a:rect l="l" t="t" r="r" b="b"/>
              <a:pathLst>
                <a:path w="8798" h="35214" extrusionOk="0">
                  <a:moveTo>
                    <a:pt x="4411" y="0"/>
                  </a:moveTo>
                  <a:cubicBezTo>
                    <a:pt x="4411" y="0"/>
                    <a:pt x="2958" y="3985"/>
                    <a:pt x="1253" y="4888"/>
                  </a:cubicBezTo>
                  <a:lnTo>
                    <a:pt x="3359" y="9223"/>
                  </a:lnTo>
                  <a:lnTo>
                    <a:pt x="727" y="21705"/>
                  </a:lnTo>
                  <a:cubicBezTo>
                    <a:pt x="0" y="26316"/>
                    <a:pt x="3033" y="31454"/>
                    <a:pt x="4386" y="35138"/>
                  </a:cubicBezTo>
                  <a:cubicBezTo>
                    <a:pt x="4411" y="35138"/>
                    <a:pt x="4386" y="35214"/>
                    <a:pt x="4386" y="35214"/>
                  </a:cubicBezTo>
                  <a:cubicBezTo>
                    <a:pt x="5740" y="31504"/>
                    <a:pt x="8797" y="26316"/>
                    <a:pt x="8070" y="21705"/>
                  </a:cubicBezTo>
                  <a:lnTo>
                    <a:pt x="5439" y="9223"/>
                  </a:lnTo>
                  <a:lnTo>
                    <a:pt x="7544" y="4888"/>
                  </a:lnTo>
                  <a:cubicBezTo>
                    <a:pt x="5840" y="3985"/>
                    <a:pt x="4411" y="0"/>
                    <a:pt x="4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2111675" y="1371575"/>
              <a:ext cx="278850" cy="146025"/>
            </a:xfrm>
            <a:custGeom>
              <a:avLst/>
              <a:gdLst/>
              <a:ahLst/>
              <a:cxnLst/>
              <a:rect l="l" t="t" r="r" b="b"/>
              <a:pathLst>
                <a:path w="11154" h="5841" extrusionOk="0">
                  <a:moveTo>
                    <a:pt x="0" y="1"/>
                  </a:moveTo>
                  <a:lnTo>
                    <a:pt x="652" y="4562"/>
                  </a:lnTo>
                  <a:lnTo>
                    <a:pt x="5564" y="5840"/>
                  </a:lnTo>
                  <a:lnTo>
                    <a:pt x="9675" y="4236"/>
                  </a:lnTo>
                  <a:lnTo>
                    <a:pt x="111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2009550" y="1371575"/>
              <a:ext cx="241875" cy="240625"/>
            </a:xfrm>
            <a:custGeom>
              <a:avLst/>
              <a:gdLst/>
              <a:ahLst/>
              <a:cxnLst/>
              <a:rect l="l" t="t" r="r" b="b"/>
              <a:pathLst>
                <a:path w="9675" h="9625" extrusionOk="0">
                  <a:moveTo>
                    <a:pt x="4085" y="1"/>
                  </a:moveTo>
                  <a:lnTo>
                    <a:pt x="2130" y="4136"/>
                  </a:lnTo>
                  <a:cubicBezTo>
                    <a:pt x="2130" y="4136"/>
                    <a:pt x="0" y="7544"/>
                    <a:pt x="3058" y="9625"/>
                  </a:cubicBezTo>
                  <a:cubicBezTo>
                    <a:pt x="4060" y="8622"/>
                    <a:pt x="5338" y="7795"/>
                    <a:pt x="6516" y="7194"/>
                  </a:cubicBezTo>
                  <a:cubicBezTo>
                    <a:pt x="8221" y="6291"/>
                    <a:pt x="9674" y="5840"/>
                    <a:pt x="9674" y="5840"/>
                  </a:cubicBezTo>
                  <a:lnTo>
                    <a:pt x="40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250775" y="1371575"/>
              <a:ext cx="245000" cy="240625"/>
            </a:xfrm>
            <a:custGeom>
              <a:avLst/>
              <a:gdLst/>
              <a:ahLst/>
              <a:cxnLst/>
              <a:rect l="l" t="t" r="r" b="b"/>
              <a:pathLst>
                <a:path w="9800" h="9625" extrusionOk="0">
                  <a:moveTo>
                    <a:pt x="5589" y="1"/>
                  </a:moveTo>
                  <a:lnTo>
                    <a:pt x="0" y="5840"/>
                  </a:lnTo>
                  <a:cubicBezTo>
                    <a:pt x="0" y="5840"/>
                    <a:pt x="1454" y="6291"/>
                    <a:pt x="3158" y="7194"/>
                  </a:cubicBezTo>
                  <a:cubicBezTo>
                    <a:pt x="4336" y="7795"/>
                    <a:pt x="5614" y="8597"/>
                    <a:pt x="6617" y="9625"/>
                  </a:cubicBezTo>
                  <a:cubicBezTo>
                    <a:pt x="9800" y="7544"/>
                    <a:pt x="7544" y="4136"/>
                    <a:pt x="7544" y="4136"/>
                  </a:cubicBezTo>
                  <a:lnTo>
                    <a:pt x="5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2251400" y="1474950"/>
              <a:ext cx="354650" cy="820850"/>
            </a:xfrm>
            <a:custGeom>
              <a:avLst/>
              <a:gdLst/>
              <a:ahLst/>
              <a:cxnLst/>
              <a:rect l="l" t="t" r="r" b="b"/>
              <a:pathLst>
                <a:path w="14186" h="32834" extrusionOk="0">
                  <a:moveTo>
                    <a:pt x="7519" y="1"/>
                  </a:moveTo>
                  <a:cubicBezTo>
                    <a:pt x="7519" y="1"/>
                    <a:pt x="7168" y="2156"/>
                    <a:pt x="6592" y="5490"/>
                  </a:cubicBezTo>
                  <a:cubicBezTo>
                    <a:pt x="5915" y="9249"/>
                    <a:pt x="4913" y="14562"/>
                    <a:pt x="3659" y="19876"/>
                  </a:cubicBezTo>
                  <a:cubicBezTo>
                    <a:pt x="2582" y="24487"/>
                    <a:pt x="1354" y="29124"/>
                    <a:pt x="0" y="32833"/>
                  </a:cubicBezTo>
                  <a:cubicBezTo>
                    <a:pt x="0" y="32833"/>
                    <a:pt x="5188" y="26793"/>
                    <a:pt x="9274" y="19024"/>
                  </a:cubicBezTo>
                  <a:cubicBezTo>
                    <a:pt x="8923" y="18547"/>
                    <a:pt x="8722" y="17946"/>
                    <a:pt x="8722" y="17294"/>
                  </a:cubicBezTo>
                  <a:cubicBezTo>
                    <a:pt x="8722" y="15715"/>
                    <a:pt x="9950" y="14412"/>
                    <a:pt x="11504" y="14262"/>
                  </a:cubicBezTo>
                  <a:cubicBezTo>
                    <a:pt x="12030" y="13009"/>
                    <a:pt x="12482" y="11730"/>
                    <a:pt x="12883" y="10427"/>
                  </a:cubicBezTo>
                  <a:lnTo>
                    <a:pt x="9725" y="6618"/>
                  </a:lnTo>
                  <a:lnTo>
                    <a:pt x="14186" y="5264"/>
                  </a:lnTo>
                  <a:lnTo>
                    <a:pt x="14186" y="2532"/>
                  </a:lnTo>
                  <a:lnTo>
                    <a:pt x="75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1896125" y="1474950"/>
              <a:ext cx="354675" cy="820850"/>
            </a:xfrm>
            <a:custGeom>
              <a:avLst/>
              <a:gdLst/>
              <a:ahLst/>
              <a:cxnLst/>
              <a:rect l="l" t="t" r="r" b="b"/>
              <a:pathLst>
                <a:path w="14187" h="32834" extrusionOk="0">
                  <a:moveTo>
                    <a:pt x="6667" y="1"/>
                  </a:moveTo>
                  <a:lnTo>
                    <a:pt x="1" y="2532"/>
                  </a:lnTo>
                  <a:lnTo>
                    <a:pt x="1" y="5264"/>
                  </a:lnTo>
                  <a:lnTo>
                    <a:pt x="4462" y="6618"/>
                  </a:lnTo>
                  <a:lnTo>
                    <a:pt x="1304" y="10427"/>
                  </a:lnTo>
                  <a:cubicBezTo>
                    <a:pt x="4738" y="21831"/>
                    <a:pt x="14061" y="32658"/>
                    <a:pt x="14186" y="32833"/>
                  </a:cubicBezTo>
                  <a:cubicBezTo>
                    <a:pt x="12833" y="29124"/>
                    <a:pt x="11605" y="24487"/>
                    <a:pt x="10527" y="19876"/>
                  </a:cubicBezTo>
                  <a:cubicBezTo>
                    <a:pt x="9274" y="14562"/>
                    <a:pt x="8271" y="9249"/>
                    <a:pt x="7595" y="5490"/>
                  </a:cubicBezTo>
                  <a:cubicBezTo>
                    <a:pt x="7018" y="2156"/>
                    <a:pt x="6667" y="1"/>
                    <a:pt x="6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2469450" y="1831475"/>
              <a:ext cx="152275" cy="152275"/>
            </a:xfrm>
            <a:custGeom>
              <a:avLst/>
              <a:gdLst/>
              <a:ahLst/>
              <a:cxnLst/>
              <a:rect l="l" t="t" r="r" b="b"/>
              <a:pathLst>
                <a:path w="6091" h="6091" extrusionOk="0">
                  <a:moveTo>
                    <a:pt x="2782" y="1"/>
                  </a:moveTo>
                  <a:cubicBezTo>
                    <a:pt x="1228" y="151"/>
                    <a:pt x="0" y="1454"/>
                    <a:pt x="0" y="3033"/>
                  </a:cubicBezTo>
                  <a:cubicBezTo>
                    <a:pt x="0" y="3685"/>
                    <a:pt x="201" y="4286"/>
                    <a:pt x="552" y="4763"/>
                  </a:cubicBezTo>
                  <a:cubicBezTo>
                    <a:pt x="1078" y="5565"/>
                    <a:pt x="2005" y="6091"/>
                    <a:pt x="3058" y="6091"/>
                  </a:cubicBezTo>
                  <a:cubicBezTo>
                    <a:pt x="4737" y="6091"/>
                    <a:pt x="6090" y="4738"/>
                    <a:pt x="6090" y="3033"/>
                  </a:cubicBezTo>
                  <a:cubicBezTo>
                    <a:pt x="6090" y="1354"/>
                    <a:pt x="4737" y="1"/>
                    <a:pt x="3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2450025" y="1812050"/>
              <a:ext cx="191125" cy="191125"/>
            </a:xfrm>
            <a:custGeom>
              <a:avLst/>
              <a:gdLst/>
              <a:ahLst/>
              <a:cxnLst/>
              <a:rect l="l" t="t" r="r" b="b"/>
              <a:pathLst>
                <a:path w="7645" h="7645" extrusionOk="0">
                  <a:moveTo>
                    <a:pt x="3835" y="1555"/>
                  </a:moveTo>
                  <a:cubicBezTo>
                    <a:pt x="5088" y="1555"/>
                    <a:pt x="6090" y="2557"/>
                    <a:pt x="6090" y="3810"/>
                  </a:cubicBezTo>
                  <a:cubicBezTo>
                    <a:pt x="6090" y="5063"/>
                    <a:pt x="5088" y="6091"/>
                    <a:pt x="3835" y="6091"/>
                  </a:cubicBezTo>
                  <a:cubicBezTo>
                    <a:pt x="3083" y="6091"/>
                    <a:pt x="2381" y="5715"/>
                    <a:pt x="1955" y="5114"/>
                  </a:cubicBezTo>
                  <a:cubicBezTo>
                    <a:pt x="1704" y="4738"/>
                    <a:pt x="1554" y="4286"/>
                    <a:pt x="1554" y="3810"/>
                  </a:cubicBezTo>
                  <a:cubicBezTo>
                    <a:pt x="1554" y="2632"/>
                    <a:pt x="2456" y="1655"/>
                    <a:pt x="3634" y="1555"/>
                  </a:cubicBezTo>
                  <a:close/>
                  <a:moveTo>
                    <a:pt x="3484" y="1"/>
                  </a:moveTo>
                  <a:cubicBezTo>
                    <a:pt x="1504" y="201"/>
                    <a:pt x="0" y="1830"/>
                    <a:pt x="0" y="3810"/>
                  </a:cubicBezTo>
                  <a:cubicBezTo>
                    <a:pt x="0" y="4587"/>
                    <a:pt x="226" y="5339"/>
                    <a:pt x="677" y="5991"/>
                  </a:cubicBezTo>
                  <a:cubicBezTo>
                    <a:pt x="1379" y="7018"/>
                    <a:pt x="2557" y="7645"/>
                    <a:pt x="3835" y="7645"/>
                  </a:cubicBezTo>
                  <a:cubicBezTo>
                    <a:pt x="5940" y="7645"/>
                    <a:pt x="7644" y="5941"/>
                    <a:pt x="7644" y="3810"/>
                  </a:cubicBezTo>
                  <a:cubicBezTo>
                    <a:pt x="7644" y="1705"/>
                    <a:pt x="5940" y="1"/>
                    <a:pt x="3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2235100" y="2275725"/>
              <a:ext cx="31975" cy="360300"/>
            </a:xfrm>
            <a:custGeom>
              <a:avLst/>
              <a:gdLst/>
              <a:ahLst/>
              <a:cxnLst/>
              <a:rect l="l" t="t" r="r" b="b"/>
              <a:pathLst>
                <a:path w="1279" h="14412" extrusionOk="0">
                  <a:moveTo>
                    <a:pt x="1279" y="0"/>
                  </a:moveTo>
                  <a:cubicBezTo>
                    <a:pt x="878" y="527"/>
                    <a:pt x="652" y="802"/>
                    <a:pt x="652" y="802"/>
                  </a:cubicBezTo>
                  <a:lnTo>
                    <a:pt x="627" y="802"/>
                  </a:lnTo>
                  <a:cubicBezTo>
                    <a:pt x="627" y="777"/>
                    <a:pt x="377" y="501"/>
                    <a:pt x="1" y="25"/>
                  </a:cubicBezTo>
                  <a:lnTo>
                    <a:pt x="1" y="14411"/>
                  </a:lnTo>
                  <a:lnTo>
                    <a:pt x="1279" y="14411"/>
                  </a:lnTo>
                  <a:lnTo>
                    <a:pt x="12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2653025" y="1651025"/>
              <a:ext cx="246900" cy="985000"/>
            </a:xfrm>
            <a:custGeom>
              <a:avLst/>
              <a:gdLst/>
              <a:ahLst/>
              <a:cxnLst/>
              <a:rect l="l" t="t" r="r" b="b"/>
              <a:pathLst>
                <a:path w="9876" h="39400" extrusionOk="0">
                  <a:moveTo>
                    <a:pt x="7419" y="1"/>
                  </a:moveTo>
                  <a:cubicBezTo>
                    <a:pt x="3785" y="7971"/>
                    <a:pt x="1" y="26291"/>
                    <a:pt x="1" y="26291"/>
                  </a:cubicBezTo>
                  <a:lnTo>
                    <a:pt x="477" y="34312"/>
                  </a:lnTo>
                  <a:lnTo>
                    <a:pt x="778" y="39399"/>
                  </a:lnTo>
                  <a:lnTo>
                    <a:pt x="9875" y="39399"/>
                  </a:lnTo>
                  <a:cubicBezTo>
                    <a:pt x="9875" y="19850"/>
                    <a:pt x="7971" y="4111"/>
                    <a:pt x="7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1602275" y="1651025"/>
              <a:ext cx="246875" cy="985000"/>
            </a:xfrm>
            <a:custGeom>
              <a:avLst/>
              <a:gdLst/>
              <a:ahLst/>
              <a:cxnLst/>
              <a:rect l="l" t="t" r="r" b="b"/>
              <a:pathLst>
                <a:path w="9875" h="39400" extrusionOk="0">
                  <a:moveTo>
                    <a:pt x="2456" y="1"/>
                  </a:moveTo>
                  <a:cubicBezTo>
                    <a:pt x="1905" y="4111"/>
                    <a:pt x="0" y="19850"/>
                    <a:pt x="0" y="39399"/>
                  </a:cubicBezTo>
                  <a:lnTo>
                    <a:pt x="9098" y="39399"/>
                  </a:lnTo>
                  <a:lnTo>
                    <a:pt x="9399" y="34312"/>
                  </a:lnTo>
                  <a:lnTo>
                    <a:pt x="9875" y="26291"/>
                  </a:lnTo>
                  <a:cubicBezTo>
                    <a:pt x="9875" y="26291"/>
                    <a:pt x="6091" y="7971"/>
                    <a:pt x="2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2304650" y="2342750"/>
              <a:ext cx="48900" cy="48275"/>
            </a:xfrm>
            <a:custGeom>
              <a:avLst/>
              <a:gdLst/>
              <a:ahLst/>
              <a:cxnLst/>
              <a:rect l="l" t="t" r="r" b="b"/>
              <a:pathLst>
                <a:path w="1956" h="1931" extrusionOk="0">
                  <a:moveTo>
                    <a:pt x="978" y="1"/>
                  </a:moveTo>
                  <a:cubicBezTo>
                    <a:pt x="427" y="1"/>
                    <a:pt x="1" y="427"/>
                    <a:pt x="1" y="978"/>
                  </a:cubicBezTo>
                  <a:cubicBezTo>
                    <a:pt x="1" y="1505"/>
                    <a:pt x="427" y="1931"/>
                    <a:pt x="978" y="1931"/>
                  </a:cubicBezTo>
                  <a:cubicBezTo>
                    <a:pt x="1504" y="1931"/>
                    <a:pt x="1956" y="1505"/>
                    <a:pt x="1956" y="978"/>
                  </a:cubicBezTo>
                  <a:cubicBezTo>
                    <a:pt x="1956" y="427"/>
                    <a:pt x="1504"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2304650" y="2488750"/>
              <a:ext cx="48900" cy="48275"/>
            </a:xfrm>
            <a:custGeom>
              <a:avLst/>
              <a:gdLst/>
              <a:ahLst/>
              <a:cxnLst/>
              <a:rect l="l" t="t" r="r" b="b"/>
              <a:pathLst>
                <a:path w="1956" h="1931" extrusionOk="0">
                  <a:moveTo>
                    <a:pt x="978" y="1"/>
                  </a:moveTo>
                  <a:cubicBezTo>
                    <a:pt x="427" y="1"/>
                    <a:pt x="1" y="427"/>
                    <a:pt x="1" y="953"/>
                  </a:cubicBezTo>
                  <a:cubicBezTo>
                    <a:pt x="1" y="1504"/>
                    <a:pt x="427" y="1930"/>
                    <a:pt x="978" y="1930"/>
                  </a:cubicBezTo>
                  <a:cubicBezTo>
                    <a:pt x="1504" y="1930"/>
                    <a:pt x="1956" y="1504"/>
                    <a:pt x="1956" y="953"/>
                  </a:cubicBezTo>
                  <a:cubicBezTo>
                    <a:pt x="1956" y="427"/>
                    <a:pt x="1504"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4317394" y="1101418"/>
            <a:ext cx="509201" cy="500263"/>
            <a:chOff x="4636750" y="3029175"/>
            <a:chExt cx="1320200" cy="1297025"/>
          </a:xfrm>
        </p:grpSpPr>
        <p:sp>
          <p:nvSpPr>
            <p:cNvPr id="831" name="Google Shape;831;p30"/>
            <p:cNvSpPr/>
            <p:nvPr/>
          </p:nvSpPr>
          <p:spPr>
            <a:xfrm>
              <a:off x="4894900" y="3947400"/>
              <a:ext cx="803900" cy="122200"/>
            </a:xfrm>
            <a:custGeom>
              <a:avLst/>
              <a:gdLst/>
              <a:ahLst/>
              <a:cxnLst/>
              <a:rect l="l" t="t" r="r" b="b"/>
              <a:pathLst>
                <a:path w="32156" h="4888" extrusionOk="0">
                  <a:moveTo>
                    <a:pt x="0" y="1"/>
                  </a:moveTo>
                  <a:cubicBezTo>
                    <a:pt x="1278" y="1906"/>
                    <a:pt x="2857" y="3560"/>
                    <a:pt x="4712" y="4888"/>
                  </a:cubicBezTo>
                  <a:lnTo>
                    <a:pt x="27444" y="4888"/>
                  </a:lnTo>
                  <a:cubicBezTo>
                    <a:pt x="29274" y="3560"/>
                    <a:pt x="30878" y="1906"/>
                    <a:pt x="32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4894900" y="3285750"/>
              <a:ext cx="803900" cy="122200"/>
            </a:xfrm>
            <a:custGeom>
              <a:avLst/>
              <a:gdLst/>
              <a:ahLst/>
              <a:cxnLst/>
              <a:rect l="l" t="t" r="r" b="b"/>
              <a:pathLst>
                <a:path w="32156" h="4888" extrusionOk="0">
                  <a:moveTo>
                    <a:pt x="4712" y="0"/>
                  </a:moveTo>
                  <a:cubicBezTo>
                    <a:pt x="2857" y="1329"/>
                    <a:pt x="1253" y="2983"/>
                    <a:pt x="0" y="4888"/>
                  </a:cubicBezTo>
                  <a:lnTo>
                    <a:pt x="32156" y="4888"/>
                  </a:lnTo>
                  <a:cubicBezTo>
                    <a:pt x="30878" y="2983"/>
                    <a:pt x="29274" y="1329"/>
                    <a:pt x="27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812825" y="3407925"/>
              <a:ext cx="968075" cy="539500"/>
            </a:xfrm>
            <a:custGeom>
              <a:avLst/>
              <a:gdLst/>
              <a:ahLst/>
              <a:cxnLst/>
              <a:rect l="l" t="t" r="r" b="b"/>
              <a:pathLst>
                <a:path w="38723" h="21580" extrusionOk="0">
                  <a:moveTo>
                    <a:pt x="3283" y="1"/>
                  </a:moveTo>
                  <a:cubicBezTo>
                    <a:pt x="1203" y="3083"/>
                    <a:pt x="0" y="6793"/>
                    <a:pt x="0" y="10803"/>
                  </a:cubicBezTo>
                  <a:cubicBezTo>
                    <a:pt x="0" y="14788"/>
                    <a:pt x="1203" y="18497"/>
                    <a:pt x="3283" y="21580"/>
                  </a:cubicBezTo>
                  <a:lnTo>
                    <a:pt x="35439" y="21580"/>
                  </a:lnTo>
                  <a:cubicBezTo>
                    <a:pt x="37519" y="18497"/>
                    <a:pt x="38722" y="14788"/>
                    <a:pt x="38722" y="10803"/>
                  </a:cubicBezTo>
                  <a:cubicBezTo>
                    <a:pt x="38722" y="6793"/>
                    <a:pt x="37519" y="3083"/>
                    <a:pt x="35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012700" y="4069575"/>
              <a:ext cx="568300" cy="92150"/>
            </a:xfrm>
            <a:custGeom>
              <a:avLst/>
              <a:gdLst/>
              <a:ahLst/>
              <a:cxnLst/>
              <a:rect l="l" t="t" r="r" b="b"/>
              <a:pathLst>
                <a:path w="22732" h="3686" extrusionOk="0">
                  <a:moveTo>
                    <a:pt x="0" y="1"/>
                  </a:moveTo>
                  <a:cubicBezTo>
                    <a:pt x="3183" y="2332"/>
                    <a:pt x="7118" y="3685"/>
                    <a:pt x="11353" y="3685"/>
                  </a:cubicBezTo>
                  <a:cubicBezTo>
                    <a:pt x="15614" y="3685"/>
                    <a:pt x="19524" y="2332"/>
                    <a:pt x="22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012700" y="3193650"/>
              <a:ext cx="568300" cy="92125"/>
            </a:xfrm>
            <a:custGeom>
              <a:avLst/>
              <a:gdLst/>
              <a:ahLst/>
              <a:cxnLst/>
              <a:rect l="l" t="t" r="r" b="b"/>
              <a:pathLst>
                <a:path w="22732" h="3685" extrusionOk="0">
                  <a:moveTo>
                    <a:pt x="11353" y="0"/>
                  </a:moveTo>
                  <a:cubicBezTo>
                    <a:pt x="7118" y="0"/>
                    <a:pt x="3183" y="1354"/>
                    <a:pt x="0" y="3684"/>
                  </a:cubicBezTo>
                  <a:lnTo>
                    <a:pt x="22732" y="3684"/>
                  </a:lnTo>
                  <a:cubicBezTo>
                    <a:pt x="19524" y="1354"/>
                    <a:pt x="15614" y="0"/>
                    <a:pt x="113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4871700" y="3384750"/>
              <a:ext cx="850300" cy="46375"/>
            </a:xfrm>
            <a:custGeom>
              <a:avLst/>
              <a:gdLst/>
              <a:ahLst/>
              <a:cxnLst/>
              <a:rect l="l" t="t" r="r" b="b"/>
              <a:pathLst>
                <a:path w="34012" h="1855" extrusionOk="0">
                  <a:moveTo>
                    <a:pt x="1" y="0"/>
                  </a:moveTo>
                  <a:lnTo>
                    <a:pt x="1" y="1855"/>
                  </a:lnTo>
                  <a:lnTo>
                    <a:pt x="34011" y="1855"/>
                  </a:lnTo>
                  <a:lnTo>
                    <a:pt x="340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4871700" y="3924225"/>
              <a:ext cx="850300" cy="46400"/>
            </a:xfrm>
            <a:custGeom>
              <a:avLst/>
              <a:gdLst/>
              <a:ahLst/>
              <a:cxnLst/>
              <a:rect l="l" t="t" r="r" b="b"/>
              <a:pathLst>
                <a:path w="34012" h="1856" extrusionOk="0">
                  <a:moveTo>
                    <a:pt x="1" y="0"/>
                  </a:moveTo>
                  <a:lnTo>
                    <a:pt x="1" y="1855"/>
                  </a:lnTo>
                  <a:lnTo>
                    <a:pt x="34011" y="1855"/>
                  </a:lnTo>
                  <a:lnTo>
                    <a:pt x="340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4989500" y="3262575"/>
              <a:ext cx="614075" cy="45750"/>
            </a:xfrm>
            <a:custGeom>
              <a:avLst/>
              <a:gdLst/>
              <a:ahLst/>
              <a:cxnLst/>
              <a:rect l="l" t="t" r="r" b="b"/>
              <a:pathLst>
                <a:path w="24563" h="1830" extrusionOk="0">
                  <a:moveTo>
                    <a:pt x="1" y="0"/>
                  </a:moveTo>
                  <a:lnTo>
                    <a:pt x="1" y="1830"/>
                  </a:lnTo>
                  <a:lnTo>
                    <a:pt x="24562" y="1830"/>
                  </a:lnTo>
                  <a:lnTo>
                    <a:pt x="245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4989500" y="4047025"/>
              <a:ext cx="614075" cy="45775"/>
            </a:xfrm>
            <a:custGeom>
              <a:avLst/>
              <a:gdLst/>
              <a:ahLst/>
              <a:cxnLst/>
              <a:rect l="l" t="t" r="r" b="b"/>
              <a:pathLst>
                <a:path w="24563" h="1831" extrusionOk="0">
                  <a:moveTo>
                    <a:pt x="1" y="1"/>
                  </a:moveTo>
                  <a:lnTo>
                    <a:pt x="1" y="1830"/>
                  </a:lnTo>
                  <a:lnTo>
                    <a:pt x="24562" y="1830"/>
                  </a:lnTo>
                  <a:lnTo>
                    <a:pt x="24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5143025" y="3547025"/>
              <a:ext cx="162300" cy="261925"/>
            </a:xfrm>
            <a:custGeom>
              <a:avLst/>
              <a:gdLst/>
              <a:ahLst/>
              <a:cxnLst/>
              <a:rect l="l" t="t" r="r" b="b"/>
              <a:pathLst>
                <a:path w="6492" h="10477" extrusionOk="0">
                  <a:moveTo>
                    <a:pt x="3233" y="1830"/>
                  </a:moveTo>
                  <a:cubicBezTo>
                    <a:pt x="3609" y="1830"/>
                    <a:pt x="3960" y="1981"/>
                    <a:pt x="4211" y="2231"/>
                  </a:cubicBezTo>
                  <a:cubicBezTo>
                    <a:pt x="4486" y="2507"/>
                    <a:pt x="4612" y="2858"/>
                    <a:pt x="4612" y="3209"/>
                  </a:cubicBezTo>
                  <a:lnTo>
                    <a:pt x="4637" y="7244"/>
                  </a:lnTo>
                  <a:cubicBezTo>
                    <a:pt x="4637" y="7620"/>
                    <a:pt x="4486" y="7946"/>
                    <a:pt x="4236" y="8221"/>
                  </a:cubicBezTo>
                  <a:cubicBezTo>
                    <a:pt x="3985" y="8472"/>
                    <a:pt x="3634" y="8622"/>
                    <a:pt x="3258" y="8622"/>
                  </a:cubicBezTo>
                  <a:cubicBezTo>
                    <a:pt x="2481" y="8622"/>
                    <a:pt x="1855" y="8021"/>
                    <a:pt x="1855" y="7244"/>
                  </a:cubicBezTo>
                  <a:lnTo>
                    <a:pt x="1855" y="3234"/>
                  </a:lnTo>
                  <a:cubicBezTo>
                    <a:pt x="1855" y="2858"/>
                    <a:pt x="1980" y="2507"/>
                    <a:pt x="2256" y="2256"/>
                  </a:cubicBezTo>
                  <a:cubicBezTo>
                    <a:pt x="2506" y="1981"/>
                    <a:pt x="2857" y="1830"/>
                    <a:pt x="3233" y="1830"/>
                  </a:cubicBezTo>
                  <a:close/>
                  <a:moveTo>
                    <a:pt x="3233" y="1"/>
                  </a:moveTo>
                  <a:cubicBezTo>
                    <a:pt x="2356" y="1"/>
                    <a:pt x="1554" y="326"/>
                    <a:pt x="952" y="953"/>
                  </a:cubicBezTo>
                  <a:cubicBezTo>
                    <a:pt x="326" y="1555"/>
                    <a:pt x="0" y="2382"/>
                    <a:pt x="0" y="3234"/>
                  </a:cubicBezTo>
                  <a:lnTo>
                    <a:pt x="25" y="7244"/>
                  </a:lnTo>
                  <a:cubicBezTo>
                    <a:pt x="25" y="9023"/>
                    <a:pt x="1479" y="10477"/>
                    <a:pt x="3258" y="10477"/>
                  </a:cubicBezTo>
                  <a:cubicBezTo>
                    <a:pt x="4135" y="10477"/>
                    <a:pt x="4937" y="10126"/>
                    <a:pt x="5539" y="9524"/>
                  </a:cubicBezTo>
                  <a:cubicBezTo>
                    <a:pt x="6140" y="8898"/>
                    <a:pt x="6491" y="8096"/>
                    <a:pt x="6491" y="7219"/>
                  </a:cubicBezTo>
                  <a:lnTo>
                    <a:pt x="6466" y="3209"/>
                  </a:lnTo>
                  <a:cubicBezTo>
                    <a:pt x="6466" y="2357"/>
                    <a:pt x="6115" y="1529"/>
                    <a:pt x="5514" y="928"/>
                  </a:cubicBezTo>
                  <a:cubicBezTo>
                    <a:pt x="4912" y="326"/>
                    <a:pt x="4085" y="1"/>
                    <a:pt x="32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4945650" y="3547250"/>
              <a:ext cx="179850" cy="262325"/>
            </a:xfrm>
            <a:custGeom>
              <a:avLst/>
              <a:gdLst/>
              <a:ahLst/>
              <a:cxnLst/>
              <a:rect l="l" t="t" r="r" b="b"/>
              <a:pathLst>
                <a:path w="7194" h="10493" extrusionOk="0">
                  <a:moveTo>
                    <a:pt x="6141" y="1"/>
                  </a:moveTo>
                  <a:cubicBezTo>
                    <a:pt x="5742" y="1"/>
                    <a:pt x="5386" y="260"/>
                    <a:pt x="5264" y="668"/>
                  </a:cubicBezTo>
                  <a:lnTo>
                    <a:pt x="3609" y="6332"/>
                  </a:lnTo>
                  <a:lnTo>
                    <a:pt x="1905" y="668"/>
                  </a:lnTo>
                  <a:cubicBezTo>
                    <a:pt x="1783" y="280"/>
                    <a:pt x="1427" y="26"/>
                    <a:pt x="1029" y="26"/>
                  </a:cubicBezTo>
                  <a:cubicBezTo>
                    <a:pt x="938" y="26"/>
                    <a:pt x="845" y="39"/>
                    <a:pt x="752" y="67"/>
                  </a:cubicBezTo>
                  <a:cubicBezTo>
                    <a:pt x="276" y="192"/>
                    <a:pt x="0" y="718"/>
                    <a:pt x="151" y="1195"/>
                  </a:cubicBezTo>
                  <a:lnTo>
                    <a:pt x="2732" y="9841"/>
                  </a:lnTo>
                  <a:cubicBezTo>
                    <a:pt x="2857" y="10217"/>
                    <a:pt x="3208" y="10493"/>
                    <a:pt x="3609" y="10493"/>
                  </a:cubicBezTo>
                  <a:lnTo>
                    <a:pt x="3634" y="10493"/>
                  </a:lnTo>
                  <a:cubicBezTo>
                    <a:pt x="4035" y="10493"/>
                    <a:pt x="4386" y="10217"/>
                    <a:pt x="4512" y="9816"/>
                  </a:cubicBezTo>
                  <a:lnTo>
                    <a:pt x="7043" y="1170"/>
                  </a:lnTo>
                  <a:cubicBezTo>
                    <a:pt x="7193" y="693"/>
                    <a:pt x="6893" y="192"/>
                    <a:pt x="6416" y="42"/>
                  </a:cubicBezTo>
                  <a:cubicBezTo>
                    <a:pt x="6324" y="14"/>
                    <a:pt x="6231" y="1"/>
                    <a:pt x="6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5501425" y="3545775"/>
              <a:ext cx="144125" cy="262550"/>
            </a:xfrm>
            <a:custGeom>
              <a:avLst/>
              <a:gdLst/>
              <a:ahLst/>
              <a:cxnLst/>
              <a:rect l="l" t="t" r="r" b="b"/>
              <a:pathLst>
                <a:path w="5765" h="10502" extrusionOk="0">
                  <a:moveTo>
                    <a:pt x="4812" y="0"/>
                  </a:moveTo>
                  <a:lnTo>
                    <a:pt x="902" y="26"/>
                  </a:lnTo>
                  <a:cubicBezTo>
                    <a:pt x="677" y="26"/>
                    <a:pt x="426" y="126"/>
                    <a:pt x="251" y="301"/>
                  </a:cubicBezTo>
                  <a:cubicBezTo>
                    <a:pt x="100" y="477"/>
                    <a:pt x="0" y="702"/>
                    <a:pt x="0" y="953"/>
                  </a:cubicBezTo>
                  <a:lnTo>
                    <a:pt x="25" y="9574"/>
                  </a:lnTo>
                  <a:cubicBezTo>
                    <a:pt x="25" y="10101"/>
                    <a:pt x="426" y="10502"/>
                    <a:pt x="952" y="10502"/>
                  </a:cubicBezTo>
                  <a:lnTo>
                    <a:pt x="4837" y="10477"/>
                  </a:lnTo>
                  <a:cubicBezTo>
                    <a:pt x="5338" y="10477"/>
                    <a:pt x="5764" y="10076"/>
                    <a:pt x="5764" y="9574"/>
                  </a:cubicBezTo>
                  <a:cubicBezTo>
                    <a:pt x="5764" y="9048"/>
                    <a:pt x="5338" y="8647"/>
                    <a:pt x="4837" y="8647"/>
                  </a:cubicBezTo>
                  <a:lnTo>
                    <a:pt x="1855" y="8647"/>
                  </a:lnTo>
                  <a:lnTo>
                    <a:pt x="1855" y="6166"/>
                  </a:lnTo>
                  <a:lnTo>
                    <a:pt x="3233" y="6166"/>
                  </a:lnTo>
                  <a:cubicBezTo>
                    <a:pt x="3759" y="6166"/>
                    <a:pt x="4160" y="5740"/>
                    <a:pt x="4160" y="5239"/>
                  </a:cubicBezTo>
                  <a:cubicBezTo>
                    <a:pt x="4160" y="4737"/>
                    <a:pt x="3734" y="4311"/>
                    <a:pt x="3233" y="4311"/>
                  </a:cubicBezTo>
                  <a:lnTo>
                    <a:pt x="1855" y="4311"/>
                  </a:lnTo>
                  <a:lnTo>
                    <a:pt x="1830" y="1855"/>
                  </a:lnTo>
                  <a:lnTo>
                    <a:pt x="4812" y="1855"/>
                  </a:lnTo>
                  <a:cubicBezTo>
                    <a:pt x="5313" y="1855"/>
                    <a:pt x="5739" y="1429"/>
                    <a:pt x="5714" y="928"/>
                  </a:cubicBezTo>
                  <a:cubicBezTo>
                    <a:pt x="5714" y="427"/>
                    <a:pt x="5313" y="0"/>
                    <a:pt x="4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5310300" y="3546400"/>
              <a:ext cx="163575" cy="261925"/>
            </a:xfrm>
            <a:custGeom>
              <a:avLst/>
              <a:gdLst/>
              <a:ahLst/>
              <a:cxnLst/>
              <a:rect l="l" t="t" r="r" b="b"/>
              <a:pathLst>
                <a:path w="6543" h="10477" extrusionOk="0">
                  <a:moveTo>
                    <a:pt x="903" y="1"/>
                  </a:moveTo>
                  <a:cubicBezTo>
                    <a:pt x="402" y="1"/>
                    <a:pt x="1" y="427"/>
                    <a:pt x="1" y="928"/>
                  </a:cubicBezTo>
                  <a:cubicBezTo>
                    <a:pt x="1" y="1429"/>
                    <a:pt x="402" y="1855"/>
                    <a:pt x="928" y="1855"/>
                  </a:cubicBezTo>
                  <a:lnTo>
                    <a:pt x="2357" y="1855"/>
                  </a:lnTo>
                  <a:lnTo>
                    <a:pt x="2382" y="9549"/>
                  </a:lnTo>
                  <a:cubicBezTo>
                    <a:pt x="2382" y="10076"/>
                    <a:pt x="2783" y="10477"/>
                    <a:pt x="3309" y="10477"/>
                  </a:cubicBezTo>
                  <a:cubicBezTo>
                    <a:pt x="3810" y="10477"/>
                    <a:pt x="4211" y="10051"/>
                    <a:pt x="4211" y="9549"/>
                  </a:cubicBezTo>
                  <a:lnTo>
                    <a:pt x="4186" y="1830"/>
                  </a:lnTo>
                  <a:lnTo>
                    <a:pt x="5615" y="1830"/>
                  </a:lnTo>
                  <a:cubicBezTo>
                    <a:pt x="6141" y="1830"/>
                    <a:pt x="6542" y="1429"/>
                    <a:pt x="6542" y="903"/>
                  </a:cubicBezTo>
                  <a:cubicBezTo>
                    <a:pt x="6542" y="402"/>
                    <a:pt x="6116" y="1"/>
                    <a:pt x="5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4636750" y="3029175"/>
              <a:ext cx="1320200" cy="1297025"/>
            </a:xfrm>
            <a:custGeom>
              <a:avLst/>
              <a:gdLst/>
              <a:ahLst/>
              <a:cxnLst/>
              <a:rect l="l" t="t" r="r" b="b"/>
              <a:pathLst>
                <a:path w="52808" h="51881" extrusionOk="0">
                  <a:moveTo>
                    <a:pt x="26391" y="7030"/>
                  </a:moveTo>
                  <a:cubicBezTo>
                    <a:pt x="30552" y="7030"/>
                    <a:pt x="34387" y="8359"/>
                    <a:pt x="37494" y="10614"/>
                  </a:cubicBezTo>
                  <a:cubicBezTo>
                    <a:pt x="39299" y="11918"/>
                    <a:pt x="40878" y="13547"/>
                    <a:pt x="42106" y="15401"/>
                  </a:cubicBezTo>
                  <a:cubicBezTo>
                    <a:pt x="44136" y="18409"/>
                    <a:pt x="45314" y="22043"/>
                    <a:pt x="45314" y="25953"/>
                  </a:cubicBezTo>
                  <a:cubicBezTo>
                    <a:pt x="45314" y="29837"/>
                    <a:pt x="44136" y="33472"/>
                    <a:pt x="42106" y="36479"/>
                  </a:cubicBezTo>
                  <a:cubicBezTo>
                    <a:pt x="40878" y="38334"/>
                    <a:pt x="39299" y="39963"/>
                    <a:pt x="37494" y="41266"/>
                  </a:cubicBezTo>
                  <a:cubicBezTo>
                    <a:pt x="34387" y="43522"/>
                    <a:pt x="30552" y="44850"/>
                    <a:pt x="26391" y="44850"/>
                  </a:cubicBezTo>
                  <a:cubicBezTo>
                    <a:pt x="22256" y="44850"/>
                    <a:pt x="18422" y="43522"/>
                    <a:pt x="15314" y="41266"/>
                  </a:cubicBezTo>
                  <a:cubicBezTo>
                    <a:pt x="13509" y="39963"/>
                    <a:pt x="11930" y="38334"/>
                    <a:pt x="10702" y="36479"/>
                  </a:cubicBezTo>
                  <a:cubicBezTo>
                    <a:pt x="8672" y="33472"/>
                    <a:pt x="7494" y="29837"/>
                    <a:pt x="7494" y="25953"/>
                  </a:cubicBezTo>
                  <a:cubicBezTo>
                    <a:pt x="7494" y="22043"/>
                    <a:pt x="8672" y="18409"/>
                    <a:pt x="10677" y="15401"/>
                  </a:cubicBezTo>
                  <a:cubicBezTo>
                    <a:pt x="11930" y="13547"/>
                    <a:pt x="13509" y="11918"/>
                    <a:pt x="15314" y="10614"/>
                  </a:cubicBezTo>
                  <a:cubicBezTo>
                    <a:pt x="18422" y="8359"/>
                    <a:pt x="22256" y="7030"/>
                    <a:pt x="26391" y="7030"/>
                  </a:cubicBezTo>
                  <a:close/>
                  <a:moveTo>
                    <a:pt x="20183" y="0"/>
                  </a:moveTo>
                  <a:cubicBezTo>
                    <a:pt x="19942" y="0"/>
                    <a:pt x="19706" y="27"/>
                    <a:pt x="19474" y="88"/>
                  </a:cubicBezTo>
                  <a:cubicBezTo>
                    <a:pt x="17294" y="664"/>
                    <a:pt x="16216" y="3897"/>
                    <a:pt x="14311" y="5000"/>
                  </a:cubicBezTo>
                  <a:cubicBezTo>
                    <a:pt x="12381" y="6128"/>
                    <a:pt x="9048" y="5451"/>
                    <a:pt x="7494" y="7030"/>
                  </a:cubicBezTo>
                  <a:cubicBezTo>
                    <a:pt x="5915" y="8584"/>
                    <a:pt x="6567" y="11918"/>
                    <a:pt x="5464" y="13847"/>
                  </a:cubicBezTo>
                  <a:cubicBezTo>
                    <a:pt x="4361" y="15752"/>
                    <a:pt x="1128" y="16830"/>
                    <a:pt x="552" y="19010"/>
                  </a:cubicBezTo>
                  <a:cubicBezTo>
                    <a:pt x="0" y="21116"/>
                    <a:pt x="2231" y="23672"/>
                    <a:pt x="2231" y="25953"/>
                  </a:cubicBezTo>
                  <a:cubicBezTo>
                    <a:pt x="2231" y="28233"/>
                    <a:pt x="0" y="30765"/>
                    <a:pt x="552" y="32870"/>
                  </a:cubicBezTo>
                  <a:cubicBezTo>
                    <a:pt x="1128" y="35051"/>
                    <a:pt x="4361" y="36128"/>
                    <a:pt x="5464" y="38033"/>
                  </a:cubicBezTo>
                  <a:cubicBezTo>
                    <a:pt x="6567" y="39963"/>
                    <a:pt x="5915" y="43296"/>
                    <a:pt x="7494" y="44850"/>
                  </a:cubicBezTo>
                  <a:cubicBezTo>
                    <a:pt x="9048" y="46429"/>
                    <a:pt x="12381" y="45777"/>
                    <a:pt x="14311" y="46880"/>
                  </a:cubicBezTo>
                  <a:cubicBezTo>
                    <a:pt x="16216" y="47983"/>
                    <a:pt x="17294" y="51216"/>
                    <a:pt x="19474" y="51792"/>
                  </a:cubicBezTo>
                  <a:cubicBezTo>
                    <a:pt x="19706" y="51853"/>
                    <a:pt x="19942" y="51880"/>
                    <a:pt x="20183" y="51880"/>
                  </a:cubicBezTo>
                  <a:cubicBezTo>
                    <a:pt x="22133" y="51880"/>
                    <a:pt x="24362" y="50113"/>
                    <a:pt x="26391" y="50113"/>
                  </a:cubicBezTo>
                  <a:cubicBezTo>
                    <a:pt x="28421" y="50113"/>
                    <a:pt x="30670" y="51880"/>
                    <a:pt x="32624" y="51880"/>
                  </a:cubicBezTo>
                  <a:cubicBezTo>
                    <a:pt x="32865" y="51880"/>
                    <a:pt x="33102" y="51853"/>
                    <a:pt x="33334" y="51792"/>
                  </a:cubicBezTo>
                  <a:cubicBezTo>
                    <a:pt x="35514" y="51216"/>
                    <a:pt x="36592" y="47983"/>
                    <a:pt x="38497" y="46880"/>
                  </a:cubicBezTo>
                  <a:cubicBezTo>
                    <a:pt x="40427" y="45777"/>
                    <a:pt x="43760" y="46429"/>
                    <a:pt x="45314" y="44850"/>
                  </a:cubicBezTo>
                  <a:cubicBezTo>
                    <a:pt x="46893" y="43296"/>
                    <a:pt x="46216" y="39963"/>
                    <a:pt x="47344" y="38033"/>
                  </a:cubicBezTo>
                  <a:cubicBezTo>
                    <a:pt x="48447" y="36128"/>
                    <a:pt x="51680" y="35051"/>
                    <a:pt x="52256" y="32870"/>
                  </a:cubicBezTo>
                  <a:cubicBezTo>
                    <a:pt x="52808" y="30765"/>
                    <a:pt x="50577" y="28233"/>
                    <a:pt x="50577" y="25953"/>
                  </a:cubicBezTo>
                  <a:cubicBezTo>
                    <a:pt x="50577" y="23672"/>
                    <a:pt x="52808" y="21116"/>
                    <a:pt x="52256" y="19010"/>
                  </a:cubicBezTo>
                  <a:cubicBezTo>
                    <a:pt x="51680" y="16830"/>
                    <a:pt x="48447" y="15752"/>
                    <a:pt x="47344" y="13847"/>
                  </a:cubicBezTo>
                  <a:cubicBezTo>
                    <a:pt x="46216" y="11918"/>
                    <a:pt x="46893" y="8584"/>
                    <a:pt x="45314" y="7030"/>
                  </a:cubicBezTo>
                  <a:cubicBezTo>
                    <a:pt x="43760" y="5451"/>
                    <a:pt x="40427" y="6128"/>
                    <a:pt x="38497" y="5000"/>
                  </a:cubicBezTo>
                  <a:cubicBezTo>
                    <a:pt x="36592" y="3897"/>
                    <a:pt x="35514" y="664"/>
                    <a:pt x="33334" y="88"/>
                  </a:cubicBezTo>
                  <a:cubicBezTo>
                    <a:pt x="33102" y="27"/>
                    <a:pt x="32865" y="0"/>
                    <a:pt x="32624" y="0"/>
                  </a:cubicBezTo>
                  <a:cubicBezTo>
                    <a:pt x="30670" y="0"/>
                    <a:pt x="28421" y="1767"/>
                    <a:pt x="26391" y="1767"/>
                  </a:cubicBezTo>
                  <a:cubicBezTo>
                    <a:pt x="24362" y="1767"/>
                    <a:pt x="22133" y="0"/>
                    <a:pt x="20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1630730" y="1101417"/>
            <a:ext cx="487939" cy="500263"/>
            <a:chOff x="3143000" y="2945525"/>
            <a:chExt cx="1265075" cy="1297025"/>
          </a:xfrm>
        </p:grpSpPr>
        <p:sp>
          <p:nvSpPr>
            <p:cNvPr id="846" name="Google Shape;846;p30"/>
            <p:cNvSpPr/>
            <p:nvPr/>
          </p:nvSpPr>
          <p:spPr>
            <a:xfrm>
              <a:off x="3475725" y="3996275"/>
              <a:ext cx="119675" cy="157925"/>
            </a:xfrm>
            <a:custGeom>
              <a:avLst/>
              <a:gdLst/>
              <a:ahLst/>
              <a:cxnLst/>
              <a:rect l="l" t="t" r="r" b="b"/>
              <a:pathLst>
                <a:path w="4787" h="6317" extrusionOk="0">
                  <a:moveTo>
                    <a:pt x="2757" y="1"/>
                  </a:moveTo>
                  <a:lnTo>
                    <a:pt x="0" y="1830"/>
                  </a:lnTo>
                  <a:lnTo>
                    <a:pt x="2732" y="6316"/>
                  </a:lnTo>
                  <a:lnTo>
                    <a:pt x="4486" y="4562"/>
                  </a:lnTo>
                  <a:cubicBezTo>
                    <a:pt x="4737" y="4336"/>
                    <a:pt x="4787" y="3961"/>
                    <a:pt x="4637" y="3635"/>
                  </a:cubicBezTo>
                  <a:lnTo>
                    <a:pt x="2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3634225" y="3530725"/>
              <a:ext cx="143525" cy="143525"/>
            </a:xfrm>
            <a:custGeom>
              <a:avLst/>
              <a:gdLst/>
              <a:ahLst/>
              <a:cxnLst/>
              <a:rect l="l" t="t" r="r" b="b"/>
              <a:pathLst>
                <a:path w="5741" h="5741" extrusionOk="0">
                  <a:moveTo>
                    <a:pt x="2382" y="1"/>
                  </a:moveTo>
                  <a:cubicBezTo>
                    <a:pt x="1455" y="1"/>
                    <a:pt x="602" y="377"/>
                    <a:pt x="1" y="978"/>
                  </a:cubicBezTo>
                  <a:lnTo>
                    <a:pt x="4763" y="5740"/>
                  </a:lnTo>
                  <a:cubicBezTo>
                    <a:pt x="5364" y="5139"/>
                    <a:pt x="5740" y="4287"/>
                    <a:pt x="5740" y="3359"/>
                  </a:cubicBezTo>
                  <a:cubicBezTo>
                    <a:pt x="5740" y="1505"/>
                    <a:pt x="4237" y="1"/>
                    <a:pt x="2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3143000" y="4023225"/>
              <a:ext cx="144775" cy="145375"/>
            </a:xfrm>
            <a:custGeom>
              <a:avLst/>
              <a:gdLst/>
              <a:ahLst/>
              <a:cxnLst/>
              <a:rect l="l" t="t" r="r" b="b"/>
              <a:pathLst>
                <a:path w="5791" h="5815" extrusionOk="0">
                  <a:moveTo>
                    <a:pt x="1956" y="0"/>
                  </a:moveTo>
                  <a:lnTo>
                    <a:pt x="1" y="1955"/>
                  </a:lnTo>
                  <a:lnTo>
                    <a:pt x="3860" y="5815"/>
                  </a:lnTo>
                  <a:lnTo>
                    <a:pt x="5790" y="3860"/>
                  </a:lnTo>
                  <a:lnTo>
                    <a:pt x="19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3377350" y="4042025"/>
              <a:ext cx="196750" cy="200525"/>
            </a:xfrm>
            <a:custGeom>
              <a:avLst/>
              <a:gdLst/>
              <a:ahLst/>
              <a:cxnLst/>
              <a:rect l="l" t="t" r="r" b="b"/>
              <a:pathLst>
                <a:path w="7870" h="8021" extrusionOk="0">
                  <a:moveTo>
                    <a:pt x="4110" y="0"/>
                  </a:moveTo>
                  <a:lnTo>
                    <a:pt x="0" y="2732"/>
                  </a:lnTo>
                  <a:lnTo>
                    <a:pt x="125" y="2933"/>
                  </a:lnTo>
                  <a:lnTo>
                    <a:pt x="4211" y="7720"/>
                  </a:lnTo>
                  <a:cubicBezTo>
                    <a:pt x="4361" y="7920"/>
                    <a:pt x="4589" y="8020"/>
                    <a:pt x="4821" y="8020"/>
                  </a:cubicBezTo>
                  <a:cubicBezTo>
                    <a:pt x="4938" y="8020"/>
                    <a:pt x="5054" y="7995"/>
                    <a:pt x="5163" y="7945"/>
                  </a:cubicBezTo>
                  <a:lnTo>
                    <a:pt x="7268" y="6892"/>
                  </a:lnTo>
                  <a:cubicBezTo>
                    <a:pt x="7694" y="6692"/>
                    <a:pt x="7870" y="6166"/>
                    <a:pt x="7619" y="5765"/>
                  </a:cubicBezTo>
                  <a:lnTo>
                    <a:pt x="6842" y="4486"/>
                  </a:lnTo>
                  <a:lnTo>
                    <a:pt x="4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3744300" y="2945525"/>
              <a:ext cx="663775" cy="647625"/>
            </a:xfrm>
            <a:custGeom>
              <a:avLst/>
              <a:gdLst/>
              <a:ahLst/>
              <a:cxnLst/>
              <a:rect l="l" t="t" r="r" b="b"/>
              <a:pathLst>
                <a:path w="26551" h="25905" extrusionOk="0">
                  <a:moveTo>
                    <a:pt x="9683" y="0"/>
                  </a:moveTo>
                  <a:lnTo>
                    <a:pt x="6375" y="7695"/>
                  </a:lnTo>
                  <a:lnTo>
                    <a:pt x="1412" y="4913"/>
                  </a:lnTo>
                  <a:lnTo>
                    <a:pt x="285" y="19599"/>
                  </a:lnTo>
                  <a:cubicBezTo>
                    <a:pt x="1" y="23095"/>
                    <a:pt x="2801" y="25904"/>
                    <a:pt x="6097" y="25904"/>
                  </a:cubicBezTo>
                  <a:cubicBezTo>
                    <a:pt x="6583" y="25904"/>
                    <a:pt x="7079" y="25843"/>
                    <a:pt x="7578" y="25715"/>
                  </a:cubicBezTo>
                  <a:lnTo>
                    <a:pt x="23242" y="21630"/>
                  </a:lnTo>
                  <a:lnTo>
                    <a:pt x="20034" y="18472"/>
                  </a:lnTo>
                  <a:lnTo>
                    <a:pt x="26550" y="16341"/>
                  </a:lnTo>
                  <a:lnTo>
                    <a:pt x="20210" y="13685"/>
                  </a:lnTo>
                  <a:lnTo>
                    <a:pt x="26250" y="3559"/>
                  </a:lnTo>
                  <a:lnTo>
                    <a:pt x="26250" y="3559"/>
                  </a:lnTo>
                  <a:lnTo>
                    <a:pt x="17528" y="8822"/>
                  </a:lnTo>
                  <a:lnTo>
                    <a:pt x="18129" y="2832"/>
                  </a:lnTo>
                  <a:lnTo>
                    <a:pt x="18129" y="2832"/>
                  </a:lnTo>
                  <a:lnTo>
                    <a:pt x="11788" y="6141"/>
                  </a:lnTo>
                  <a:lnTo>
                    <a:pt x="9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3153650" y="3540750"/>
              <a:ext cx="614075" cy="614075"/>
            </a:xfrm>
            <a:custGeom>
              <a:avLst/>
              <a:gdLst/>
              <a:ahLst/>
              <a:cxnLst/>
              <a:rect l="l" t="t" r="r" b="b"/>
              <a:pathLst>
                <a:path w="24563" h="24563" extrusionOk="0">
                  <a:moveTo>
                    <a:pt x="11956" y="1"/>
                  </a:moveTo>
                  <a:lnTo>
                    <a:pt x="10602" y="2056"/>
                  </a:lnTo>
                  <a:lnTo>
                    <a:pt x="1" y="17996"/>
                  </a:lnTo>
                  <a:lnTo>
                    <a:pt x="1404" y="19425"/>
                  </a:lnTo>
                  <a:lnTo>
                    <a:pt x="5239" y="23284"/>
                  </a:lnTo>
                  <a:lnTo>
                    <a:pt x="6517" y="24563"/>
                  </a:lnTo>
                  <a:lnTo>
                    <a:pt x="8597" y="23184"/>
                  </a:lnTo>
                  <a:lnTo>
                    <a:pt x="8948" y="22958"/>
                  </a:lnTo>
                  <a:lnTo>
                    <a:pt x="13058" y="20227"/>
                  </a:lnTo>
                  <a:lnTo>
                    <a:pt x="15815" y="18397"/>
                  </a:lnTo>
                  <a:lnTo>
                    <a:pt x="22507" y="13961"/>
                  </a:lnTo>
                  <a:lnTo>
                    <a:pt x="24562" y="12608"/>
                  </a:lnTo>
                  <a:lnTo>
                    <a:pt x="11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3418700" y="3540750"/>
              <a:ext cx="349025" cy="349025"/>
            </a:xfrm>
            <a:custGeom>
              <a:avLst/>
              <a:gdLst/>
              <a:ahLst/>
              <a:cxnLst/>
              <a:rect l="l" t="t" r="r" b="b"/>
              <a:pathLst>
                <a:path w="13961" h="13961" extrusionOk="0">
                  <a:moveTo>
                    <a:pt x="1354" y="1"/>
                  </a:moveTo>
                  <a:lnTo>
                    <a:pt x="0" y="2056"/>
                  </a:lnTo>
                  <a:lnTo>
                    <a:pt x="11905" y="13961"/>
                  </a:lnTo>
                  <a:lnTo>
                    <a:pt x="13960" y="12608"/>
                  </a:lnTo>
                  <a:lnTo>
                    <a:pt x="13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3400525" y="3419200"/>
              <a:ext cx="488750" cy="488750"/>
            </a:xfrm>
            <a:custGeom>
              <a:avLst/>
              <a:gdLst/>
              <a:ahLst/>
              <a:cxnLst/>
              <a:rect l="l" t="t" r="r" b="b"/>
              <a:pathLst>
                <a:path w="19550" h="19550" extrusionOk="0">
                  <a:moveTo>
                    <a:pt x="4136" y="1"/>
                  </a:moveTo>
                  <a:lnTo>
                    <a:pt x="0" y="3033"/>
                  </a:lnTo>
                  <a:lnTo>
                    <a:pt x="1955" y="4988"/>
                  </a:lnTo>
                  <a:lnTo>
                    <a:pt x="14562" y="17595"/>
                  </a:lnTo>
                  <a:lnTo>
                    <a:pt x="16517" y="19550"/>
                  </a:lnTo>
                  <a:lnTo>
                    <a:pt x="19549" y="15414"/>
                  </a:lnTo>
                  <a:lnTo>
                    <a:pt x="14211" y="10076"/>
                  </a:lnTo>
                  <a:lnTo>
                    <a:pt x="9474" y="5339"/>
                  </a:lnTo>
                  <a:lnTo>
                    <a:pt x="4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30"/>
          <p:cNvGrpSpPr/>
          <p:nvPr/>
        </p:nvGrpSpPr>
        <p:grpSpPr>
          <a:xfrm>
            <a:off x="5752085" y="2910738"/>
            <a:ext cx="337131" cy="500263"/>
            <a:chOff x="1602275" y="2879725"/>
            <a:chExt cx="874075" cy="1297025"/>
          </a:xfrm>
        </p:grpSpPr>
        <p:sp>
          <p:nvSpPr>
            <p:cNvPr id="855" name="Google Shape;855;p30"/>
            <p:cNvSpPr/>
            <p:nvPr/>
          </p:nvSpPr>
          <p:spPr>
            <a:xfrm>
              <a:off x="1695625" y="3331500"/>
              <a:ext cx="687375" cy="799525"/>
            </a:xfrm>
            <a:custGeom>
              <a:avLst/>
              <a:gdLst/>
              <a:ahLst/>
              <a:cxnLst/>
              <a:rect l="l" t="t" r="r" b="b"/>
              <a:pathLst>
                <a:path w="27495" h="31981" extrusionOk="0">
                  <a:moveTo>
                    <a:pt x="1" y="0"/>
                  </a:moveTo>
                  <a:lnTo>
                    <a:pt x="76" y="1905"/>
                  </a:lnTo>
                  <a:lnTo>
                    <a:pt x="1028" y="29123"/>
                  </a:lnTo>
                  <a:lnTo>
                    <a:pt x="14387" y="31980"/>
                  </a:lnTo>
                  <a:lnTo>
                    <a:pt x="26467" y="29123"/>
                  </a:lnTo>
                  <a:lnTo>
                    <a:pt x="27444" y="1905"/>
                  </a:lnTo>
                  <a:lnTo>
                    <a:pt x="274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1860425" y="3516325"/>
              <a:ext cx="358425" cy="358425"/>
            </a:xfrm>
            <a:custGeom>
              <a:avLst/>
              <a:gdLst/>
              <a:ahLst/>
              <a:cxnLst/>
              <a:rect l="l" t="t" r="r" b="b"/>
              <a:pathLst>
                <a:path w="14337" h="14337" extrusionOk="0">
                  <a:moveTo>
                    <a:pt x="7168" y="1"/>
                  </a:moveTo>
                  <a:cubicBezTo>
                    <a:pt x="3208" y="1"/>
                    <a:pt x="0" y="3209"/>
                    <a:pt x="0" y="7168"/>
                  </a:cubicBezTo>
                  <a:cubicBezTo>
                    <a:pt x="0" y="11128"/>
                    <a:pt x="3208" y="14336"/>
                    <a:pt x="7168" y="14336"/>
                  </a:cubicBezTo>
                  <a:cubicBezTo>
                    <a:pt x="11128" y="14336"/>
                    <a:pt x="14336" y="11128"/>
                    <a:pt x="14336" y="7168"/>
                  </a:cubicBezTo>
                  <a:cubicBezTo>
                    <a:pt x="14336" y="3209"/>
                    <a:pt x="11128" y="1"/>
                    <a:pt x="7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1695625" y="3262575"/>
              <a:ext cx="687375" cy="116550"/>
            </a:xfrm>
            <a:custGeom>
              <a:avLst/>
              <a:gdLst/>
              <a:ahLst/>
              <a:cxnLst/>
              <a:rect l="l" t="t" r="r" b="b"/>
              <a:pathLst>
                <a:path w="27495" h="4662" extrusionOk="0">
                  <a:moveTo>
                    <a:pt x="14161" y="0"/>
                  </a:moveTo>
                  <a:lnTo>
                    <a:pt x="1" y="2757"/>
                  </a:lnTo>
                  <a:lnTo>
                    <a:pt x="76" y="4662"/>
                  </a:lnTo>
                  <a:lnTo>
                    <a:pt x="27444" y="4662"/>
                  </a:lnTo>
                  <a:lnTo>
                    <a:pt x="27494" y="2757"/>
                  </a:lnTo>
                  <a:lnTo>
                    <a:pt x="14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1975075" y="3594025"/>
              <a:ext cx="129100" cy="35725"/>
            </a:xfrm>
            <a:custGeom>
              <a:avLst/>
              <a:gdLst/>
              <a:ahLst/>
              <a:cxnLst/>
              <a:rect l="l" t="t" r="r" b="b"/>
              <a:pathLst>
                <a:path w="5164" h="1429" extrusionOk="0">
                  <a:moveTo>
                    <a:pt x="1" y="0"/>
                  </a:moveTo>
                  <a:lnTo>
                    <a:pt x="1" y="1429"/>
                  </a:lnTo>
                  <a:lnTo>
                    <a:pt x="5164" y="1429"/>
                  </a:lnTo>
                  <a:lnTo>
                    <a:pt x="5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1928075" y="3677975"/>
              <a:ext cx="223100" cy="35125"/>
            </a:xfrm>
            <a:custGeom>
              <a:avLst/>
              <a:gdLst/>
              <a:ahLst/>
              <a:cxnLst/>
              <a:rect l="l" t="t" r="r" b="b"/>
              <a:pathLst>
                <a:path w="8924" h="1405" extrusionOk="0">
                  <a:moveTo>
                    <a:pt x="1" y="1"/>
                  </a:moveTo>
                  <a:lnTo>
                    <a:pt x="1" y="1404"/>
                  </a:lnTo>
                  <a:lnTo>
                    <a:pt x="8923" y="1404"/>
                  </a:lnTo>
                  <a:lnTo>
                    <a:pt x="8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1817800" y="2914200"/>
              <a:ext cx="76475" cy="213050"/>
            </a:xfrm>
            <a:custGeom>
              <a:avLst/>
              <a:gdLst/>
              <a:ahLst/>
              <a:cxnLst/>
              <a:rect l="l" t="t" r="r" b="b"/>
              <a:pathLst>
                <a:path w="3059" h="8522" extrusionOk="0">
                  <a:moveTo>
                    <a:pt x="2332" y="0"/>
                  </a:moveTo>
                  <a:lnTo>
                    <a:pt x="352" y="1203"/>
                  </a:lnTo>
                  <a:cubicBezTo>
                    <a:pt x="151" y="1329"/>
                    <a:pt x="1" y="1579"/>
                    <a:pt x="1" y="1830"/>
                  </a:cubicBezTo>
                  <a:lnTo>
                    <a:pt x="1" y="8522"/>
                  </a:lnTo>
                  <a:lnTo>
                    <a:pt x="1429" y="8522"/>
                  </a:lnTo>
                  <a:lnTo>
                    <a:pt x="1429" y="2206"/>
                  </a:lnTo>
                  <a:lnTo>
                    <a:pt x="3059" y="1228"/>
                  </a:lnTo>
                  <a:lnTo>
                    <a:pt x="2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2021450" y="3015075"/>
              <a:ext cx="35725" cy="112175"/>
            </a:xfrm>
            <a:custGeom>
              <a:avLst/>
              <a:gdLst/>
              <a:ahLst/>
              <a:cxnLst/>
              <a:rect l="l" t="t" r="r" b="b"/>
              <a:pathLst>
                <a:path w="1429" h="4487" extrusionOk="0">
                  <a:moveTo>
                    <a:pt x="0" y="0"/>
                  </a:moveTo>
                  <a:lnTo>
                    <a:pt x="0" y="4487"/>
                  </a:lnTo>
                  <a:lnTo>
                    <a:pt x="1429" y="4487"/>
                  </a:lnTo>
                  <a:lnTo>
                    <a:pt x="1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2184350" y="2914200"/>
              <a:ext cx="76475" cy="216800"/>
            </a:xfrm>
            <a:custGeom>
              <a:avLst/>
              <a:gdLst/>
              <a:ahLst/>
              <a:cxnLst/>
              <a:rect l="l" t="t" r="r" b="b"/>
              <a:pathLst>
                <a:path w="3059" h="8672" extrusionOk="0">
                  <a:moveTo>
                    <a:pt x="752" y="0"/>
                  </a:moveTo>
                  <a:lnTo>
                    <a:pt x="1" y="1228"/>
                  </a:lnTo>
                  <a:lnTo>
                    <a:pt x="1630" y="2206"/>
                  </a:lnTo>
                  <a:lnTo>
                    <a:pt x="1630" y="8672"/>
                  </a:lnTo>
                  <a:lnTo>
                    <a:pt x="3058" y="8672"/>
                  </a:lnTo>
                  <a:lnTo>
                    <a:pt x="3058" y="1830"/>
                  </a:lnTo>
                  <a:cubicBezTo>
                    <a:pt x="3058" y="1579"/>
                    <a:pt x="2933" y="1329"/>
                    <a:pt x="2732" y="1203"/>
                  </a:cubicBezTo>
                  <a:lnTo>
                    <a:pt x="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1637350" y="3186750"/>
              <a:ext cx="804550" cy="144750"/>
            </a:xfrm>
            <a:custGeom>
              <a:avLst/>
              <a:gdLst/>
              <a:ahLst/>
              <a:cxnLst/>
              <a:rect l="l" t="t" r="r" b="b"/>
              <a:pathLst>
                <a:path w="32182" h="5790" extrusionOk="0">
                  <a:moveTo>
                    <a:pt x="1" y="1"/>
                  </a:moveTo>
                  <a:lnTo>
                    <a:pt x="1" y="5790"/>
                  </a:lnTo>
                  <a:lnTo>
                    <a:pt x="32181" y="5790"/>
                  </a:lnTo>
                  <a:lnTo>
                    <a:pt x="321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1667425" y="4059550"/>
              <a:ext cx="744400" cy="117200"/>
            </a:xfrm>
            <a:custGeom>
              <a:avLst/>
              <a:gdLst/>
              <a:ahLst/>
              <a:cxnLst/>
              <a:rect l="l" t="t" r="r" b="b"/>
              <a:pathLst>
                <a:path w="29776" h="4688" extrusionOk="0">
                  <a:moveTo>
                    <a:pt x="1" y="1"/>
                  </a:moveTo>
                  <a:lnTo>
                    <a:pt x="1" y="4688"/>
                  </a:lnTo>
                  <a:lnTo>
                    <a:pt x="29775" y="4688"/>
                  </a:lnTo>
                  <a:lnTo>
                    <a:pt x="29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1637350" y="3186750"/>
              <a:ext cx="804550" cy="75850"/>
            </a:xfrm>
            <a:custGeom>
              <a:avLst/>
              <a:gdLst/>
              <a:ahLst/>
              <a:cxnLst/>
              <a:rect l="l" t="t" r="r" b="b"/>
              <a:pathLst>
                <a:path w="32182" h="3034" extrusionOk="0">
                  <a:moveTo>
                    <a:pt x="1" y="1"/>
                  </a:moveTo>
                  <a:lnTo>
                    <a:pt x="1" y="3033"/>
                  </a:lnTo>
                  <a:lnTo>
                    <a:pt x="32181" y="3033"/>
                  </a:lnTo>
                  <a:lnTo>
                    <a:pt x="321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1866050" y="2879725"/>
              <a:ext cx="99025" cy="99025"/>
            </a:xfrm>
            <a:custGeom>
              <a:avLst/>
              <a:gdLst/>
              <a:ahLst/>
              <a:cxnLst/>
              <a:rect l="l" t="t" r="r" b="b"/>
              <a:pathLst>
                <a:path w="3961" h="3961" extrusionOk="0">
                  <a:moveTo>
                    <a:pt x="1981" y="1"/>
                  </a:moveTo>
                  <a:cubicBezTo>
                    <a:pt x="878" y="1"/>
                    <a:pt x="1" y="903"/>
                    <a:pt x="1" y="1981"/>
                  </a:cubicBezTo>
                  <a:cubicBezTo>
                    <a:pt x="1" y="3083"/>
                    <a:pt x="878" y="3961"/>
                    <a:pt x="1981" y="3961"/>
                  </a:cubicBezTo>
                  <a:cubicBezTo>
                    <a:pt x="3058" y="3961"/>
                    <a:pt x="3961" y="3083"/>
                    <a:pt x="3961" y="1981"/>
                  </a:cubicBezTo>
                  <a:cubicBezTo>
                    <a:pt x="3961" y="903"/>
                    <a:pt x="3058" y="1"/>
                    <a:pt x="1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2114175" y="2879725"/>
              <a:ext cx="99025" cy="99025"/>
            </a:xfrm>
            <a:custGeom>
              <a:avLst/>
              <a:gdLst/>
              <a:ahLst/>
              <a:cxnLst/>
              <a:rect l="l" t="t" r="r" b="b"/>
              <a:pathLst>
                <a:path w="3961" h="3961" extrusionOk="0">
                  <a:moveTo>
                    <a:pt x="1981" y="1"/>
                  </a:moveTo>
                  <a:cubicBezTo>
                    <a:pt x="878" y="1"/>
                    <a:pt x="1" y="903"/>
                    <a:pt x="1" y="1981"/>
                  </a:cubicBezTo>
                  <a:cubicBezTo>
                    <a:pt x="1" y="3083"/>
                    <a:pt x="878" y="3961"/>
                    <a:pt x="1981" y="3961"/>
                  </a:cubicBezTo>
                  <a:cubicBezTo>
                    <a:pt x="3058" y="3961"/>
                    <a:pt x="3960" y="3083"/>
                    <a:pt x="3960" y="1981"/>
                  </a:cubicBezTo>
                  <a:cubicBezTo>
                    <a:pt x="3960" y="903"/>
                    <a:pt x="3058" y="1"/>
                    <a:pt x="1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1990125" y="2935500"/>
              <a:ext cx="99025" cy="99025"/>
            </a:xfrm>
            <a:custGeom>
              <a:avLst/>
              <a:gdLst/>
              <a:ahLst/>
              <a:cxnLst/>
              <a:rect l="l" t="t" r="r" b="b"/>
              <a:pathLst>
                <a:path w="3961" h="3961" extrusionOk="0">
                  <a:moveTo>
                    <a:pt x="1980" y="0"/>
                  </a:moveTo>
                  <a:cubicBezTo>
                    <a:pt x="877" y="0"/>
                    <a:pt x="0" y="903"/>
                    <a:pt x="0" y="1980"/>
                  </a:cubicBezTo>
                  <a:cubicBezTo>
                    <a:pt x="0" y="3083"/>
                    <a:pt x="877" y="3960"/>
                    <a:pt x="1980" y="3960"/>
                  </a:cubicBezTo>
                  <a:cubicBezTo>
                    <a:pt x="3058" y="3960"/>
                    <a:pt x="3960" y="3083"/>
                    <a:pt x="3960" y="1980"/>
                  </a:cubicBezTo>
                  <a:cubicBezTo>
                    <a:pt x="3960" y="903"/>
                    <a:pt x="3058"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602275" y="3096525"/>
              <a:ext cx="874075" cy="117825"/>
            </a:xfrm>
            <a:custGeom>
              <a:avLst/>
              <a:gdLst/>
              <a:ahLst/>
              <a:cxnLst/>
              <a:rect l="l" t="t" r="r" b="b"/>
              <a:pathLst>
                <a:path w="34963" h="4713" extrusionOk="0">
                  <a:moveTo>
                    <a:pt x="0" y="0"/>
                  </a:moveTo>
                  <a:lnTo>
                    <a:pt x="0" y="4712"/>
                  </a:lnTo>
                  <a:lnTo>
                    <a:pt x="34963" y="4712"/>
                  </a:lnTo>
                  <a:lnTo>
                    <a:pt x="34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0"/>
          <p:cNvGrpSpPr/>
          <p:nvPr/>
        </p:nvGrpSpPr>
        <p:grpSpPr>
          <a:xfrm>
            <a:off x="2973218" y="2978982"/>
            <a:ext cx="500263" cy="428484"/>
            <a:chOff x="4648025" y="1371575"/>
            <a:chExt cx="1297025" cy="1110925"/>
          </a:xfrm>
        </p:grpSpPr>
        <p:sp>
          <p:nvSpPr>
            <p:cNvPr id="871" name="Google Shape;871;p30"/>
            <p:cNvSpPr/>
            <p:nvPr/>
          </p:nvSpPr>
          <p:spPr>
            <a:xfrm>
              <a:off x="4893650" y="2203650"/>
              <a:ext cx="806400" cy="193025"/>
            </a:xfrm>
            <a:custGeom>
              <a:avLst/>
              <a:gdLst/>
              <a:ahLst/>
              <a:cxnLst/>
              <a:rect l="l" t="t" r="r" b="b"/>
              <a:pathLst>
                <a:path w="32256" h="7721" extrusionOk="0">
                  <a:moveTo>
                    <a:pt x="0" y="1"/>
                  </a:moveTo>
                  <a:lnTo>
                    <a:pt x="0" y="7720"/>
                  </a:lnTo>
                  <a:lnTo>
                    <a:pt x="32256" y="7720"/>
                  </a:lnTo>
                  <a:lnTo>
                    <a:pt x="32256" y="1"/>
                  </a:lnTo>
                  <a:lnTo>
                    <a:pt x="26993" y="1"/>
                  </a:lnTo>
                  <a:cubicBezTo>
                    <a:pt x="26993" y="2056"/>
                    <a:pt x="25339" y="3710"/>
                    <a:pt x="23309" y="3710"/>
                  </a:cubicBezTo>
                  <a:cubicBezTo>
                    <a:pt x="21253" y="3710"/>
                    <a:pt x="19599" y="2056"/>
                    <a:pt x="19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4893650" y="1371575"/>
              <a:ext cx="806400" cy="832100"/>
            </a:xfrm>
            <a:custGeom>
              <a:avLst/>
              <a:gdLst/>
              <a:ahLst/>
              <a:cxnLst/>
              <a:rect l="l" t="t" r="r" b="b"/>
              <a:pathLst>
                <a:path w="32256" h="33284" extrusionOk="0">
                  <a:moveTo>
                    <a:pt x="2130" y="1"/>
                  </a:moveTo>
                  <a:cubicBezTo>
                    <a:pt x="952" y="1"/>
                    <a:pt x="0" y="953"/>
                    <a:pt x="0" y="2106"/>
                  </a:cubicBezTo>
                  <a:lnTo>
                    <a:pt x="0" y="33284"/>
                  </a:lnTo>
                  <a:lnTo>
                    <a:pt x="19599" y="33284"/>
                  </a:lnTo>
                  <a:cubicBezTo>
                    <a:pt x="19599" y="31254"/>
                    <a:pt x="21253" y="29600"/>
                    <a:pt x="23309" y="29600"/>
                  </a:cubicBezTo>
                  <a:cubicBezTo>
                    <a:pt x="25339" y="29600"/>
                    <a:pt x="26993" y="31254"/>
                    <a:pt x="26993" y="33284"/>
                  </a:cubicBezTo>
                  <a:lnTo>
                    <a:pt x="32256" y="33284"/>
                  </a:lnTo>
                  <a:lnTo>
                    <a:pt x="32256" y="2106"/>
                  </a:lnTo>
                  <a:cubicBezTo>
                    <a:pt x="32256" y="953"/>
                    <a:pt x="31304" y="1"/>
                    <a:pt x="30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012700" y="2203650"/>
              <a:ext cx="567675" cy="193025"/>
            </a:xfrm>
            <a:custGeom>
              <a:avLst/>
              <a:gdLst/>
              <a:ahLst/>
              <a:cxnLst/>
              <a:rect l="l" t="t" r="r" b="b"/>
              <a:pathLst>
                <a:path w="22707" h="7721" extrusionOk="0">
                  <a:moveTo>
                    <a:pt x="0" y="1"/>
                  </a:moveTo>
                  <a:lnTo>
                    <a:pt x="0" y="7720"/>
                  </a:lnTo>
                  <a:lnTo>
                    <a:pt x="22707" y="7720"/>
                  </a:lnTo>
                  <a:lnTo>
                    <a:pt x="22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016450" y="1371575"/>
              <a:ext cx="560800" cy="832100"/>
            </a:xfrm>
            <a:custGeom>
              <a:avLst/>
              <a:gdLst/>
              <a:ahLst/>
              <a:cxnLst/>
              <a:rect l="l" t="t" r="r" b="b"/>
              <a:pathLst>
                <a:path w="22432" h="33284" extrusionOk="0">
                  <a:moveTo>
                    <a:pt x="1479" y="1"/>
                  </a:moveTo>
                  <a:cubicBezTo>
                    <a:pt x="652" y="1"/>
                    <a:pt x="0" y="953"/>
                    <a:pt x="0" y="2106"/>
                  </a:cubicBezTo>
                  <a:lnTo>
                    <a:pt x="0" y="33284"/>
                  </a:lnTo>
                  <a:lnTo>
                    <a:pt x="22432" y="33284"/>
                  </a:lnTo>
                  <a:lnTo>
                    <a:pt x="22432" y="2106"/>
                  </a:lnTo>
                  <a:cubicBezTo>
                    <a:pt x="22432" y="953"/>
                    <a:pt x="21755" y="1"/>
                    <a:pt x="20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383625" y="2111550"/>
              <a:ext cx="184850" cy="184875"/>
            </a:xfrm>
            <a:custGeom>
              <a:avLst/>
              <a:gdLst/>
              <a:ahLst/>
              <a:cxnLst/>
              <a:rect l="l" t="t" r="r" b="b"/>
              <a:pathLst>
                <a:path w="7394" h="7395" extrusionOk="0">
                  <a:moveTo>
                    <a:pt x="3710" y="1"/>
                  </a:moveTo>
                  <a:cubicBezTo>
                    <a:pt x="1654" y="1"/>
                    <a:pt x="0" y="1655"/>
                    <a:pt x="0" y="3685"/>
                  </a:cubicBezTo>
                  <a:cubicBezTo>
                    <a:pt x="0" y="5740"/>
                    <a:pt x="1654" y="7394"/>
                    <a:pt x="3710" y="7394"/>
                  </a:cubicBezTo>
                  <a:cubicBezTo>
                    <a:pt x="5740" y="7394"/>
                    <a:pt x="7394" y="5740"/>
                    <a:pt x="7394" y="3685"/>
                  </a:cubicBezTo>
                  <a:cubicBezTo>
                    <a:pt x="7394" y="1655"/>
                    <a:pt x="5740" y="1"/>
                    <a:pt x="37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4893650" y="2085875"/>
              <a:ext cx="806400" cy="235600"/>
            </a:xfrm>
            <a:custGeom>
              <a:avLst/>
              <a:gdLst/>
              <a:ahLst/>
              <a:cxnLst/>
              <a:rect l="l" t="t" r="r" b="b"/>
              <a:pathLst>
                <a:path w="32256" h="9424" extrusionOk="0">
                  <a:moveTo>
                    <a:pt x="23309" y="2030"/>
                  </a:moveTo>
                  <a:cubicBezTo>
                    <a:pt x="24787" y="2030"/>
                    <a:pt x="25990" y="3233"/>
                    <a:pt x="25990" y="4712"/>
                  </a:cubicBezTo>
                  <a:cubicBezTo>
                    <a:pt x="25990" y="6191"/>
                    <a:pt x="24787" y="7394"/>
                    <a:pt x="23309" y="7394"/>
                  </a:cubicBezTo>
                  <a:cubicBezTo>
                    <a:pt x="21830" y="7394"/>
                    <a:pt x="20627" y="6191"/>
                    <a:pt x="20627" y="4712"/>
                  </a:cubicBezTo>
                  <a:cubicBezTo>
                    <a:pt x="20627" y="3233"/>
                    <a:pt x="21830" y="2030"/>
                    <a:pt x="23309" y="2030"/>
                  </a:cubicBezTo>
                  <a:close/>
                  <a:moveTo>
                    <a:pt x="23309" y="0"/>
                  </a:moveTo>
                  <a:cubicBezTo>
                    <a:pt x="21053" y="0"/>
                    <a:pt x="19173" y="1604"/>
                    <a:pt x="18697" y="3709"/>
                  </a:cubicBezTo>
                  <a:lnTo>
                    <a:pt x="0" y="3709"/>
                  </a:lnTo>
                  <a:lnTo>
                    <a:pt x="0" y="5740"/>
                  </a:lnTo>
                  <a:lnTo>
                    <a:pt x="18697" y="5740"/>
                  </a:lnTo>
                  <a:cubicBezTo>
                    <a:pt x="19173" y="7845"/>
                    <a:pt x="21053" y="9424"/>
                    <a:pt x="23309" y="9424"/>
                  </a:cubicBezTo>
                  <a:cubicBezTo>
                    <a:pt x="25539" y="9424"/>
                    <a:pt x="27444" y="7845"/>
                    <a:pt x="27895" y="5740"/>
                  </a:cubicBezTo>
                  <a:lnTo>
                    <a:pt x="32256" y="5740"/>
                  </a:lnTo>
                  <a:lnTo>
                    <a:pt x="32256" y="3709"/>
                  </a:lnTo>
                  <a:lnTo>
                    <a:pt x="27895" y="3709"/>
                  </a:lnTo>
                  <a:cubicBezTo>
                    <a:pt x="27419" y="1604"/>
                    <a:pt x="25539" y="0"/>
                    <a:pt x="233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4648025" y="2391000"/>
              <a:ext cx="1297025" cy="91500"/>
            </a:xfrm>
            <a:custGeom>
              <a:avLst/>
              <a:gdLst/>
              <a:ahLst/>
              <a:cxnLst/>
              <a:rect l="l" t="t" r="r" b="b"/>
              <a:pathLst>
                <a:path w="51881" h="3660" extrusionOk="0">
                  <a:moveTo>
                    <a:pt x="0" y="1"/>
                  </a:moveTo>
                  <a:cubicBezTo>
                    <a:pt x="0" y="1028"/>
                    <a:pt x="427" y="1931"/>
                    <a:pt x="1078" y="2582"/>
                  </a:cubicBezTo>
                  <a:cubicBezTo>
                    <a:pt x="1730" y="3259"/>
                    <a:pt x="2657" y="3660"/>
                    <a:pt x="3660" y="3660"/>
                  </a:cubicBezTo>
                  <a:lnTo>
                    <a:pt x="48246" y="3660"/>
                  </a:lnTo>
                  <a:cubicBezTo>
                    <a:pt x="50251" y="3660"/>
                    <a:pt x="51880" y="2031"/>
                    <a:pt x="51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4770825" y="2391000"/>
              <a:ext cx="1052050" cy="91500"/>
            </a:xfrm>
            <a:custGeom>
              <a:avLst/>
              <a:gdLst/>
              <a:ahLst/>
              <a:cxnLst/>
              <a:rect l="l" t="t" r="r" b="b"/>
              <a:pathLst>
                <a:path w="42082" h="3660" extrusionOk="0">
                  <a:moveTo>
                    <a:pt x="1" y="1"/>
                  </a:moveTo>
                  <a:cubicBezTo>
                    <a:pt x="1" y="1028"/>
                    <a:pt x="327" y="1931"/>
                    <a:pt x="853" y="2582"/>
                  </a:cubicBezTo>
                  <a:cubicBezTo>
                    <a:pt x="1404" y="3259"/>
                    <a:pt x="2131" y="3660"/>
                    <a:pt x="2958" y="3660"/>
                  </a:cubicBezTo>
                  <a:lnTo>
                    <a:pt x="39124" y="3660"/>
                  </a:lnTo>
                  <a:cubicBezTo>
                    <a:pt x="40753" y="3660"/>
                    <a:pt x="42081" y="2031"/>
                    <a:pt x="420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p:nvPr/>
        </p:nvSpPr>
        <p:spPr>
          <a:xfrm>
            <a:off x="1615956" y="1409308"/>
            <a:ext cx="1002000" cy="916200"/>
          </a:xfrm>
          <a:prstGeom prst="foldedCorner">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b="1" i="0" u="none" strike="noStrike" cap="none">
                <a:solidFill>
                  <a:schemeClr val="dk1"/>
                </a:solidFill>
                <a:latin typeface="Calibri"/>
                <a:ea typeface="Calibri"/>
                <a:cs typeface="Calibri"/>
                <a:sym typeface="Calibri"/>
              </a:rPr>
              <a:t>Data Sources</a:t>
            </a:r>
            <a:endParaRPr sz="1100"/>
          </a:p>
          <a:p>
            <a:pPr marL="0" marR="0" lvl="0" indent="0" algn="ctr" rtl="0">
              <a:spcBef>
                <a:spcPts val="0"/>
              </a:spcBef>
              <a:spcAft>
                <a:spcPts val="0"/>
              </a:spcAft>
              <a:buNone/>
            </a:pPr>
            <a:r>
              <a:rPr lang="en" sz="1100" b="0" i="0" u="none" strike="noStrike" cap="none">
                <a:solidFill>
                  <a:schemeClr val="dk1"/>
                </a:solidFill>
                <a:latin typeface="Calibri"/>
                <a:ea typeface="Calibri"/>
                <a:cs typeface="Calibri"/>
                <a:sym typeface="Calibri"/>
              </a:rPr>
              <a:t>***********</a:t>
            </a:r>
            <a:endParaRPr sz="1100"/>
          </a:p>
          <a:p>
            <a:pPr marL="0" marR="0" lvl="0" indent="0" algn="ctr" rtl="0">
              <a:spcBef>
                <a:spcPts val="0"/>
              </a:spcBef>
              <a:spcAft>
                <a:spcPts val="0"/>
              </a:spcAft>
              <a:buNone/>
            </a:pPr>
            <a:r>
              <a:rPr lang="en" sz="1100" b="0" i="1" u="none" strike="noStrike" cap="none">
                <a:solidFill>
                  <a:schemeClr val="dk1"/>
                </a:solidFill>
                <a:latin typeface="Calibri"/>
                <a:ea typeface="Calibri"/>
                <a:cs typeface="Calibri"/>
                <a:sym typeface="Calibri"/>
              </a:rPr>
              <a:t>Voting Data CSV Files </a:t>
            </a:r>
            <a:endParaRPr sz="1100"/>
          </a:p>
          <a:p>
            <a:pPr marL="0" marR="0" lvl="0" indent="0" algn="ctr" rtl="0">
              <a:spcBef>
                <a:spcPts val="0"/>
              </a:spcBef>
              <a:spcAft>
                <a:spcPts val="0"/>
              </a:spcAft>
              <a:buNone/>
            </a:pPr>
            <a:r>
              <a:rPr lang="en" sz="1100" b="0" i="0" u="none" strike="noStrike" cap="none">
                <a:solidFill>
                  <a:schemeClr val="dk1"/>
                </a:solidFill>
                <a:latin typeface="Calibri"/>
                <a:ea typeface="Calibri"/>
                <a:cs typeface="Calibri"/>
                <a:sym typeface="Calibri"/>
              </a:rPr>
              <a:t>(Data world)</a:t>
            </a:r>
            <a:endParaRPr sz="1100"/>
          </a:p>
        </p:txBody>
      </p:sp>
      <p:pic>
        <p:nvPicPr>
          <p:cNvPr id="884" name="Google Shape;884;p31" descr="Create python jupyter notebooks by Naazneen_jatu | Fiverr"/>
          <p:cNvPicPr preferRelativeResize="0"/>
          <p:nvPr/>
        </p:nvPicPr>
        <p:blipFill rotWithShape="1">
          <a:blip r:embed="rId3">
            <a:alphaModFix/>
          </a:blip>
          <a:srcRect/>
          <a:stretch/>
        </p:blipFill>
        <p:spPr>
          <a:xfrm>
            <a:off x="5396023" y="1100632"/>
            <a:ext cx="849794" cy="429989"/>
          </a:xfrm>
          <a:prstGeom prst="rect">
            <a:avLst/>
          </a:prstGeom>
          <a:noFill/>
          <a:ln>
            <a:noFill/>
          </a:ln>
        </p:spPr>
      </p:pic>
      <p:sp>
        <p:nvSpPr>
          <p:cNvPr id="885" name="Google Shape;885;p31"/>
          <p:cNvSpPr/>
          <p:nvPr/>
        </p:nvSpPr>
        <p:spPr>
          <a:xfrm>
            <a:off x="3303732" y="1047214"/>
            <a:ext cx="2928000" cy="12786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86" name="Google Shape;886;p31"/>
          <p:cNvSpPr txBox="1"/>
          <p:nvPr/>
        </p:nvSpPr>
        <p:spPr>
          <a:xfrm>
            <a:off x="3985883" y="1093318"/>
            <a:ext cx="13449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Data Wrangling</a:t>
            </a:r>
            <a:endParaRPr sz="1100"/>
          </a:p>
        </p:txBody>
      </p:sp>
      <p:sp>
        <p:nvSpPr>
          <p:cNvPr id="887" name="Google Shape;887;p31"/>
          <p:cNvSpPr/>
          <p:nvPr/>
        </p:nvSpPr>
        <p:spPr>
          <a:xfrm>
            <a:off x="3437187" y="1654099"/>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Data </a:t>
            </a:r>
            <a:r>
              <a:rPr lang="en" sz="800" b="0" i="0" u="none" strike="noStrike" cap="none">
                <a:solidFill>
                  <a:schemeClr val="lt1"/>
                </a:solidFill>
                <a:latin typeface="Calibri"/>
                <a:ea typeface="Calibri"/>
                <a:cs typeface="Calibri"/>
                <a:sym typeface="Calibri"/>
              </a:rPr>
              <a:t>Acquisition</a:t>
            </a:r>
            <a:endParaRPr sz="1100"/>
          </a:p>
        </p:txBody>
      </p:sp>
      <p:sp>
        <p:nvSpPr>
          <p:cNvPr id="888" name="Google Shape;888;p31"/>
          <p:cNvSpPr/>
          <p:nvPr/>
        </p:nvSpPr>
        <p:spPr>
          <a:xfrm>
            <a:off x="4424888" y="1650676"/>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Cleanse &amp; Transform</a:t>
            </a:r>
            <a:endParaRPr sz="800" b="0" i="0" u="none" strike="noStrike" cap="none">
              <a:solidFill>
                <a:schemeClr val="lt1"/>
              </a:solidFill>
              <a:latin typeface="Calibri"/>
              <a:ea typeface="Calibri"/>
              <a:cs typeface="Calibri"/>
              <a:sym typeface="Calibri"/>
            </a:endParaRPr>
          </a:p>
        </p:txBody>
      </p:sp>
      <p:sp>
        <p:nvSpPr>
          <p:cNvPr id="889" name="Google Shape;889;p31"/>
          <p:cNvSpPr/>
          <p:nvPr/>
        </p:nvSpPr>
        <p:spPr>
          <a:xfrm>
            <a:off x="5412589" y="1650676"/>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Load into Data Base</a:t>
            </a:r>
            <a:endParaRPr sz="800" b="0" i="0" u="none" strike="noStrike" cap="none">
              <a:solidFill>
                <a:schemeClr val="lt1"/>
              </a:solidFill>
              <a:latin typeface="Calibri"/>
              <a:ea typeface="Calibri"/>
              <a:cs typeface="Calibri"/>
              <a:sym typeface="Calibri"/>
            </a:endParaRPr>
          </a:p>
        </p:txBody>
      </p:sp>
      <p:cxnSp>
        <p:nvCxnSpPr>
          <p:cNvPr id="890" name="Google Shape;890;p31"/>
          <p:cNvCxnSpPr>
            <a:stCxn id="887" idx="3"/>
            <a:endCxn id="888" idx="1"/>
          </p:cNvCxnSpPr>
          <p:nvPr/>
        </p:nvCxnSpPr>
        <p:spPr>
          <a:xfrm rot="10800000" flipH="1">
            <a:off x="4122987" y="1854349"/>
            <a:ext cx="301800" cy="3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891" name="Google Shape;891;p31"/>
          <p:cNvCxnSpPr>
            <a:stCxn id="888" idx="3"/>
            <a:endCxn id="889" idx="1"/>
          </p:cNvCxnSpPr>
          <p:nvPr/>
        </p:nvCxnSpPr>
        <p:spPr>
          <a:xfrm>
            <a:off x="5110688" y="1854226"/>
            <a:ext cx="301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892" name="Google Shape;892;p31"/>
          <p:cNvCxnSpPr>
            <a:stCxn id="883" idx="3"/>
            <a:endCxn id="887" idx="1"/>
          </p:cNvCxnSpPr>
          <p:nvPr/>
        </p:nvCxnSpPr>
        <p:spPr>
          <a:xfrm rot="10800000" flipH="1">
            <a:off x="2617956" y="1857508"/>
            <a:ext cx="819300" cy="9900"/>
          </a:xfrm>
          <a:prstGeom prst="straightConnector1">
            <a:avLst/>
          </a:prstGeom>
          <a:noFill/>
          <a:ln w="9525" cap="flat" cmpd="sng">
            <a:solidFill>
              <a:schemeClr val="accent1"/>
            </a:solidFill>
            <a:prstDash val="solid"/>
            <a:miter lim="800000"/>
            <a:headEnd type="none" w="sm" len="sm"/>
            <a:tailEnd type="triangle" w="med" len="med"/>
          </a:ln>
        </p:spPr>
      </p:cxnSp>
      <p:sp>
        <p:nvSpPr>
          <p:cNvPr id="893" name="Google Shape;893;p31"/>
          <p:cNvSpPr/>
          <p:nvPr/>
        </p:nvSpPr>
        <p:spPr>
          <a:xfrm>
            <a:off x="7008499" y="1215075"/>
            <a:ext cx="1354563" cy="1278383"/>
          </a:xfrm>
          <a:prstGeom prst="flowChartMagneticDisk">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b="0" i="0" u="none" strike="noStrike" cap="none">
              <a:solidFill>
                <a:schemeClr val="lt1"/>
              </a:solidFill>
              <a:latin typeface="Calibri"/>
              <a:ea typeface="Calibri"/>
              <a:cs typeface="Calibri"/>
              <a:sym typeface="Calibri"/>
            </a:endParaRPr>
          </a:p>
        </p:txBody>
      </p:sp>
      <p:cxnSp>
        <p:nvCxnSpPr>
          <p:cNvPr id="894" name="Google Shape;894;p31"/>
          <p:cNvCxnSpPr>
            <a:stCxn id="889" idx="3"/>
            <a:endCxn id="893" idx="2"/>
          </p:cNvCxnSpPr>
          <p:nvPr/>
        </p:nvCxnSpPr>
        <p:spPr>
          <a:xfrm>
            <a:off x="6098389" y="1854226"/>
            <a:ext cx="910200" cy="0"/>
          </a:xfrm>
          <a:prstGeom prst="straightConnector1">
            <a:avLst/>
          </a:prstGeom>
          <a:noFill/>
          <a:ln w="9525" cap="flat" cmpd="sng">
            <a:solidFill>
              <a:schemeClr val="accent1"/>
            </a:solidFill>
            <a:prstDash val="solid"/>
            <a:miter lim="800000"/>
            <a:headEnd type="none" w="sm" len="sm"/>
            <a:tailEnd type="triangle" w="med" len="med"/>
          </a:ln>
        </p:spPr>
      </p:cxnSp>
      <p:pic>
        <p:nvPicPr>
          <p:cNvPr id="895" name="Google Shape;895;p31" descr="PostgreSQL&quot; Icon - Download for free – Iconduck"/>
          <p:cNvPicPr preferRelativeResize="0"/>
          <p:nvPr/>
        </p:nvPicPr>
        <p:blipFill rotWithShape="1">
          <a:blip r:embed="rId4">
            <a:alphaModFix/>
          </a:blip>
          <a:srcRect/>
          <a:stretch/>
        </p:blipFill>
        <p:spPr>
          <a:xfrm>
            <a:off x="7868155" y="1470795"/>
            <a:ext cx="448808" cy="448808"/>
          </a:xfrm>
          <a:prstGeom prst="rect">
            <a:avLst/>
          </a:prstGeom>
          <a:noFill/>
          <a:ln>
            <a:noFill/>
          </a:ln>
        </p:spPr>
      </p:pic>
      <p:sp>
        <p:nvSpPr>
          <p:cNvPr id="896" name="Google Shape;896;p31"/>
          <p:cNvSpPr txBox="1"/>
          <p:nvPr/>
        </p:nvSpPr>
        <p:spPr>
          <a:xfrm>
            <a:off x="7064141" y="1919602"/>
            <a:ext cx="1291500" cy="408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100" b="1" i="0" u="none" strike="noStrike" cap="none">
                <a:solidFill>
                  <a:schemeClr val="dk1"/>
                </a:solidFill>
                <a:latin typeface="Calibri"/>
                <a:ea typeface="Calibri"/>
                <a:cs typeface="Calibri"/>
                <a:sym typeface="Calibri"/>
              </a:rPr>
              <a:t>Voting Stats Data Repository</a:t>
            </a:r>
            <a:endParaRPr sz="1100"/>
          </a:p>
        </p:txBody>
      </p:sp>
      <p:sp>
        <p:nvSpPr>
          <p:cNvPr id="897" name="Google Shape;897;p31"/>
          <p:cNvSpPr/>
          <p:nvPr/>
        </p:nvSpPr>
        <p:spPr>
          <a:xfrm>
            <a:off x="6215999" y="2774406"/>
            <a:ext cx="2928000" cy="23691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98" name="Google Shape;898;p31"/>
          <p:cNvSpPr/>
          <p:nvPr/>
        </p:nvSpPr>
        <p:spPr>
          <a:xfrm>
            <a:off x="6746770" y="2919232"/>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Data Layer</a:t>
            </a:r>
            <a:endParaRPr sz="1100"/>
          </a:p>
        </p:txBody>
      </p:sp>
      <p:sp>
        <p:nvSpPr>
          <p:cNvPr id="899" name="Google Shape;899;p31"/>
          <p:cNvSpPr/>
          <p:nvPr/>
        </p:nvSpPr>
        <p:spPr>
          <a:xfrm>
            <a:off x="6746770" y="3602236"/>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Rest APIs</a:t>
            </a:r>
            <a:endParaRPr sz="1100"/>
          </a:p>
        </p:txBody>
      </p:sp>
      <p:pic>
        <p:nvPicPr>
          <p:cNvPr id="900" name="Google Shape;900;p31" descr="Receive sms python download | SourceForge.net"/>
          <p:cNvPicPr preferRelativeResize="0"/>
          <p:nvPr/>
        </p:nvPicPr>
        <p:blipFill rotWithShape="1">
          <a:blip r:embed="rId5">
            <a:alphaModFix/>
          </a:blip>
          <a:srcRect/>
          <a:stretch/>
        </p:blipFill>
        <p:spPr>
          <a:xfrm>
            <a:off x="8188589" y="3690029"/>
            <a:ext cx="397241" cy="323855"/>
          </a:xfrm>
          <a:prstGeom prst="rect">
            <a:avLst/>
          </a:prstGeom>
          <a:noFill/>
          <a:ln>
            <a:noFill/>
          </a:ln>
        </p:spPr>
      </p:pic>
      <p:pic>
        <p:nvPicPr>
          <p:cNvPr id="901" name="Google Shape;901;p31" descr="การจัดการฐานข้อมูล sql ในแบบออบเจ็กต์ใน python ด้วย sqlalchemy :: บล็อกของ  phyblas ;囧; いつか見えた空 ~ φυβλαςのブログ"/>
          <p:cNvPicPr preferRelativeResize="0"/>
          <p:nvPr/>
        </p:nvPicPr>
        <p:blipFill rotWithShape="1">
          <a:blip r:embed="rId6">
            <a:alphaModFix/>
          </a:blip>
          <a:srcRect/>
          <a:stretch/>
        </p:blipFill>
        <p:spPr>
          <a:xfrm>
            <a:off x="8194057" y="3020659"/>
            <a:ext cx="415582" cy="373499"/>
          </a:xfrm>
          <a:prstGeom prst="rect">
            <a:avLst/>
          </a:prstGeom>
          <a:noFill/>
          <a:ln>
            <a:noFill/>
          </a:ln>
        </p:spPr>
      </p:pic>
      <p:sp>
        <p:nvSpPr>
          <p:cNvPr id="902" name="Google Shape;902;p31"/>
          <p:cNvSpPr/>
          <p:nvPr/>
        </p:nvSpPr>
        <p:spPr>
          <a:xfrm>
            <a:off x="6746770" y="4308100"/>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View</a:t>
            </a:r>
            <a:endParaRPr sz="1100"/>
          </a:p>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(HTML/Java Script)</a:t>
            </a:r>
            <a:endParaRPr sz="1100"/>
          </a:p>
        </p:txBody>
      </p:sp>
      <p:cxnSp>
        <p:nvCxnSpPr>
          <p:cNvPr id="903" name="Google Shape;903;p31"/>
          <p:cNvCxnSpPr>
            <a:stCxn id="893" idx="3"/>
            <a:endCxn id="898" idx="0"/>
          </p:cNvCxnSpPr>
          <p:nvPr/>
        </p:nvCxnSpPr>
        <p:spPr>
          <a:xfrm>
            <a:off x="7685781" y="2493459"/>
            <a:ext cx="3900" cy="425700"/>
          </a:xfrm>
          <a:prstGeom prst="straightConnector1">
            <a:avLst/>
          </a:prstGeom>
          <a:noFill/>
          <a:ln w="9525" cap="flat" cmpd="sng">
            <a:solidFill>
              <a:schemeClr val="accent1"/>
            </a:solidFill>
            <a:prstDash val="solid"/>
            <a:miter lim="800000"/>
            <a:headEnd type="none" w="sm" len="sm"/>
            <a:tailEnd type="triangle" w="med" len="med"/>
          </a:ln>
        </p:spPr>
      </p:cxnSp>
      <p:pic>
        <p:nvPicPr>
          <p:cNvPr id="904" name="Google Shape;904;p31" descr="Google Maps gets a new icon and more tabs to celebrate 15th anniversary -  The Verge"/>
          <p:cNvPicPr preferRelativeResize="0"/>
          <p:nvPr/>
        </p:nvPicPr>
        <p:blipFill rotWithShape="1">
          <a:blip r:embed="rId7">
            <a:alphaModFix/>
          </a:blip>
          <a:srcRect/>
          <a:stretch/>
        </p:blipFill>
        <p:spPr>
          <a:xfrm>
            <a:off x="8355608" y="4312839"/>
            <a:ext cx="244982" cy="244982"/>
          </a:xfrm>
          <a:prstGeom prst="rect">
            <a:avLst/>
          </a:prstGeom>
          <a:noFill/>
          <a:ln>
            <a:noFill/>
          </a:ln>
        </p:spPr>
      </p:pic>
      <p:pic>
        <p:nvPicPr>
          <p:cNvPr id="905" name="Google Shape;905;p31" descr="Bootstrap 5 Logo icon PNG and SVG Vector Free Download"/>
          <p:cNvPicPr preferRelativeResize="0"/>
          <p:nvPr/>
        </p:nvPicPr>
        <p:blipFill rotWithShape="1">
          <a:blip r:embed="rId8">
            <a:alphaModFix/>
          </a:blip>
          <a:srcRect/>
          <a:stretch/>
        </p:blipFill>
        <p:spPr>
          <a:xfrm>
            <a:off x="7932649" y="4346612"/>
            <a:ext cx="319830" cy="254846"/>
          </a:xfrm>
          <a:prstGeom prst="rect">
            <a:avLst/>
          </a:prstGeom>
          <a:noFill/>
          <a:ln>
            <a:noFill/>
          </a:ln>
        </p:spPr>
      </p:pic>
      <p:sp>
        <p:nvSpPr>
          <p:cNvPr id="906" name="Google Shape;906;p31"/>
          <p:cNvSpPr txBox="1"/>
          <p:nvPr/>
        </p:nvSpPr>
        <p:spPr>
          <a:xfrm>
            <a:off x="6664773" y="4846324"/>
            <a:ext cx="22737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Python Based Web Application</a:t>
            </a:r>
            <a:endParaRPr sz="1100"/>
          </a:p>
        </p:txBody>
      </p:sp>
      <p:pic>
        <p:nvPicPr>
          <p:cNvPr id="907" name="Google Shape;907;p31" descr="Flat Browser Icons by Scott O'Hara on Dribbble"/>
          <p:cNvPicPr preferRelativeResize="0"/>
          <p:nvPr/>
        </p:nvPicPr>
        <p:blipFill rotWithShape="1">
          <a:blip r:embed="rId9">
            <a:alphaModFix/>
          </a:blip>
          <a:srcRect/>
          <a:stretch/>
        </p:blipFill>
        <p:spPr>
          <a:xfrm>
            <a:off x="4850931" y="3572883"/>
            <a:ext cx="585103" cy="438262"/>
          </a:xfrm>
          <a:prstGeom prst="rect">
            <a:avLst/>
          </a:prstGeom>
          <a:noFill/>
          <a:ln>
            <a:noFill/>
          </a:ln>
        </p:spPr>
      </p:pic>
      <p:sp>
        <p:nvSpPr>
          <p:cNvPr id="908" name="Google Shape;908;p31"/>
          <p:cNvSpPr/>
          <p:nvPr/>
        </p:nvSpPr>
        <p:spPr>
          <a:xfrm>
            <a:off x="3593582" y="3548897"/>
            <a:ext cx="1818900" cy="5991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09" name="Google Shape;909;p31"/>
          <p:cNvSpPr txBox="1"/>
          <p:nvPr/>
        </p:nvSpPr>
        <p:spPr>
          <a:xfrm>
            <a:off x="3646518" y="3665057"/>
            <a:ext cx="13449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Browser Context</a:t>
            </a:r>
            <a:endParaRPr sz="1100"/>
          </a:p>
        </p:txBody>
      </p:sp>
      <p:cxnSp>
        <p:nvCxnSpPr>
          <p:cNvPr id="910" name="Google Shape;910;p31"/>
          <p:cNvCxnSpPr>
            <a:stCxn id="902" idx="1"/>
            <a:endCxn id="908" idx="2"/>
          </p:cNvCxnSpPr>
          <p:nvPr/>
        </p:nvCxnSpPr>
        <p:spPr>
          <a:xfrm rot="10800000">
            <a:off x="4503070" y="4148050"/>
            <a:ext cx="2243700" cy="409800"/>
          </a:xfrm>
          <a:prstGeom prst="bentConnector2">
            <a:avLst/>
          </a:prstGeom>
          <a:noFill/>
          <a:ln w="9525" cap="flat" cmpd="sng">
            <a:solidFill>
              <a:schemeClr val="accent1"/>
            </a:solidFill>
            <a:prstDash val="solid"/>
            <a:miter lim="800000"/>
            <a:headEnd type="none" w="sm" len="sm"/>
            <a:tailEnd type="triangle" w="med" len="med"/>
          </a:ln>
        </p:spPr>
      </p:cxnSp>
      <p:cxnSp>
        <p:nvCxnSpPr>
          <p:cNvPr id="911" name="Google Shape;911;p31"/>
          <p:cNvCxnSpPr>
            <a:stCxn id="899" idx="1"/>
            <a:endCxn id="908" idx="3"/>
          </p:cNvCxnSpPr>
          <p:nvPr/>
        </p:nvCxnSpPr>
        <p:spPr>
          <a:xfrm rot="10800000">
            <a:off x="5412370" y="3848386"/>
            <a:ext cx="1334400" cy="3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12" name="Google Shape;912;p31"/>
          <p:cNvCxnSpPr>
            <a:stCxn id="898" idx="2"/>
            <a:endCxn id="899" idx="0"/>
          </p:cNvCxnSpPr>
          <p:nvPr/>
        </p:nvCxnSpPr>
        <p:spPr>
          <a:xfrm>
            <a:off x="7689670" y="3418732"/>
            <a:ext cx="0" cy="183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13" name="Google Shape;913;p31"/>
          <p:cNvCxnSpPr>
            <a:stCxn id="899" idx="2"/>
            <a:endCxn id="902" idx="0"/>
          </p:cNvCxnSpPr>
          <p:nvPr/>
        </p:nvCxnSpPr>
        <p:spPr>
          <a:xfrm>
            <a:off x="7689670" y="4101736"/>
            <a:ext cx="0" cy="206400"/>
          </a:xfrm>
          <a:prstGeom prst="straightConnector1">
            <a:avLst/>
          </a:prstGeom>
          <a:noFill/>
          <a:ln w="9525" cap="flat" cmpd="sng">
            <a:solidFill>
              <a:schemeClr val="accent1"/>
            </a:solidFill>
            <a:prstDash val="solid"/>
            <a:miter lim="800000"/>
            <a:headEnd type="none" w="sm" len="sm"/>
            <a:tailEnd type="triangle" w="med" len="med"/>
          </a:ln>
        </p:spPr>
      </p:cxnSp>
      <p:pic>
        <p:nvPicPr>
          <p:cNvPr id="914" name="Google Shape;914;p31" descr="Website, web, online, browser, monitor, computer user, person icon -  Download on Iconfinder"/>
          <p:cNvPicPr preferRelativeResize="0"/>
          <p:nvPr/>
        </p:nvPicPr>
        <p:blipFill rotWithShape="1">
          <a:blip r:embed="rId10">
            <a:alphaModFix/>
          </a:blip>
          <a:srcRect/>
          <a:stretch/>
        </p:blipFill>
        <p:spPr>
          <a:xfrm>
            <a:off x="1834626" y="3410566"/>
            <a:ext cx="868917" cy="868917"/>
          </a:xfrm>
          <a:prstGeom prst="rect">
            <a:avLst/>
          </a:prstGeom>
          <a:noFill/>
          <a:ln>
            <a:noFill/>
          </a:ln>
        </p:spPr>
      </p:pic>
      <p:cxnSp>
        <p:nvCxnSpPr>
          <p:cNvPr id="915" name="Google Shape;915;p31"/>
          <p:cNvCxnSpPr>
            <a:stCxn id="908" idx="1"/>
            <a:endCxn id="914" idx="3"/>
          </p:cNvCxnSpPr>
          <p:nvPr/>
        </p:nvCxnSpPr>
        <p:spPr>
          <a:xfrm rot="10800000">
            <a:off x="2703482" y="3845147"/>
            <a:ext cx="890100" cy="33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9"/>
          <p:cNvSpPr txBox="1">
            <a:spLocks noGrp="1"/>
          </p:cNvSpPr>
          <p:nvPr>
            <p:ph type="title"/>
          </p:nvPr>
        </p:nvSpPr>
        <p:spPr>
          <a:xfrm>
            <a:off x="407725" y="144825"/>
            <a:ext cx="5661000" cy="29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700"/>
              <a:t>Demonstration</a:t>
            </a:r>
            <a:endParaRPr sz="12400">
              <a:solidFill>
                <a:schemeClr val="lt2"/>
              </a:solidFill>
            </a:endParaRPr>
          </a:p>
        </p:txBody>
      </p:sp>
      <p:grpSp>
        <p:nvGrpSpPr>
          <p:cNvPr id="741" name="Google Shape;741;p29"/>
          <p:cNvGrpSpPr/>
          <p:nvPr/>
        </p:nvGrpSpPr>
        <p:grpSpPr>
          <a:xfrm>
            <a:off x="5435350" y="1680156"/>
            <a:ext cx="2988649" cy="3467708"/>
            <a:chOff x="5241300" y="1350006"/>
            <a:chExt cx="2988649" cy="3467708"/>
          </a:xfrm>
        </p:grpSpPr>
        <p:grpSp>
          <p:nvGrpSpPr>
            <p:cNvPr id="742" name="Google Shape;742;p29"/>
            <p:cNvGrpSpPr/>
            <p:nvPr/>
          </p:nvGrpSpPr>
          <p:grpSpPr>
            <a:xfrm>
              <a:off x="5241300" y="1350006"/>
              <a:ext cx="2988649" cy="3467708"/>
              <a:chOff x="5779699" y="2974452"/>
              <a:chExt cx="2088504" cy="2423276"/>
            </a:xfrm>
          </p:grpSpPr>
          <p:sp>
            <p:nvSpPr>
              <p:cNvPr id="743" name="Google Shape;743;p29"/>
              <p:cNvSpPr/>
              <p:nvPr/>
            </p:nvSpPr>
            <p:spPr>
              <a:xfrm>
                <a:off x="5980603" y="3516302"/>
                <a:ext cx="1169211" cy="1175575"/>
              </a:xfrm>
              <a:custGeom>
                <a:avLst/>
                <a:gdLst/>
                <a:ahLst/>
                <a:cxnLst/>
                <a:rect l="l" t="t" r="r" b="b"/>
                <a:pathLst>
                  <a:path w="33254" h="33435" extrusionOk="0">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6443801" y="3466094"/>
                <a:ext cx="410423" cy="311166"/>
              </a:xfrm>
              <a:custGeom>
                <a:avLst/>
                <a:gdLst/>
                <a:ahLst/>
                <a:cxnLst/>
                <a:rect l="l" t="t" r="r" b="b"/>
                <a:pathLst>
                  <a:path w="11673" h="8850" extrusionOk="0">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6465284" y="3420281"/>
                <a:ext cx="356909" cy="207128"/>
              </a:xfrm>
              <a:custGeom>
                <a:avLst/>
                <a:gdLst/>
                <a:ahLst/>
                <a:cxnLst/>
                <a:rect l="l" t="t" r="r" b="b"/>
                <a:pathLst>
                  <a:path w="10151" h="5891" extrusionOk="0">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6325031" y="2975260"/>
                <a:ext cx="578241" cy="641600"/>
              </a:xfrm>
              <a:custGeom>
                <a:avLst/>
                <a:gdLst/>
                <a:ahLst/>
                <a:cxnLst/>
                <a:rect l="l" t="t" r="r" b="b"/>
                <a:pathLst>
                  <a:path w="16446" h="18248" extrusionOk="0">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6451185" y="3633526"/>
                <a:ext cx="468823" cy="737586"/>
              </a:xfrm>
              <a:custGeom>
                <a:avLst/>
                <a:gdLst/>
                <a:ahLst/>
                <a:cxnLst/>
                <a:rect l="l" t="t" r="r" b="b"/>
                <a:pathLst>
                  <a:path w="13334" h="20978" extrusionOk="0">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6446790" y="3508391"/>
                <a:ext cx="209765" cy="312080"/>
              </a:xfrm>
              <a:custGeom>
                <a:avLst/>
                <a:gdLst/>
                <a:ahLst/>
                <a:cxnLst/>
                <a:rect l="l" t="t" r="r" b="b"/>
                <a:pathLst>
                  <a:path w="5966" h="8876" extrusionOk="0">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6712037" y="3557721"/>
                <a:ext cx="109277" cy="206249"/>
              </a:xfrm>
              <a:custGeom>
                <a:avLst/>
                <a:gdLst/>
                <a:ahLst/>
                <a:cxnLst/>
                <a:rect l="l" t="t" r="r" b="b"/>
                <a:pathLst>
                  <a:path w="3108" h="5866" extrusionOk="0">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6629200" y="3655536"/>
                <a:ext cx="137476" cy="96971"/>
              </a:xfrm>
              <a:custGeom>
                <a:avLst/>
                <a:gdLst/>
                <a:ahLst/>
                <a:cxnLst/>
                <a:rect l="l" t="t" r="r" b="b"/>
                <a:pathLst>
                  <a:path w="3910" h="2758" extrusionOk="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6599243" y="3739252"/>
                <a:ext cx="315491" cy="682983"/>
              </a:xfrm>
              <a:custGeom>
                <a:avLst/>
                <a:gdLst/>
                <a:ahLst/>
                <a:cxnLst/>
                <a:rect l="l" t="t" r="r" b="b"/>
                <a:pathLst>
                  <a:path w="8973" h="19425" extrusionOk="0">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6345423" y="3507512"/>
                <a:ext cx="447692" cy="914723"/>
              </a:xfrm>
              <a:custGeom>
                <a:avLst/>
                <a:gdLst/>
                <a:ahLst/>
                <a:cxnLst/>
                <a:rect l="l" t="t" r="r" b="b"/>
                <a:pathLst>
                  <a:path w="12733" h="26016" extrusionOk="0">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6786049" y="3557721"/>
                <a:ext cx="200939" cy="900623"/>
              </a:xfrm>
              <a:custGeom>
                <a:avLst/>
                <a:gdLst/>
                <a:ahLst/>
                <a:cxnLst/>
                <a:rect l="l" t="t" r="r" b="b"/>
                <a:pathLst>
                  <a:path w="5715" h="25615" extrusionOk="0">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6429175" y="4099677"/>
                <a:ext cx="212402" cy="325371"/>
              </a:xfrm>
              <a:custGeom>
                <a:avLst/>
                <a:gdLst/>
                <a:ahLst/>
                <a:cxnLst/>
                <a:rect l="l" t="t" r="r" b="b"/>
                <a:pathLst>
                  <a:path w="6041" h="9254" extrusionOk="0">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6465284" y="4101435"/>
                <a:ext cx="160400" cy="280260"/>
              </a:xfrm>
              <a:custGeom>
                <a:avLst/>
                <a:gdLst/>
                <a:ahLst/>
                <a:cxnLst/>
                <a:rect l="l" t="t" r="r" b="b"/>
                <a:pathLst>
                  <a:path w="4562" h="7971" extrusionOk="0">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6614222" y="3677581"/>
                <a:ext cx="141027" cy="151610"/>
              </a:xfrm>
              <a:custGeom>
                <a:avLst/>
                <a:gdLst/>
                <a:ahLst/>
                <a:cxnLst/>
                <a:rect l="l" t="t" r="r" b="b"/>
                <a:pathLst>
                  <a:path w="4011" h="4312" extrusionOk="0">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6635353" y="3808869"/>
                <a:ext cx="98729" cy="18564"/>
              </a:xfrm>
              <a:custGeom>
                <a:avLst/>
                <a:gdLst/>
                <a:ahLst/>
                <a:cxnLst/>
                <a:rect l="l" t="t" r="r" b="b"/>
                <a:pathLst>
                  <a:path w="2808" h="528" extrusionOk="0">
                    <a:moveTo>
                      <a:pt x="1" y="1"/>
                    </a:moveTo>
                    <a:lnTo>
                      <a:pt x="151" y="527"/>
                    </a:lnTo>
                    <a:lnTo>
                      <a:pt x="2657" y="527"/>
                    </a:lnTo>
                    <a:lnTo>
                      <a:pt x="2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6614222" y="3752472"/>
                <a:ext cx="141027" cy="10618"/>
              </a:xfrm>
              <a:custGeom>
                <a:avLst/>
                <a:gdLst/>
                <a:ahLst/>
                <a:cxnLst/>
                <a:rect l="l" t="t" r="r" b="b"/>
                <a:pathLst>
                  <a:path w="4011" h="302" extrusionOk="0">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6640627" y="3826484"/>
                <a:ext cx="88181" cy="251183"/>
              </a:xfrm>
              <a:custGeom>
                <a:avLst/>
                <a:gdLst/>
                <a:ahLst/>
                <a:cxnLst/>
                <a:rect l="l" t="t" r="r" b="b"/>
                <a:pathLst>
                  <a:path w="2508" h="7144" extrusionOk="0">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6653847" y="4064412"/>
                <a:ext cx="61741" cy="82872"/>
              </a:xfrm>
              <a:custGeom>
                <a:avLst/>
                <a:gdLst/>
                <a:ahLst/>
                <a:cxnLst/>
                <a:rect l="l" t="t" r="r" b="b"/>
                <a:pathLst>
                  <a:path w="1756" h="2357" extrusionOk="0">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6676771" y="4146370"/>
                <a:ext cx="15892" cy="27354"/>
              </a:xfrm>
              <a:custGeom>
                <a:avLst/>
                <a:gdLst/>
                <a:ahLst/>
                <a:cxnLst/>
                <a:rect l="l" t="t" r="r" b="b"/>
                <a:pathLst>
                  <a:path w="452" h="778" extrusionOk="0">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6466620" y="3897683"/>
                <a:ext cx="324738" cy="347064"/>
              </a:xfrm>
              <a:custGeom>
                <a:avLst/>
                <a:gdLst/>
                <a:ahLst/>
                <a:cxnLst/>
                <a:rect l="l" t="t" r="r" b="b"/>
                <a:pathLst>
                  <a:path w="9236" h="9871" extrusionOk="0">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6415357" y="4101400"/>
                <a:ext cx="190075" cy="261837"/>
              </a:xfrm>
              <a:custGeom>
                <a:avLst/>
                <a:gdLst/>
                <a:ahLst/>
                <a:cxnLst/>
                <a:rect l="l" t="t" r="r" b="b"/>
                <a:pathLst>
                  <a:path w="5406" h="7447" extrusionOk="0">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5978845" y="3763934"/>
                <a:ext cx="623070" cy="796901"/>
              </a:xfrm>
              <a:custGeom>
                <a:avLst/>
                <a:gdLst/>
                <a:ahLst/>
                <a:cxnLst/>
                <a:rect l="l" t="t" r="r" b="b"/>
                <a:pathLst>
                  <a:path w="17721" h="22665" extrusionOk="0">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6667067" y="3948981"/>
                <a:ext cx="105796" cy="17650"/>
              </a:xfrm>
              <a:custGeom>
                <a:avLst/>
                <a:gdLst/>
                <a:ahLst/>
                <a:cxnLst/>
                <a:rect l="l" t="t" r="r" b="b"/>
                <a:pathLst>
                  <a:path w="3009" h="502" extrusionOk="0">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6697023" y="4004499"/>
                <a:ext cx="78477" cy="20322"/>
              </a:xfrm>
              <a:custGeom>
                <a:avLst/>
                <a:gdLst/>
                <a:ahLst/>
                <a:cxnLst/>
                <a:rect l="l" t="t" r="r" b="b"/>
                <a:pathLst>
                  <a:path w="2232" h="578" extrusionOk="0">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6709365" y="4068842"/>
                <a:ext cx="66136" cy="14134"/>
              </a:xfrm>
              <a:custGeom>
                <a:avLst/>
                <a:gdLst/>
                <a:ahLst/>
                <a:cxnLst/>
                <a:rect l="l" t="t" r="r" b="b"/>
                <a:pathLst>
                  <a:path w="1881" h="402" extrusionOk="0">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6367469" y="2974452"/>
                <a:ext cx="537561" cy="345025"/>
              </a:xfrm>
              <a:custGeom>
                <a:avLst/>
                <a:gdLst/>
                <a:ahLst/>
                <a:cxnLst/>
                <a:rect l="l" t="t" r="r" b="b"/>
                <a:pathLst>
                  <a:path w="15289" h="9813" extrusionOk="0">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6482899" y="3063371"/>
                <a:ext cx="238842" cy="69652"/>
              </a:xfrm>
              <a:custGeom>
                <a:avLst/>
                <a:gdLst/>
                <a:ahLst/>
                <a:cxnLst/>
                <a:rect l="l" t="t" r="r" b="b"/>
                <a:pathLst>
                  <a:path w="6793" h="1981" extrusionOk="0">
                    <a:moveTo>
                      <a:pt x="6141" y="1"/>
                    </a:moveTo>
                    <a:cubicBezTo>
                      <a:pt x="5991" y="1"/>
                      <a:pt x="5840" y="1"/>
                      <a:pt x="5665" y="26"/>
                    </a:cubicBezTo>
                    <a:lnTo>
                      <a:pt x="5414" y="26"/>
                    </a:lnTo>
                    <a:cubicBezTo>
                      <a:pt x="5314" y="51"/>
                      <a:pt x="5214" y="51"/>
                      <a:pt x="5139" y="51"/>
                    </a:cubicBezTo>
                    <a:cubicBezTo>
                      <a:pt x="4938" y="101"/>
                      <a:pt x="4738" y="126"/>
                      <a:pt x="4512" y="176"/>
                    </a:cubicBezTo>
                    <a:lnTo>
                      <a:pt x="3234" y="552"/>
                    </a:lnTo>
                    <a:cubicBezTo>
                      <a:pt x="3033" y="627"/>
                      <a:pt x="2808" y="727"/>
                      <a:pt x="2607" y="828"/>
                    </a:cubicBezTo>
                    <a:cubicBezTo>
                      <a:pt x="2407" y="928"/>
                      <a:pt x="2231" y="1028"/>
                      <a:pt x="2031" y="1128"/>
                    </a:cubicBezTo>
                    <a:cubicBezTo>
                      <a:pt x="1956" y="1204"/>
                      <a:pt x="1855" y="1229"/>
                      <a:pt x="1780" y="1304"/>
                    </a:cubicBezTo>
                    <a:cubicBezTo>
                      <a:pt x="1680" y="1354"/>
                      <a:pt x="1605" y="1379"/>
                      <a:pt x="1530" y="1429"/>
                    </a:cubicBezTo>
                    <a:cubicBezTo>
                      <a:pt x="1429" y="1479"/>
                      <a:pt x="1354" y="1529"/>
                      <a:pt x="1279" y="1554"/>
                    </a:cubicBezTo>
                    <a:cubicBezTo>
                      <a:pt x="1204" y="1605"/>
                      <a:pt x="1129" y="1630"/>
                      <a:pt x="1053" y="1655"/>
                    </a:cubicBezTo>
                    <a:cubicBezTo>
                      <a:pt x="903" y="1730"/>
                      <a:pt x="753" y="1780"/>
                      <a:pt x="627" y="1805"/>
                    </a:cubicBezTo>
                    <a:cubicBezTo>
                      <a:pt x="502" y="1855"/>
                      <a:pt x="377" y="1880"/>
                      <a:pt x="301" y="1880"/>
                    </a:cubicBezTo>
                    <a:cubicBezTo>
                      <a:pt x="251" y="1893"/>
                      <a:pt x="208" y="1899"/>
                      <a:pt x="170" y="1899"/>
                    </a:cubicBezTo>
                    <a:cubicBezTo>
                      <a:pt x="132" y="1899"/>
                      <a:pt x="101" y="1893"/>
                      <a:pt x="76" y="1880"/>
                    </a:cubicBezTo>
                    <a:lnTo>
                      <a:pt x="1" y="1880"/>
                    </a:lnTo>
                    <a:cubicBezTo>
                      <a:pt x="1" y="1880"/>
                      <a:pt x="1" y="1880"/>
                      <a:pt x="51" y="1905"/>
                    </a:cubicBezTo>
                    <a:cubicBezTo>
                      <a:pt x="101" y="1930"/>
                      <a:pt x="201" y="1955"/>
                      <a:pt x="301" y="1981"/>
                    </a:cubicBezTo>
                    <a:lnTo>
                      <a:pt x="652" y="1981"/>
                    </a:lnTo>
                    <a:cubicBezTo>
                      <a:pt x="803" y="1955"/>
                      <a:pt x="953" y="1930"/>
                      <a:pt x="1129" y="1880"/>
                    </a:cubicBezTo>
                    <a:cubicBezTo>
                      <a:pt x="1279" y="1830"/>
                      <a:pt x="1454" y="1780"/>
                      <a:pt x="1655" y="1705"/>
                    </a:cubicBezTo>
                    <a:cubicBezTo>
                      <a:pt x="1830" y="1630"/>
                      <a:pt x="2031" y="1529"/>
                      <a:pt x="2206" y="1429"/>
                    </a:cubicBezTo>
                    <a:cubicBezTo>
                      <a:pt x="2382" y="1329"/>
                      <a:pt x="2582" y="1229"/>
                      <a:pt x="2783" y="1128"/>
                    </a:cubicBezTo>
                    <a:cubicBezTo>
                      <a:pt x="2858" y="1078"/>
                      <a:pt x="2958" y="1028"/>
                      <a:pt x="3058" y="1003"/>
                    </a:cubicBezTo>
                    <a:cubicBezTo>
                      <a:pt x="3159" y="953"/>
                      <a:pt x="3259" y="903"/>
                      <a:pt x="3359" y="853"/>
                    </a:cubicBezTo>
                    <a:cubicBezTo>
                      <a:pt x="3560" y="778"/>
                      <a:pt x="3785" y="702"/>
                      <a:pt x="3986" y="627"/>
                    </a:cubicBezTo>
                    <a:cubicBezTo>
                      <a:pt x="4186" y="552"/>
                      <a:pt x="4387" y="477"/>
                      <a:pt x="4587" y="427"/>
                    </a:cubicBezTo>
                    <a:cubicBezTo>
                      <a:pt x="4788" y="377"/>
                      <a:pt x="4988" y="326"/>
                      <a:pt x="5164" y="301"/>
                    </a:cubicBezTo>
                    <a:cubicBezTo>
                      <a:pt x="5264" y="276"/>
                      <a:pt x="5339" y="251"/>
                      <a:pt x="5439" y="226"/>
                    </a:cubicBezTo>
                    <a:cubicBezTo>
                      <a:pt x="5515" y="226"/>
                      <a:pt x="5615" y="201"/>
                      <a:pt x="5690" y="176"/>
                    </a:cubicBezTo>
                    <a:cubicBezTo>
                      <a:pt x="6016" y="126"/>
                      <a:pt x="6291" y="101"/>
                      <a:pt x="6492" y="101"/>
                    </a:cubicBezTo>
                    <a:cubicBezTo>
                      <a:pt x="6692" y="76"/>
                      <a:pt x="6793" y="76"/>
                      <a:pt x="6793" y="76"/>
                    </a:cubicBezTo>
                    <a:cubicBezTo>
                      <a:pt x="6793" y="76"/>
                      <a:pt x="6692" y="51"/>
                      <a:pt x="6492" y="26"/>
                    </a:cubicBezTo>
                    <a:cubicBezTo>
                      <a:pt x="6392" y="26"/>
                      <a:pt x="6266" y="26"/>
                      <a:pt x="6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6638869" y="3110064"/>
                <a:ext cx="137511" cy="37059"/>
              </a:xfrm>
              <a:custGeom>
                <a:avLst/>
                <a:gdLst/>
                <a:ahLst/>
                <a:cxnLst/>
                <a:rect l="l" t="t" r="r" b="b"/>
                <a:pathLst>
                  <a:path w="3911" h="1054" extrusionOk="0">
                    <a:moveTo>
                      <a:pt x="2607" y="1"/>
                    </a:moveTo>
                    <a:cubicBezTo>
                      <a:pt x="2482" y="26"/>
                      <a:pt x="2357" y="51"/>
                      <a:pt x="2231" y="76"/>
                    </a:cubicBezTo>
                    <a:cubicBezTo>
                      <a:pt x="2106" y="101"/>
                      <a:pt x="1981" y="126"/>
                      <a:pt x="1830" y="176"/>
                    </a:cubicBezTo>
                    <a:lnTo>
                      <a:pt x="1655" y="226"/>
                    </a:lnTo>
                    <a:cubicBezTo>
                      <a:pt x="1605" y="252"/>
                      <a:pt x="1530" y="277"/>
                      <a:pt x="1480" y="302"/>
                    </a:cubicBezTo>
                    <a:cubicBezTo>
                      <a:pt x="1354" y="352"/>
                      <a:pt x="1254" y="402"/>
                      <a:pt x="1154" y="452"/>
                    </a:cubicBezTo>
                    <a:cubicBezTo>
                      <a:pt x="928" y="552"/>
                      <a:pt x="728" y="653"/>
                      <a:pt x="552" y="753"/>
                    </a:cubicBezTo>
                    <a:cubicBezTo>
                      <a:pt x="377" y="828"/>
                      <a:pt x="251" y="903"/>
                      <a:pt x="151" y="978"/>
                    </a:cubicBezTo>
                    <a:cubicBezTo>
                      <a:pt x="51" y="1028"/>
                      <a:pt x="1" y="1054"/>
                      <a:pt x="1" y="1054"/>
                    </a:cubicBezTo>
                    <a:cubicBezTo>
                      <a:pt x="1" y="1054"/>
                      <a:pt x="51" y="1054"/>
                      <a:pt x="176" y="1028"/>
                    </a:cubicBezTo>
                    <a:cubicBezTo>
                      <a:pt x="277" y="1028"/>
                      <a:pt x="452" y="978"/>
                      <a:pt x="627" y="928"/>
                    </a:cubicBezTo>
                    <a:cubicBezTo>
                      <a:pt x="803" y="878"/>
                      <a:pt x="1028" y="828"/>
                      <a:pt x="1254" y="753"/>
                    </a:cubicBezTo>
                    <a:cubicBezTo>
                      <a:pt x="1379" y="703"/>
                      <a:pt x="1480" y="653"/>
                      <a:pt x="1605" y="627"/>
                    </a:cubicBezTo>
                    <a:cubicBezTo>
                      <a:pt x="1730" y="577"/>
                      <a:pt x="1830" y="527"/>
                      <a:pt x="1956" y="477"/>
                    </a:cubicBezTo>
                    <a:cubicBezTo>
                      <a:pt x="2056" y="452"/>
                      <a:pt x="2181" y="402"/>
                      <a:pt x="2307" y="377"/>
                    </a:cubicBezTo>
                    <a:cubicBezTo>
                      <a:pt x="2407" y="352"/>
                      <a:pt x="2532" y="327"/>
                      <a:pt x="2658" y="302"/>
                    </a:cubicBezTo>
                    <a:cubicBezTo>
                      <a:pt x="2758" y="277"/>
                      <a:pt x="2883" y="252"/>
                      <a:pt x="2983" y="226"/>
                    </a:cubicBezTo>
                    <a:cubicBezTo>
                      <a:pt x="3084" y="226"/>
                      <a:pt x="3184" y="201"/>
                      <a:pt x="3284" y="201"/>
                    </a:cubicBezTo>
                    <a:cubicBezTo>
                      <a:pt x="3660" y="151"/>
                      <a:pt x="3911" y="126"/>
                      <a:pt x="3911" y="126"/>
                    </a:cubicBezTo>
                    <a:cubicBezTo>
                      <a:pt x="3911" y="126"/>
                      <a:pt x="3660" y="51"/>
                      <a:pt x="3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6818642" y="3278726"/>
                <a:ext cx="50279" cy="118665"/>
              </a:xfrm>
              <a:custGeom>
                <a:avLst/>
                <a:gdLst/>
                <a:ahLst/>
                <a:cxnLst/>
                <a:rect l="l" t="t" r="r" b="b"/>
                <a:pathLst>
                  <a:path w="1430" h="3375" extrusionOk="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6408219" y="3298205"/>
                <a:ext cx="67683" cy="127209"/>
              </a:xfrm>
              <a:custGeom>
                <a:avLst/>
                <a:gdLst/>
                <a:ahLst/>
                <a:cxnLst/>
                <a:rect l="l" t="t" r="r" b="b"/>
                <a:pathLst>
                  <a:path w="1925" h="3618" extrusionOk="0">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7591459" y="3290716"/>
                <a:ext cx="276744" cy="727179"/>
              </a:xfrm>
              <a:custGeom>
                <a:avLst/>
                <a:gdLst/>
                <a:ahLst/>
                <a:cxnLst/>
                <a:rect l="l" t="t" r="r" b="b"/>
                <a:pathLst>
                  <a:path w="7871" h="20682" extrusionOk="0">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7765079" y="3410612"/>
                <a:ext cx="28233" cy="136597"/>
              </a:xfrm>
              <a:custGeom>
                <a:avLst/>
                <a:gdLst/>
                <a:ahLst/>
                <a:cxnLst/>
                <a:rect l="l" t="t" r="r" b="b"/>
                <a:pathLst>
                  <a:path w="803" h="3885" extrusionOk="0">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7805583" y="3495101"/>
                <a:ext cx="20322" cy="78512"/>
              </a:xfrm>
              <a:custGeom>
                <a:avLst/>
                <a:gdLst/>
                <a:ahLst/>
                <a:cxnLst/>
                <a:rect l="l" t="t" r="r" b="b"/>
                <a:pathLst>
                  <a:path w="578" h="2233" extrusionOk="0">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7719230" y="3316629"/>
                <a:ext cx="50279" cy="215566"/>
              </a:xfrm>
              <a:custGeom>
                <a:avLst/>
                <a:gdLst/>
                <a:ahLst/>
                <a:cxnLst/>
                <a:rect l="l" t="t" r="r" b="b"/>
                <a:pathLst>
                  <a:path w="1430" h="6131" extrusionOk="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7674296" y="3521612"/>
                <a:ext cx="52916" cy="104882"/>
              </a:xfrm>
              <a:custGeom>
                <a:avLst/>
                <a:gdLst/>
                <a:ahLst/>
                <a:cxnLst/>
                <a:rect l="l" t="t" r="r" b="b"/>
                <a:pathLst>
                  <a:path w="1505" h="2983" extrusionOk="0">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7591459" y="3725153"/>
                <a:ext cx="230931" cy="202733"/>
              </a:xfrm>
              <a:custGeom>
                <a:avLst/>
                <a:gdLst/>
                <a:ahLst/>
                <a:cxnLst/>
                <a:rect l="l" t="t" r="r" b="b"/>
                <a:pathLst>
                  <a:path w="6568" h="5766" extrusionOk="0">
                    <a:moveTo>
                      <a:pt x="577" y="1"/>
                    </a:moveTo>
                    <a:lnTo>
                      <a:pt x="1" y="953"/>
                    </a:lnTo>
                    <a:cubicBezTo>
                      <a:pt x="778" y="5013"/>
                      <a:pt x="5815" y="5765"/>
                      <a:pt x="5815" y="5765"/>
                    </a:cubicBezTo>
                    <a:lnTo>
                      <a:pt x="6567" y="3560"/>
                    </a:lnTo>
                    <a:lnTo>
                      <a:pt x="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7096230" y="3716363"/>
                <a:ext cx="719092" cy="657422"/>
              </a:xfrm>
              <a:custGeom>
                <a:avLst/>
                <a:gdLst/>
                <a:ahLst/>
                <a:cxnLst/>
                <a:rect l="l" t="t" r="r" b="b"/>
                <a:pathLst>
                  <a:path w="20452" h="18698" extrusionOk="0">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5779699" y="4367561"/>
                <a:ext cx="1693728" cy="117223"/>
              </a:xfrm>
              <a:custGeom>
                <a:avLst/>
                <a:gdLst/>
                <a:ahLst/>
                <a:cxnLst/>
                <a:rect l="l" t="t" r="r" b="b"/>
                <a:pathLst>
                  <a:path w="48172" h="3334" extrusionOk="0">
                    <a:moveTo>
                      <a:pt x="1" y="1"/>
                    </a:moveTo>
                    <a:lnTo>
                      <a:pt x="753" y="3334"/>
                    </a:lnTo>
                    <a:lnTo>
                      <a:pt x="47419" y="3334"/>
                    </a:lnTo>
                    <a:lnTo>
                      <a:pt x="48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5888976" y="4497106"/>
                <a:ext cx="1475173" cy="900622"/>
              </a:xfrm>
              <a:custGeom>
                <a:avLst/>
                <a:gdLst/>
                <a:ahLst/>
                <a:cxnLst/>
                <a:rect l="l" t="t" r="r" b="b"/>
                <a:pathLst>
                  <a:path w="41956" h="9675" extrusionOk="0">
                    <a:moveTo>
                      <a:pt x="0" y="1"/>
                    </a:moveTo>
                    <a:lnTo>
                      <a:pt x="752" y="9675"/>
                    </a:lnTo>
                    <a:lnTo>
                      <a:pt x="41204" y="9675"/>
                    </a:lnTo>
                    <a:lnTo>
                      <a:pt x="419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5806139" y="4480355"/>
                <a:ext cx="1640847" cy="33507"/>
              </a:xfrm>
              <a:custGeom>
                <a:avLst/>
                <a:gdLst/>
                <a:ahLst/>
                <a:cxnLst/>
                <a:rect l="l" t="t" r="r" b="b"/>
                <a:pathLst>
                  <a:path w="46668" h="953" extrusionOk="0">
                    <a:moveTo>
                      <a:pt x="1" y="1"/>
                    </a:moveTo>
                    <a:lnTo>
                      <a:pt x="1" y="953"/>
                    </a:lnTo>
                    <a:lnTo>
                      <a:pt x="46667" y="953"/>
                    </a:lnTo>
                    <a:lnTo>
                      <a:pt x="466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29"/>
            <p:cNvGrpSpPr/>
            <p:nvPr/>
          </p:nvGrpSpPr>
          <p:grpSpPr>
            <a:xfrm>
              <a:off x="5521495" y="3748288"/>
              <a:ext cx="1877003" cy="670527"/>
              <a:chOff x="1047930" y="3492764"/>
              <a:chExt cx="1495620" cy="534285"/>
            </a:xfrm>
          </p:grpSpPr>
          <p:sp>
            <p:nvSpPr>
              <p:cNvPr id="784" name="Google Shape;784;p29"/>
              <p:cNvSpPr/>
              <p:nvPr/>
            </p:nvSpPr>
            <p:spPr>
              <a:xfrm>
                <a:off x="1709119" y="3492764"/>
                <a:ext cx="184398" cy="175844"/>
              </a:xfrm>
              <a:custGeom>
                <a:avLst/>
                <a:gdLst/>
                <a:ahLst/>
                <a:cxnLst/>
                <a:rect l="l" t="t" r="r" b="b"/>
                <a:pathLst>
                  <a:path w="5389" h="5139" extrusionOk="0">
                    <a:moveTo>
                      <a:pt x="2707" y="1"/>
                    </a:moveTo>
                    <a:lnTo>
                      <a:pt x="1880" y="1705"/>
                    </a:lnTo>
                    <a:lnTo>
                      <a:pt x="0" y="1981"/>
                    </a:lnTo>
                    <a:lnTo>
                      <a:pt x="1353" y="3284"/>
                    </a:lnTo>
                    <a:lnTo>
                      <a:pt x="1028" y="5139"/>
                    </a:lnTo>
                    <a:lnTo>
                      <a:pt x="2707" y="4261"/>
                    </a:lnTo>
                    <a:lnTo>
                      <a:pt x="4361" y="5139"/>
                    </a:lnTo>
                    <a:lnTo>
                      <a:pt x="4060" y="3284"/>
                    </a:lnTo>
                    <a:lnTo>
                      <a:pt x="5389" y="1981"/>
                    </a:lnTo>
                    <a:lnTo>
                      <a:pt x="3534" y="1705"/>
                    </a:lnTo>
                    <a:lnTo>
                      <a:pt x="27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1550459" y="3544225"/>
                <a:ext cx="108093" cy="102926"/>
              </a:xfrm>
              <a:custGeom>
                <a:avLst/>
                <a:gdLst/>
                <a:ahLst/>
                <a:cxnLst/>
                <a:rect l="l" t="t" r="r" b="b"/>
                <a:pathLst>
                  <a:path w="3159" h="3008" extrusionOk="0">
                    <a:moveTo>
                      <a:pt x="1579" y="0"/>
                    </a:moveTo>
                    <a:lnTo>
                      <a:pt x="1078" y="978"/>
                    </a:lnTo>
                    <a:lnTo>
                      <a:pt x="0" y="1153"/>
                    </a:lnTo>
                    <a:lnTo>
                      <a:pt x="777" y="1905"/>
                    </a:lnTo>
                    <a:lnTo>
                      <a:pt x="602" y="3008"/>
                    </a:lnTo>
                    <a:lnTo>
                      <a:pt x="1579" y="2482"/>
                    </a:lnTo>
                    <a:lnTo>
                      <a:pt x="2557" y="3008"/>
                    </a:lnTo>
                    <a:lnTo>
                      <a:pt x="2356" y="1905"/>
                    </a:lnTo>
                    <a:lnTo>
                      <a:pt x="3158" y="1153"/>
                    </a:lnTo>
                    <a:lnTo>
                      <a:pt x="2056" y="978"/>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1933780" y="3544225"/>
                <a:ext cx="108093" cy="102926"/>
              </a:xfrm>
              <a:custGeom>
                <a:avLst/>
                <a:gdLst/>
                <a:ahLst/>
                <a:cxnLst/>
                <a:rect l="l" t="t" r="r" b="b"/>
                <a:pathLst>
                  <a:path w="3159" h="3008" extrusionOk="0">
                    <a:moveTo>
                      <a:pt x="1579" y="0"/>
                    </a:moveTo>
                    <a:lnTo>
                      <a:pt x="1103" y="978"/>
                    </a:lnTo>
                    <a:lnTo>
                      <a:pt x="0" y="1153"/>
                    </a:lnTo>
                    <a:lnTo>
                      <a:pt x="802" y="1905"/>
                    </a:lnTo>
                    <a:lnTo>
                      <a:pt x="602" y="3008"/>
                    </a:lnTo>
                    <a:lnTo>
                      <a:pt x="1579" y="2482"/>
                    </a:lnTo>
                    <a:lnTo>
                      <a:pt x="2557" y="3008"/>
                    </a:lnTo>
                    <a:lnTo>
                      <a:pt x="2356" y="1905"/>
                    </a:lnTo>
                    <a:lnTo>
                      <a:pt x="3158" y="1153"/>
                    </a:lnTo>
                    <a:lnTo>
                      <a:pt x="2056" y="978"/>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047930" y="3878652"/>
                <a:ext cx="189565" cy="49786"/>
              </a:xfrm>
              <a:custGeom>
                <a:avLst/>
                <a:gdLst/>
                <a:ahLst/>
                <a:cxnLst/>
                <a:rect l="l" t="t" r="r" b="b"/>
                <a:pathLst>
                  <a:path w="5540" h="1455" extrusionOk="0">
                    <a:moveTo>
                      <a:pt x="1" y="1"/>
                    </a:moveTo>
                    <a:lnTo>
                      <a:pt x="1"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1047930" y="3928402"/>
                <a:ext cx="189565" cy="48931"/>
              </a:xfrm>
              <a:custGeom>
                <a:avLst/>
                <a:gdLst/>
                <a:ahLst/>
                <a:cxnLst/>
                <a:rect l="l" t="t" r="r" b="b"/>
                <a:pathLst>
                  <a:path w="5540" h="1430" extrusionOk="0">
                    <a:moveTo>
                      <a:pt x="1" y="1"/>
                    </a:moveTo>
                    <a:lnTo>
                      <a:pt x="1"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1047930" y="3829792"/>
                <a:ext cx="189565" cy="48897"/>
              </a:xfrm>
              <a:custGeom>
                <a:avLst/>
                <a:gdLst/>
                <a:ahLst/>
                <a:cxnLst/>
                <a:rect l="l" t="t" r="r" b="b"/>
                <a:pathLst>
                  <a:path w="5540" h="1429" extrusionOk="0">
                    <a:moveTo>
                      <a:pt x="1" y="0"/>
                    </a:moveTo>
                    <a:lnTo>
                      <a:pt x="1"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047930" y="3977297"/>
                <a:ext cx="189565" cy="49752"/>
              </a:xfrm>
              <a:custGeom>
                <a:avLst/>
                <a:gdLst/>
                <a:ahLst/>
                <a:cxnLst/>
                <a:rect l="l" t="t" r="r" b="b"/>
                <a:pathLst>
                  <a:path w="5540" h="1454" extrusionOk="0">
                    <a:moveTo>
                      <a:pt x="1" y="0"/>
                    </a:moveTo>
                    <a:lnTo>
                      <a:pt x="1"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2353986" y="3878652"/>
                <a:ext cx="189565" cy="49786"/>
              </a:xfrm>
              <a:custGeom>
                <a:avLst/>
                <a:gdLst/>
                <a:ahLst/>
                <a:cxnLst/>
                <a:rect l="l" t="t" r="r" b="b"/>
                <a:pathLst>
                  <a:path w="5540" h="1455" extrusionOk="0">
                    <a:moveTo>
                      <a:pt x="0" y="1"/>
                    </a:moveTo>
                    <a:lnTo>
                      <a:pt x="0"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2353986" y="3928402"/>
                <a:ext cx="189565" cy="48931"/>
              </a:xfrm>
              <a:custGeom>
                <a:avLst/>
                <a:gdLst/>
                <a:ahLst/>
                <a:cxnLst/>
                <a:rect l="l" t="t" r="r" b="b"/>
                <a:pathLst>
                  <a:path w="5540" h="1430" extrusionOk="0">
                    <a:moveTo>
                      <a:pt x="0" y="1"/>
                    </a:moveTo>
                    <a:lnTo>
                      <a:pt x="0"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2353986" y="3829792"/>
                <a:ext cx="189565" cy="48897"/>
              </a:xfrm>
              <a:custGeom>
                <a:avLst/>
                <a:gdLst/>
                <a:ahLst/>
                <a:cxnLst/>
                <a:rect l="l" t="t" r="r" b="b"/>
                <a:pathLst>
                  <a:path w="5540" h="1429" extrusionOk="0">
                    <a:moveTo>
                      <a:pt x="0" y="0"/>
                    </a:moveTo>
                    <a:lnTo>
                      <a:pt x="0"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2353986" y="3977297"/>
                <a:ext cx="189565" cy="49752"/>
              </a:xfrm>
              <a:custGeom>
                <a:avLst/>
                <a:gdLst/>
                <a:ahLst/>
                <a:cxnLst/>
                <a:rect l="l" t="t" r="r" b="b"/>
                <a:pathLst>
                  <a:path w="5540" h="1454" extrusionOk="0">
                    <a:moveTo>
                      <a:pt x="0" y="0"/>
                    </a:moveTo>
                    <a:lnTo>
                      <a:pt x="0"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32"/>
          <p:cNvSpPr txBox="1">
            <a:spLocks noGrp="1"/>
          </p:cNvSpPr>
          <p:nvPr>
            <p:ph type="subTitle" idx="2"/>
          </p:nvPr>
        </p:nvSpPr>
        <p:spPr>
          <a:xfrm>
            <a:off x="1874750" y="3669000"/>
            <a:ext cx="2190300"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Wyoming has the smallest population of total voters</a:t>
            </a:r>
            <a:endParaRPr/>
          </a:p>
        </p:txBody>
      </p:sp>
      <p:sp>
        <p:nvSpPr>
          <p:cNvPr id="921" name="Google Shape;921;p32"/>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Conclusions</a:t>
            </a:r>
            <a:endParaRPr/>
          </a:p>
        </p:txBody>
      </p:sp>
      <p:sp>
        <p:nvSpPr>
          <p:cNvPr id="922" name="Google Shape;922;p32"/>
          <p:cNvSpPr txBox="1">
            <a:spLocks noGrp="1"/>
          </p:cNvSpPr>
          <p:nvPr>
            <p:ph type="subTitle" idx="4"/>
          </p:nvPr>
        </p:nvSpPr>
        <p:spPr>
          <a:xfrm>
            <a:off x="6004274" y="3598050"/>
            <a:ext cx="2603277"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Looking at a heat map of voters by race, we see that most Asian voters are concentrated in California while black voters are mostly in the south and east region of the US. </a:t>
            </a:r>
            <a:endParaRPr dirty="0"/>
          </a:p>
        </p:txBody>
      </p:sp>
      <p:sp>
        <p:nvSpPr>
          <p:cNvPr id="923" name="Google Shape;923;p32"/>
          <p:cNvSpPr txBox="1">
            <a:spLocks noGrp="1"/>
          </p:cNvSpPr>
          <p:nvPr>
            <p:ph type="subTitle" idx="6"/>
          </p:nvPr>
        </p:nvSpPr>
        <p:spPr>
          <a:xfrm>
            <a:off x="1874750" y="1790888"/>
            <a:ext cx="2623146"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Female voters surpass male voters overall and, in each state, individually. In New Mexico, female voters are 10% more than male voters</a:t>
            </a:r>
            <a:endParaRPr dirty="0"/>
          </a:p>
        </p:txBody>
      </p:sp>
      <p:sp>
        <p:nvSpPr>
          <p:cNvPr id="924" name="Google Shape;924;p32"/>
          <p:cNvSpPr txBox="1">
            <a:spLocks noGrp="1"/>
          </p:cNvSpPr>
          <p:nvPr>
            <p:ph type="subTitle" idx="8"/>
          </p:nvPr>
        </p:nvSpPr>
        <p:spPr>
          <a:xfrm>
            <a:off x="6004275" y="1790875"/>
            <a:ext cx="2190300"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Most voters were between the ages of 45-64</a:t>
            </a:r>
            <a:endParaRPr/>
          </a:p>
        </p:txBody>
      </p:sp>
      <p:grpSp>
        <p:nvGrpSpPr>
          <p:cNvPr id="925" name="Google Shape;925;p32"/>
          <p:cNvGrpSpPr/>
          <p:nvPr/>
        </p:nvGrpSpPr>
        <p:grpSpPr>
          <a:xfrm>
            <a:off x="5111515" y="1759271"/>
            <a:ext cx="641367" cy="584917"/>
            <a:chOff x="2208150" y="1223700"/>
            <a:chExt cx="918600" cy="837750"/>
          </a:xfrm>
        </p:grpSpPr>
        <p:sp>
          <p:nvSpPr>
            <p:cNvPr id="926" name="Google Shape;926;p32"/>
            <p:cNvSpPr/>
            <p:nvPr/>
          </p:nvSpPr>
          <p:spPr>
            <a:xfrm>
              <a:off x="2321575" y="1298900"/>
              <a:ext cx="658550" cy="658550"/>
            </a:xfrm>
            <a:custGeom>
              <a:avLst/>
              <a:gdLst/>
              <a:ahLst/>
              <a:cxnLst/>
              <a:rect l="l" t="t" r="r" b="b"/>
              <a:pathLst>
                <a:path w="26342" h="26342" extrusionOk="0">
                  <a:moveTo>
                    <a:pt x="13158" y="9599"/>
                  </a:moveTo>
                  <a:cubicBezTo>
                    <a:pt x="14386" y="9599"/>
                    <a:pt x="15439" y="10226"/>
                    <a:pt x="16091" y="11153"/>
                  </a:cubicBezTo>
                  <a:cubicBezTo>
                    <a:pt x="16492" y="11730"/>
                    <a:pt x="16717" y="12406"/>
                    <a:pt x="16717" y="13158"/>
                  </a:cubicBezTo>
                  <a:cubicBezTo>
                    <a:pt x="16717" y="14512"/>
                    <a:pt x="15965" y="15690"/>
                    <a:pt x="14863" y="16316"/>
                  </a:cubicBezTo>
                  <a:cubicBezTo>
                    <a:pt x="14361" y="16567"/>
                    <a:pt x="13785" y="16742"/>
                    <a:pt x="13158" y="16742"/>
                  </a:cubicBezTo>
                  <a:cubicBezTo>
                    <a:pt x="11203" y="16742"/>
                    <a:pt x="9599" y="15138"/>
                    <a:pt x="9599" y="13158"/>
                  </a:cubicBezTo>
                  <a:cubicBezTo>
                    <a:pt x="9599" y="11203"/>
                    <a:pt x="11203" y="9599"/>
                    <a:pt x="13158" y="9599"/>
                  </a:cubicBezTo>
                  <a:close/>
                  <a:moveTo>
                    <a:pt x="13158" y="0"/>
                  </a:moveTo>
                  <a:cubicBezTo>
                    <a:pt x="5890" y="0"/>
                    <a:pt x="0" y="5890"/>
                    <a:pt x="0" y="13158"/>
                  </a:cubicBezTo>
                  <a:cubicBezTo>
                    <a:pt x="0" y="19023"/>
                    <a:pt x="3810" y="23960"/>
                    <a:pt x="9073" y="25690"/>
                  </a:cubicBezTo>
                  <a:cubicBezTo>
                    <a:pt x="10351" y="26116"/>
                    <a:pt x="11730" y="26341"/>
                    <a:pt x="13158" y="26341"/>
                  </a:cubicBezTo>
                  <a:cubicBezTo>
                    <a:pt x="15063" y="26341"/>
                    <a:pt x="16868" y="25940"/>
                    <a:pt x="18472" y="25213"/>
                  </a:cubicBezTo>
                  <a:cubicBezTo>
                    <a:pt x="19474" y="24787"/>
                    <a:pt x="20401" y="24236"/>
                    <a:pt x="21254" y="23559"/>
                  </a:cubicBezTo>
                  <a:cubicBezTo>
                    <a:pt x="24336" y="21153"/>
                    <a:pt x="26341" y="17394"/>
                    <a:pt x="26341" y="13158"/>
                  </a:cubicBezTo>
                  <a:cubicBezTo>
                    <a:pt x="26341" y="10351"/>
                    <a:pt x="25439" y="7720"/>
                    <a:pt x="23935" y="5589"/>
                  </a:cubicBezTo>
                  <a:cubicBezTo>
                    <a:pt x="22908" y="4136"/>
                    <a:pt x="21604" y="2908"/>
                    <a:pt x="20101" y="1980"/>
                  </a:cubicBezTo>
                  <a:cubicBezTo>
                    <a:pt x="18096" y="727"/>
                    <a:pt x="15715" y="0"/>
                    <a:pt x="13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2650525" y="1298900"/>
              <a:ext cx="269450" cy="278850"/>
            </a:xfrm>
            <a:custGeom>
              <a:avLst/>
              <a:gdLst/>
              <a:ahLst/>
              <a:cxnLst/>
              <a:rect l="l" t="t" r="r" b="b"/>
              <a:pathLst>
                <a:path w="10778" h="11154" extrusionOk="0">
                  <a:moveTo>
                    <a:pt x="0" y="0"/>
                  </a:moveTo>
                  <a:lnTo>
                    <a:pt x="0" y="9599"/>
                  </a:lnTo>
                  <a:cubicBezTo>
                    <a:pt x="1228" y="9599"/>
                    <a:pt x="2281" y="10226"/>
                    <a:pt x="2933" y="11153"/>
                  </a:cubicBezTo>
                  <a:lnTo>
                    <a:pt x="10777" y="5589"/>
                  </a:lnTo>
                  <a:cubicBezTo>
                    <a:pt x="9750" y="4136"/>
                    <a:pt x="8446" y="2908"/>
                    <a:pt x="6943" y="1980"/>
                  </a:cubicBezTo>
                  <a:cubicBezTo>
                    <a:pt x="4938" y="727"/>
                    <a:pt x="2557"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2693125" y="1438625"/>
              <a:ext cx="287000" cy="490625"/>
            </a:xfrm>
            <a:custGeom>
              <a:avLst/>
              <a:gdLst/>
              <a:ahLst/>
              <a:cxnLst/>
              <a:rect l="l" t="t" r="r" b="b"/>
              <a:pathLst>
                <a:path w="11480" h="19625" extrusionOk="0">
                  <a:moveTo>
                    <a:pt x="9073" y="0"/>
                  </a:moveTo>
                  <a:lnTo>
                    <a:pt x="1229" y="5564"/>
                  </a:lnTo>
                  <a:cubicBezTo>
                    <a:pt x="1630" y="6141"/>
                    <a:pt x="1855" y="6817"/>
                    <a:pt x="1855" y="7569"/>
                  </a:cubicBezTo>
                  <a:cubicBezTo>
                    <a:pt x="1855" y="8923"/>
                    <a:pt x="1103" y="10101"/>
                    <a:pt x="1" y="10702"/>
                  </a:cubicBezTo>
                  <a:lnTo>
                    <a:pt x="3610" y="19624"/>
                  </a:lnTo>
                  <a:cubicBezTo>
                    <a:pt x="4612" y="19198"/>
                    <a:pt x="5539" y="18647"/>
                    <a:pt x="6392" y="17970"/>
                  </a:cubicBezTo>
                  <a:cubicBezTo>
                    <a:pt x="9474" y="15564"/>
                    <a:pt x="11479" y="11805"/>
                    <a:pt x="11479" y="7569"/>
                  </a:cubicBezTo>
                  <a:cubicBezTo>
                    <a:pt x="11479" y="4762"/>
                    <a:pt x="10577" y="2131"/>
                    <a:pt x="9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2753900" y="1288250"/>
              <a:ext cx="340250" cy="130350"/>
            </a:xfrm>
            <a:custGeom>
              <a:avLst/>
              <a:gdLst/>
              <a:ahLst/>
              <a:cxnLst/>
              <a:rect l="l" t="t" r="r" b="b"/>
              <a:pathLst>
                <a:path w="13610" h="5214" extrusionOk="0">
                  <a:moveTo>
                    <a:pt x="4712" y="0"/>
                  </a:moveTo>
                  <a:cubicBezTo>
                    <a:pt x="4587" y="0"/>
                    <a:pt x="4462" y="50"/>
                    <a:pt x="4387" y="151"/>
                  </a:cubicBezTo>
                  <a:lnTo>
                    <a:pt x="1" y="4537"/>
                  </a:lnTo>
                  <a:lnTo>
                    <a:pt x="677" y="5213"/>
                  </a:lnTo>
                  <a:lnTo>
                    <a:pt x="4913" y="978"/>
                  </a:lnTo>
                  <a:lnTo>
                    <a:pt x="13610" y="978"/>
                  </a:lnTo>
                  <a:lnTo>
                    <a:pt x="13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2787100" y="1822075"/>
              <a:ext cx="339650" cy="130350"/>
            </a:xfrm>
            <a:custGeom>
              <a:avLst/>
              <a:gdLst/>
              <a:ahLst/>
              <a:cxnLst/>
              <a:rect l="l" t="t" r="r" b="b"/>
              <a:pathLst>
                <a:path w="13586" h="5214" extrusionOk="0">
                  <a:moveTo>
                    <a:pt x="678" y="1"/>
                  </a:moveTo>
                  <a:lnTo>
                    <a:pt x="1" y="702"/>
                  </a:lnTo>
                  <a:lnTo>
                    <a:pt x="4362" y="5063"/>
                  </a:lnTo>
                  <a:cubicBezTo>
                    <a:pt x="4462" y="5164"/>
                    <a:pt x="4587" y="5214"/>
                    <a:pt x="4713" y="5214"/>
                  </a:cubicBezTo>
                  <a:lnTo>
                    <a:pt x="13585" y="5214"/>
                  </a:lnTo>
                  <a:lnTo>
                    <a:pt x="13585" y="4236"/>
                  </a:lnTo>
                  <a:lnTo>
                    <a:pt x="4913" y="4236"/>
                  </a:lnTo>
                  <a:lnTo>
                    <a:pt x="6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2208150" y="1885375"/>
              <a:ext cx="399800" cy="176075"/>
            </a:xfrm>
            <a:custGeom>
              <a:avLst/>
              <a:gdLst/>
              <a:ahLst/>
              <a:cxnLst/>
              <a:rect l="l" t="t" r="r" b="b"/>
              <a:pathLst>
                <a:path w="15992" h="7043" extrusionOk="0">
                  <a:moveTo>
                    <a:pt x="15339" y="0"/>
                  </a:moveTo>
                  <a:lnTo>
                    <a:pt x="8698" y="6065"/>
                  </a:lnTo>
                  <a:lnTo>
                    <a:pt x="1" y="6065"/>
                  </a:lnTo>
                  <a:lnTo>
                    <a:pt x="1" y="7043"/>
                  </a:lnTo>
                  <a:lnTo>
                    <a:pt x="8898" y="7043"/>
                  </a:lnTo>
                  <a:cubicBezTo>
                    <a:pt x="9024" y="7043"/>
                    <a:pt x="9124" y="6993"/>
                    <a:pt x="9224" y="6917"/>
                  </a:cubicBezTo>
                  <a:lnTo>
                    <a:pt x="15991" y="702"/>
                  </a:lnTo>
                  <a:lnTo>
                    <a:pt x="15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2973825" y="1865325"/>
              <a:ext cx="152925" cy="24450"/>
            </a:xfrm>
            <a:custGeom>
              <a:avLst/>
              <a:gdLst/>
              <a:ahLst/>
              <a:cxnLst/>
              <a:rect l="l" t="t" r="r" b="b"/>
              <a:pathLst>
                <a:path w="6117" h="978" extrusionOk="0">
                  <a:moveTo>
                    <a:pt x="1" y="0"/>
                  </a:moveTo>
                  <a:lnTo>
                    <a:pt x="1" y="978"/>
                  </a:lnTo>
                  <a:lnTo>
                    <a:pt x="6116" y="978"/>
                  </a:lnTo>
                  <a:lnTo>
                    <a:pt x="6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2940625" y="1223700"/>
              <a:ext cx="153525" cy="24475"/>
            </a:xfrm>
            <a:custGeom>
              <a:avLst/>
              <a:gdLst/>
              <a:ahLst/>
              <a:cxnLst/>
              <a:rect l="l" t="t" r="r" b="b"/>
              <a:pathLst>
                <a:path w="6141" h="979" extrusionOk="0">
                  <a:moveTo>
                    <a:pt x="0" y="1"/>
                  </a:moveTo>
                  <a:lnTo>
                    <a:pt x="0" y="978"/>
                  </a:lnTo>
                  <a:lnTo>
                    <a:pt x="6141" y="978"/>
                  </a:lnTo>
                  <a:lnTo>
                    <a:pt x="61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2208150" y="1971200"/>
              <a:ext cx="153550" cy="24475"/>
            </a:xfrm>
            <a:custGeom>
              <a:avLst/>
              <a:gdLst/>
              <a:ahLst/>
              <a:cxnLst/>
              <a:rect l="l" t="t" r="r" b="b"/>
              <a:pathLst>
                <a:path w="6142" h="979" extrusionOk="0">
                  <a:moveTo>
                    <a:pt x="1" y="1"/>
                  </a:moveTo>
                  <a:lnTo>
                    <a:pt x="1" y="978"/>
                  </a:lnTo>
                  <a:lnTo>
                    <a:pt x="6141" y="978"/>
                  </a:lnTo>
                  <a:lnTo>
                    <a:pt x="61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2"/>
          <p:cNvGrpSpPr/>
          <p:nvPr/>
        </p:nvGrpSpPr>
        <p:grpSpPr>
          <a:xfrm>
            <a:off x="5111506" y="3527106"/>
            <a:ext cx="641393" cy="663586"/>
            <a:chOff x="4252650" y="2702400"/>
            <a:chExt cx="887250" cy="917950"/>
          </a:xfrm>
        </p:grpSpPr>
        <p:sp>
          <p:nvSpPr>
            <p:cNvPr id="936" name="Google Shape;936;p32"/>
            <p:cNvSpPr/>
            <p:nvPr/>
          </p:nvSpPr>
          <p:spPr>
            <a:xfrm>
              <a:off x="4824100" y="3421075"/>
              <a:ext cx="315800" cy="169825"/>
            </a:xfrm>
            <a:custGeom>
              <a:avLst/>
              <a:gdLst/>
              <a:ahLst/>
              <a:cxnLst/>
              <a:rect l="l" t="t" r="r" b="b"/>
              <a:pathLst>
                <a:path w="12632" h="6793" extrusionOk="0">
                  <a:moveTo>
                    <a:pt x="0" y="1"/>
                  </a:moveTo>
                  <a:lnTo>
                    <a:pt x="0" y="6793"/>
                  </a:lnTo>
                  <a:lnTo>
                    <a:pt x="12632" y="6793"/>
                  </a:lnTo>
                  <a:lnTo>
                    <a:pt x="126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4677475" y="3081475"/>
              <a:ext cx="462425" cy="170475"/>
            </a:xfrm>
            <a:custGeom>
              <a:avLst/>
              <a:gdLst/>
              <a:ahLst/>
              <a:cxnLst/>
              <a:rect l="l" t="t" r="r" b="b"/>
              <a:pathLst>
                <a:path w="18497" h="6819" extrusionOk="0">
                  <a:moveTo>
                    <a:pt x="0" y="1"/>
                  </a:moveTo>
                  <a:lnTo>
                    <a:pt x="0" y="6818"/>
                  </a:lnTo>
                  <a:lnTo>
                    <a:pt x="18497" y="6818"/>
                  </a:lnTo>
                  <a:lnTo>
                    <a:pt x="184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4940000" y="2742500"/>
              <a:ext cx="199900" cy="169825"/>
            </a:xfrm>
            <a:custGeom>
              <a:avLst/>
              <a:gdLst/>
              <a:ahLst/>
              <a:cxnLst/>
              <a:rect l="l" t="t" r="r" b="b"/>
              <a:pathLst>
                <a:path w="7996" h="6793" extrusionOk="0">
                  <a:moveTo>
                    <a:pt x="1" y="1"/>
                  </a:moveTo>
                  <a:lnTo>
                    <a:pt x="1" y="6793"/>
                  </a:lnTo>
                  <a:lnTo>
                    <a:pt x="7996" y="6793"/>
                  </a:lnTo>
                  <a:lnTo>
                    <a:pt x="7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4505800" y="2742500"/>
              <a:ext cx="488750" cy="169825"/>
            </a:xfrm>
            <a:custGeom>
              <a:avLst/>
              <a:gdLst/>
              <a:ahLst/>
              <a:cxnLst/>
              <a:rect l="l" t="t" r="r" b="b"/>
              <a:pathLst>
                <a:path w="19550" h="6793" extrusionOk="0">
                  <a:moveTo>
                    <a:pt x="0" y="1"/>
                  </a:moveTo>
                  <a:lnTo>
                    <a:pt x="0" y="6793"/>
                  </a:lnTo>
                  <a:lnTo>
                    <a:pt x="19549" y="6793"/>
                  </a:lnTo>
                  <a:lnTo>
                    <a:pt x="19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4505800" y="3421075"/>
              <a:ext cx="353400" cy="169825"/>
            </a:xfrm>
            <a:custGeom>
              <a:avLst/>
              <a:gdLst/>
              <a:ahLst/>
              <a:cxnLst/>
              <a:rect l="l" t="t" r="r" b="b"/>
              <a:pathLst>
                <a:path w="14136" h="6793" extrusionOk="0">
                  <a:moveTo>
                    <a:pt x="0" y="1"/>
                  </a:moveTo>
                  <a:lnTo>
                    <a:pt x="0" y="6793"/>
                  </a:lnTo>
                  <a:lnTo>
                    <a:pt x="14136" y="6793"/>
                  </a:lnTo>
                  <a:lnTo>
                    <a:pt x="141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4505800" y="3081475"/>
              <a:ext cx="235600" cy="170475"/>
            </a:xfrm>
            <a:custGeom>
              <a:avLst/>
              <a:gdLst/>
              <a:ahLst/>
              <a:cxnLst/>
              <a:rect l="l" t="t" r="r" b="b"/>
              <a:pathLst>
                <a:path w="9424" h="6819" extrusionOk="0">
                  <a:moveTo>
                    <a:pt x="0" y="1"/>
                  </a:moveTo>
                  <a:lnTo>
                    <a:pt x="0" y="6818"/>
                  </a:lnTo>
                  <a:lnTo>
                    <a:pt x="9424" y="6818"/>
                  </a:lnTo>
                  <a:lnTo>
                    <a:pt x="94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4252650" y="2702400"/>
              <a:ext cx="138500" cy="239375"/>
            </a:xfrm>
            <a:custGeom>
              <a:avLst/>
              <a:gdLst/>
              <a:ahLst/>
              <a:cxnLst/>
              <a:rect l="l" t="t" r="r" b="b"/>
              <a:pathLst>
                <a:path w="5540" h="9575" extrusionOk="0">
                  <a:moveTo>
                    <a:pt x="2783" y="1"/>
                  </a:moveTo>
                  <a:cubicBezTo>
                    <a:pt x="1254" y="1"/>
                    <a:pt x="1" y="1229"/>
                    <a:pt x="1" y="2758"/>
                  </a:cubicBezTo>
                  <a:cubicBezTo>
                    <a:pt x="1" y="3861"/>
                    <a:pt x="653" y="4813"/>
                    <a:pt x="1605" y="5264"/>
                  </a:cubicBezTo>
                  <a:cubicBezTo>
                    <a:pt x="653" y="5690"/>
                    <a:pt x="1" y="6643"/>
                    <a:pt x="1" y="7770"/>
                  </a:cubicBezTo>
                  <a:lnTo>
                    <a:pt x="1" y="9575"/>
                  </a:lnTo>
                  <a:lnTo>
                    <a:pt x="5540" y="9575"/>
                  </a:lnTo>
                  <a:lnTo>
                    <a:pt x="5540" y="7770"/>
                  </a:lnTo>
                  <a:cubicBezTo>
                    <a:pt x="5540" y="6643"/>
                    <a:pt x="4888" y="5690"/>
                    <a:pt x="3936" y="5264"/>
                  </a:cubicBezTo>
                  <a:cubicBezTo>
                    <a:pt x="4888" y="4813"/>
                    <a:pt x="5540" y="3861"/>
                    <a:pt x="5540" y="2758"/>
                  </a:cubicBezTo>
                  <a:cubicBezTo>
                    <a:pt x="5540" y="1229"/>
                    <a:pt x="4312" y="1"/>
                    <a:pt x="2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4252650" y="3040125"/>
              <a:ext cx="138500" cy="241250"/>
            </a:xfrm>
            <a:custGeom>
              <a:avLst/>
              <a:gdLst/>
              <a:ahLst/>
              <a:cxnLst/>
              <a:rect l="l" t="t" r="r" b="b"/>
              <a:pathLst>
                <a:path w="5540" h="9650" extrusionOk="0">
                  <a:moveTo>
                    <a:pt x="2783" y="1"/>
                  </a:moveTo>
                  <a:cubicBezTo>
                    <a:pt x="1254" y="1"/>
                    <a:pt x="1" y="1254"/>
                    <a:pt x="1" y="2783"/>
                  </a:cubicBezTo>
                  <a:cubicBezTo>
                    <a:pt x="1" y="3911"/>
                    <a:pt x="678" y="4863"/>
                    <a:pt x="1655" y="5289"/>
                  </a:cubicBezTo>
                  <a:cubicBezTo>
                    <a:pt x="678" y="5740"/>
                    <a:pt x="1" y="6693"/>
                    <a:pt x="1" y="7820"/>
                  </a:cubicBezTo>
                  <a:lnTo>
                    <a:pt x="1" y="9650"/>
                  </a:lnTo>
                  <a:lnTo>
                    <a:pt x="5540" y="9650"/>
                  </a:lnTo>
                  <a:lnTo>
                    <a:pt x="5540" y="7820"/>
                  </a:lnTo>
                  <a:cubicBezTo>
                    <a:pt x="5540" y="6693"/>
                    <a:pt x="4863" y="5740"/>
                    <a:pt x="3886" y="5289"/>
                  </a:cubicBezTo>
                  <a:cubicBezTo>
                    <a:pt x="4863" y="4863"/>
                    <a:pt x="5540" y="3911"/>
                    <a:pt x="5540" y="2783"/>
                  </a:cubicBezTo>
                  <a:cubicBezTo>
                    <a:pt x="5540" y="1254"/>
                    <a:pt x="4312" y="1"/>
                    <a:pt x="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4252650" y="3379725"/>
              <a:ext cx="138500" cy="240625"/>
            </a:xfrm>
            <a:custGeom>
              <a:avLst/>
              <a:gdLst/>
              <a:ahLst/>
              <a:cxnLst/>
              <a:rect l="l" t="t" r="r" b="b"/>
              <a:pathLst>
                <a:path w="5540" h="9625" extrusionOk="0">
                  <a:moveTo>
                    <a:pt x="2783" y="1"/>
                  </a:moveTo>
                  <a:cubicBezTo>
                    <a:pt x="1254" y="1"/>
                    <a:pt x="1" y="1229"/>
                    <a:pt x="1" y="2758"/>
                  </a:cubicBezTo>
                  <a:cubicBezTo>
                    <a:pt x="1" y="3886"/>
                    <a:pt x="678" y="4863"/>
                    <a:pt x="1655" y="5289"/>
                  </a:cubicBezTo>
                  <a:cubicBezTo>
                    <a:pt x="678" y="5715"/>
                    <a:pt x="1" y="6693"/>
                    <a:pt x="1" y="7820"/>
                  </a:cubicBezTo>
                  <a:lnTo>
                    <a:pt x="1" y="9625"/>
                  </a:lnTo>
                  <a:lnTo>
                    <a:pt x="5540" y="9625"/>
                  </a:lnTo>
                  <a:lnTo>
                    <a:pt x="5540" y="7820"/>
                  </a:lnTo>
                  <a:cubicBezTo>
                    <a:pt x="5540" y="6693"/>
                    <a:pt x="4863" y="5715"/>
                    <a:pt x="3886" y="5289"/>
                  </a:cubicBezTo>
                  <a:cubicBezTo>
                    <a:pt x="4863" y="4863"/>
                    <a:pt x="5540" y="3886"/>
                    <a:pt x="5540" y="2758"/>
                  </a:cubicBezTo>
                  <a:cubicBezTo>
                    <a:pt x="5540" y="1229"/>
                    <a:pt x="4312" y="1"/>
                    <a:pt x="2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2"/>
          <p:cNvGrpSpPr/>
          <p:nvPr/>
        </p:nvGrpSpPr>
        <p:grpSpPr>
          <a:xfrm>
            <a:off x="949422" y="3527096"/>
            <a:ext cx="706495" cy="663599"/>
            <a:chOff x="2208150" y="2849025"/>
            <a:chExt cx="918600" cy="862825"/>
          </a:xfrm>
        </p:grpSpPr>
        <p:sp>
          <p:nvSpPr>
            <p:cNvPr id="946" name="Google Shape;946;p32"/>
            <p:cNvSpPr/>
            <p:nvPr/>
          </p:nvSpPr>
          <p:spPr>
            <a:xfrm>
              <a:off x="2888000" y="3042000"/>
              <a:ext cx="238750" cy="359050"/>
            </a:xfrm>
            <a:custGeom>
              <a:avLst/>
              <a:gdLst/>
              <a:ahLst/>
              <a:cxnLst/>
              <a:rect l="l" t="t" r="r" b="b"/>
              <a:pathLst>
                <a:path w="9550" h="14362" extrusionOk="0">
                  <a:moveTo>
                    <a:pt x="2707" y="1"/>
                  </a:moveTo>
                  <a:lnTo>
                    <a:pt x="2707" y="10151"/>
                  </a:lnTo>
                  <a:lnTo>
                    <a:pt x="0" y="10151"/>
                  </a:lnTo>
                  <a:lnTo>
                    <a:pt x="4787" y="14362"/>
                  </a:lnTo>
                  <a:lnTo>
                    <a:pt x="9549" y="10151"/>
                  </a:lnTo>
                  <a:lnTo>
                    <a:pt x="6867" y="10151"/>
                  </a:lnTo>
                  <a:lnTo>
                    <a:pt x="68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2548400" y="3062075"/>
              <a:ext cx="238725" cy="338975"/>
            </a:xfrm>
            <a:custGeom>
              <a:avLst/>
              <a:gdLst/>
              <a:ahLst/>
              <a:cxnLst/>
              <a:rect l="l" t="t" r="r" b="b"/>
              <a:pathLst>
                <a:path w="9549" h="13559" extrusionOk="0">
                  <a:moveTo>
                    <a:pt x="4762" y="0"/>
                  </a:moveTo>
                  <a:lnTo>
                    <a:pt x="0" y="4236"/>
                  </a:lnTo>
                  <a:lnTo>
                    <a:pt x="2682" y="4236"/>
                  </a:lnTo>
                  <a:lnTo>
                    <a:pt x="2682" y="13559"/>
                  </a:lnTo>
                  <a:lnTo>
                    <a:pt x="6842" y="13559"/>
                  </a:lnTo>
                  <a:lnTo>
                    <a:pt x="6842" y="4236"/>
                  </a:lnTo>
                  <a:lnTo>
                    <a:pt x="9549" y="4236"/>
                  </a:lnTo>
                  <a:lnTo>
                    <a:pt x="47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2208150" y="2849025"/>
              <a:ext cx="239375" cy="552025"/>
            </a:xfrm>
            <a:custGeom>
              <a:avLst/>
              <a:gdLst/>
              <a:ahLst/>
              <a:cxnLst/>
              <a:rect l="l" t="t" r="r" b="b"/>
              <a:pathLst>
                <a:path w="9575" h="22081" extrusionOk="0">
                  <a:moveTo>
                    <a:pt x="4788" y="1"/>
                  </a:moveTo>
                  <a:lnTo>
                    <a:pt x="1" y="4236"/>
                  </a:lnTo>
                  <a:lnTo>
                    <a:pt x="2708" y="4236"/>
                  </a:lnTo>
                  <a:lnTo>
                    <a:pt x="2708" y="22081"/>
                  </a:lnTo>
                  <a:lnTo>
                    <a:pt x="6868" y="22081"/>
                  </a:lnTo>
                  <a:lnTo>
                    <a:pt x="6868" y="4236"/>
                  </a:lnTo>
                  <a:lnTo>
                    <a:pt x="9575" y="4236"/>
                  </a:lnTo>
                  <a:lnTo>
                    <a:pt x="4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2941250" y="3602800"/>
              <a:ext cx="132225" cy="109050"/>
            </a:xfrm>
            <a:custGeom>
              <a:avLst/>
              <a:gdLst/>
              <a:ahLst/>
              <a:cxnLst/>
              <a:rect l="l" t="t" r="r" b="b"/>
              <a:pathLst>
                <a:path w="5289" h="4362" extrusionOk="0">
                  <a:moveTo>
                    <a:pt x="2657" y="0"/>
                  </a:moveTo>
                  <a:cubicBezTo>
                    <a:pt x="1203" y="0"/>
                    <a:pt x="0" y="1178"/>
                    <a:pt x="0" y="2632"/>
                  </a:cubicBezTo>
                  <a:lnTo>
                    <a:pt x="0" y="4361"/>
                  </a:lnTo>
                  <a:lnTo>
                    <a:pt x="5289" y="4361"/>
                  </a:lnTo>
                  <a:lnTo>
                    <a:pt x="5289" y="2632"/>
                  </a:lnTo>
                  <a:cubicBezTo>
                    <a:pt x="5289" y="1178"/>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2601650" y="3602800"/>
              <a:ext cx="132225" cy="109050"/>
            </a:xfrm>
            <a:custGeom>
              <a:avLst/>
              <a:gdLst/>
              <a:ahLst/>
              <a:cxnLst/>
              <a:rect l="l" t="t" r="r" b="b"/>
              <a:pathLst>
                <a:path w="5289" h="4362" extrusionOk="0">
                  <a:moveTo>
                    <a:pt x="2632" y="0"/>
                  </a:moveTo>
                  <a:cubicBezTo>
                    <a:pt x="1178" y="0"/>
                    <a:pt x="0" y="1178"/>
                    <a:pt x="0" y="2632"/>
                  </a:cubicBezTo>
                  <a:lnTo>
                    <a:pt x="0" y="4361"/>
                  </a:lnTo>
                  <a:lnTo>
                    <a:pt x="5289" y="4361"/>
                  </a:lnTo>
                  <a:lnTo>
                    <a:pt x="5289" y="2632"/>
                  </a:lnTo>
                  <a:cubicBezTo>
                    <a:pt x="5289" y="1178"/>
                    <a:pt x="4111" y="0"/>
                    <a:pt x="2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2262050" y="3602800"/>
              <a:ext cx="131600" cy="109050"/>
            </a:xfrm>
            <a:custGeom>
              <a:avLst/>
              <a:gdLst/>
              <a:ahLst/>
              <a:cxnLst/>
              <a:rect l="l" t="t" r="r" b="b"/>
              <a:pathLst>
                <a:path w="5264" h="4362" extrusionOk="0">
                  <a:moveTo>
                    <a:pt x="2632" y="0"/>
                  </a:moveTo>
                  <a:cubicBezTo>
                    <a:pt x="1178" y="0"/>
                    <a:pt x="0" y="1178"/>
                    <a:pt x="0" y="2632"/>
                  </a:cubicBezTo>
                  <a:lnTo>
                    <a:pt x="0" y="4361"/>
                  </a:lnTo>
                  <a:lnTo>
                    <a:pt x="5264" y="4361"/>
                  </a:lnTo>
                  <a:lnTo>
                    <a:pt x="5264" y="2632"/>
                  </a:lnTo>
                  <a:cubicBezTo>
                    <a:pt x="5264" y="1178"/>
                    <a:pt x="4086" y="0"/>
                    <a:pt x="2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2941250" y="3488750"/>
              <a:ext cx="132225" cy="131600"/>
            </a:xfrm>
            <a:custGeom>
              <a:avLst/>
              <a:gdLst/>
              <a:ahLst/>
              <a:cxnLst/>
              <a:rect l="l" t="t" r="r" b="b"/>
              <a:pathLst>
                <a:path w="5289" h="5264" extrusionOk="0">
                  <a:moveTo>
                    <a:pt x="2657" y="1"/>
                  </a:moveTo>
                  <a:cubicBezTo>
                    <a:pt x="1203" y="1"/>
                    <a:pt x="0" y="1179"/>
                    <a:pt x="0" y="2632"/>
                  </a:cubicBezTo>
                  <a:cubicBezTo>
                    <a:pt x="0" y="4086"/>
                    <a:pt x="1203" y="5264"/>
                    <a:pt x="2657" y="5264"/>
                  </a:cubicBezTo>
                  <a:cubicBezTo>
                    <a:pt x="4111" y="5264"/>
                    <a:pt x="5289" y="4086"/>
                    <a:pt x="5289" y="2632"/>
                  </a:cubicBezTo>
                  <a:cubicBezTo>
                    <a:pt x="5289" y="1179"/>
                    <a:pt x="4111" y="1"/>
                    <a:pt x="2657" y="1"/>
                  </a:cubicBezTo>
                  <a:close/>
                </a:path>
              </a:pathLst>
            </a:custGeom>
            <a:solidFill>
              <a:srgbClr val="E8A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2601650" y="3488750"/>
              <a:ext cx="132225" cy="131600"/>
            </a:xfrm>
            <a:custGeom>
              <a:avLst/>
              <a:gdLst/>
              <a:ahLst/>
              <a:cxnLst/>
              <a:rect l="l" t="t" r="r" b="b"/>
              <a:pathLst>
                <a:path w="5289" h="5264" extrusionOk="0">
                  <a:moveTo>
                    <a:pt x="2632" y="1"/>
                  </a:moveTo>
                  <a:cubicBezTo>
                    <a:pt x="1178" y="1"/>
                    <a:pt x="0" y="1179"/>
                    <a:pt x="0" y="2632"/>
                  </a:cubicBezTo>
                  <a:cubicBezTo>
                    <a:pt x="0" y="4086"/>
                    <a:pt x="1178" y="5264"/>
                    <a:pt x="2632" y="5264"/>
                  </a:cubicBezTo>
                  <a:cubicBezTo>
                    <a:pt x="4111" y="5264"/>
                    <a:pt x="5289" y="4086"/>
                    <a:pt x="5289" y="2632"/>
                  </a:cubicBezTo>
                  <a:cubicBezTo>
                    <a:pt x="5289" y="1179"/>
                    <a:pt x="4111" y="1"/>
                    <a:pt x="2632"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2262050" y="3488750"/>
              <a:ext cx="131600" cy="131600"/>
            </a:xfrm>
            <a:custGeom>
              <a:avLst/>
              <a:gdLst/>
              <a:ahLst/>
              <a:cxnLst/>
              <a:rect l="l" t="t" r="r" b="b"/>
              <a:pathLst>
                <a:path w="5264" h="5264" extrusionOk="0">
                  <a:moveTo>
                    <a:pt x="2632" y="1"/>
                  </a:moveTo>
                  <a:cubicBezTo>
                    <a:pt x="1178" y="1"/>
                    <a:pt x="0" y="1179"/>
                    <a:pt x="0" y="2632"/>
                  </a:cubicBezTo>
                  <a:cubicBezTo>
                    <a:pt x="0" y="4086"/>
                    <a:pt x="1178" y="5264"/>
                    <a:pt x="2632" y="5264"/>
                  </a:cubicBezTo>
                  <a:cubicBezTo>
                    <a:pt x="4086" y="5264"/>
                    <a:pt x="5264" y="4086"/>
                    <a:pt x="5264" y="2632"/>
                  </a:cubicBezTo>
                  <a:cubicBezTo>
                    <a:pt x="5264" y="1179"/>
                    <a:pt x="4086" y="1"/>
                    <a:pt x="2632" y="1"/>
                  </a:cubicBezTo>
                  <a:close/>
                </a:path>
              </a:pathLst>
            </a:custGeom>
            <a:solidFill>
              <a:srgbClr val="F0B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2"/>
          <p:cNvGrpSpPr/>
          <p:nvPr/>
        </p:nvGrpSpPr>
        <p:grpSpPr>
          <a:xfrm>
            <a:off x="981997" y="1793368"/>
            <a:ext cx="641348" cy="516704"/>
            <a:chOff x="3806650" y="1657800"/>
            <a:chExt cx="1133925" cy="913550"/>
          </a:xfrm>
        </p:grpSpPr>
        <p:sp>
          <p:nvSpPr>
            <p:cNvPr id="956" name="Google Shape;956;p32"/>
            <p:cNvSpPr/>
            <p:nvPr/>
          </p:nvSpPr>
          <p:spPr>
            <a:xfrm>
              <a:off x="3859275" y="1771100"/>
              <a:ext cx="1028650" cy="735125"/>
            </a:xfrm>
            <a:custGeom>
              <a:avLst/>
              <a:gdLst/>
              <a:ahLst/>
              <a:cxnLst/>
              <a:rect l="l" t="t" r="r" b="b"/>
              <a:pathLst>
                <a:path w="41146" h="29405" extrusionOk="0">
                  <a:moveTo>
                    <a:pt x="1" y="0"/>
                  </a:moveTo>
                  <a:lnTo>
                    <a:pt x="1" y="29405"/>
                  </a:lnTo>
                  <a:lnTo>
                    <a:pt x="41146" y="29405"/>
                  </a:lnTo>
                  <a:lnTo>
                    <a:pt x="4114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3859275" y="1788925"/>
              <a:ext cx="1028650" cy="54000"/>
            </a:xfrm>
            <a:custGeom>
              <a:avLst/>
              <a:gdLst/>
              <a:ahLst/>
              <a:cxnLst/>
              <a:rect l="l" t="t" r="r" b="b"/>
              <a:pathLst>
                <a:path w="41146" h="2160" extrusionOk="0">
                  <a:moveTo>
                    <a:pt x="1" y="1"/>
                  </a:moveTo>
                  <a:lnTo>
                    <a:pt x="1" y="2160"/>
                  </a:lnTo>
                  <a:lnTo>
                    <a:pt x="41146" y="2160"/>
                  </a:lnTo>
                  <a:lnTo>
                    <a:pt x="41146" y="1"/>
                  </a:lnTo>
                  <a:close/>
                </a:path>
              </a:pathLst>
            </a:custGeom>
            <a:solidFill>
              <a:srgbClr val="91C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709475" y="2211350"/>
              <a:ext cx="97725" cy="81225"/>
            </a:xfrm>
            <a:custGeom>
              <a:avLst/>
              <a:gdLst/>
              <a:ahLst/>
              <a:cxnLst/>
              <a:rect l="l" t="t" r="r" b="b"/>
              <a:pathLst>
                <a:path w="3909" h="3249" extrusionOk="0">
                  <a:moveTo>
                    <a:pt x="1963" y="1"/>
                  </a:moveTo>
                  <a:cubicBezTo>
                    <a:pt x="875" y="1"/>
                    <a:pt x="1" y="875"/>
                    <a:pt x="1" y="1946"/>
                  </a:cubicBezTo>
                  <a:lnTo>
                    <a:pt x="1" y="3248"/>
                  </a:lnTo>
                  <a:lnTo>
                    <a:pt x="3908" y="3248"/>
                  </a:lnTo>
                  <a:lnTo>
                    <a:pt x="3908" y="1946"/>
                  </a:lnTo>
                  <a:cubicBezTo>
                    <a:pt x="3908" y="875"/>
                    <a:pt x="3034" y="1"/>
                    <a:pt x="1963" y="1"/>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709475" y="2129725"/>
              <a:ext cx="97725" cy="98175"/>
            </a:xfrm>
            <a:custGeom>
              <a:avLst/>
              <a:gdLst/>
              <a:ahLst/>
              <a:cxnLst/>
              <a:rect l="l" t="t" r="r" b="b"/>
              <a:pathLst>
                <a:path w="3909" h="3927" extrusionOk="0">
                  <a:moveTo>
                    <a:pt x="1963" y="1"/>
                  </a:moveTo>
                  <a:cubicBezTo>
                    <a:pt x="875" y="1"/>
                    <a:pt x="1" y="875"/>
                    <a:pt x="1" y="1963"/>
                  </a:cubicBezTo>
                  <a:cubicBezTo>
                    <a:pt x="1" y="3052"/>
                    <a:pt x="875" y="3926"/>
                    <a:pt x="1963" y="3926"/>
                  </a:cubicBezTo>
                  <a:cubicBezTo>
                    <a:pt x="3034" y="3926"/>
                    <a:pt x="3908" y="3052"/>
                    <a:pt x="3908" y="1963"/>
                  </a:cubicBezTo>
                  <a:cubicBezTo>
                    <a:pt x="3908" y="875"/>
                    <a:pt x="3034" y="1"/>
                    <a:pt x="1963" y="1"/>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09475" y="1966025"/>
              <a:ext cx="97725" cy="81200"/>
            </a:xfrm>
            <a:custGeom>
              <a:avLst/>
              <a:gdLst/>
              <a:ahLst/>
              <a:cxnLst/>
              <a:rect l="l" t="t" r="r" b="b"/>
              <a:pathLst>
                <a:path w="3909" h="3248" extrusionOk="0">
                  <a:moveTo>
                    <a:pt x="1963" y="1"/>
                  </a:moveTo>
                  <a:cubicBezTo>
                    <a:pt x="875" y="1"/>
                    <a:pt x="1" y="875"/>
                    <a:pt x="1" y="1945"/>
                  </a:cubicBezTo>
                  <a:lnTo>
                    <a:pt x="1" y="3248"/>
                  </a:lnTo>
                  <a:lnTo>
                    <a:pt x="3908" y="3248"/>
                  </a:lnTo>
                  <a:lnTo>
                    <a:pt x="3908" y="1945"/>
                  </a:lnTo>
                  <a:cubicBezTo>
                    <a:pt x="3908" y="875"/>
                    <a:pt x="3034" y="1"/>
                    <a:pt x="1963" y="1"/>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709475" y="1884400"/>
              <a:ext cx="97725" cy="98150"/>
            </a:xfrm>
            <a:custGeom>
              <a:avLst/>
              <a:gdLst/>
              <a:ahLst/>
              <a:cxnLst/>
              <a:rect l="l" t="t" r="r" b="b"/>
              <a:pathLst>
                <a:path w="3909" h="3926" extrusionOk="0">
                  <a:moveTo>
                    <a:pt x="1963" y="0"/>
                  </a:moveTo>
                  <a:cubicBezTo>
                    <a:pt x="875" y="0"/>
                    <a:pt x="1" y="875"/>
                    <a:pt x="1" y="1963"/>
                  </a:cubicBezTo>
                  <a:cubicBezTo>
                    <a:pt x="1" y="3051"/>
                    <a:pt x="875" y="3926"/>
                    <a:pt x="1963" y="3926"/>
                  </a:cubicBezTo>
                  <a:cubicBezTo>
                    <a:pt x="3034" y="3926"/>
                    <a:pt x="3908" y="3051"/>
                    <a:pt x="3908" y="1963"/>
                  </a:cubicBezTo>
                  <a:cubicBezTo>
                    <a:pt x="3908" y="875"/>
                    <a:pt x="3034" y="0"/>
                    <a:pt x="1963"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3940025" y="2127475"/>
              <a:ext cx="711500" cy="260550"/>
            </a:xfrm>
            <a:custGeom>
              <a:avLst/>
              <a:gdLst/>
              <a:ahLst/>
              <a:cxnLst/>
              <a:rect l="l" t="t" r="r" b="b"/>
              <a:pathLst>
                <a:path w="28460" h="10422" extrusionOk="0">
                  <a:moveTo>
                    <a:pt x="27714" y="0"/>
                  </a:moveTo>
                  <a:cubicBezTo>
                    <a:pt x="27571" y="0"/>
                    <a:pt x="27426" y="48"/>
                    <a:pt x="27299" y="144"/>
                  </a:cubicBezTo>
                  <a:lnTo>
                    <a:pt x="22589" y="3731"/>
                  </a:lnTo>
                  <a:lnTo>
                    <a:pt x="18985" y="1340"/>
                  </a:lnTo>
                  <a:cubicBezTo>
                    <a:pt x="18872" y="1262"/>
                    <a:pt x="18738" y="1221"/>
                    <a:pt x="18605" y="1221"/>
                  </a:cubicBezTo>
                  <a:cubicBezTo>
                    <a:pt x="18465" y="1221"/>
                    <a:pt x="18327" y="1266"/>
                    <a:pt x="18217" y="1358"/>
                  </a:cubicBezTo>
                  <a:lnTo>
                    <a:pt x="10135" y="7638"/>
                  </a:lnTo>
                  <a:lnTo>
                    <a:pt x="7458" y="6175"/>
                  </a:lnTo>
                  <a:cubicBezTo>
                    <a:pt x="7360" y="6126"/>
                    <a:pt x="7246" y="6099"/>
                    <a:pt x="7131" y="6099"/>
                  </a:cubicBezTo>
                  <a:cubicBezTo>
                    <a:pt x="7036" y="6099"/>
                    <a:pt x="6940" y="6117"/>
                    <a:pt x="6852" y="6157"/>
                  </a:cubicBezTo>
                  <a:lnTo>
                    <a:pt x="482" y="9155"/>
                  </a:lnTo>
                  <a:cubicBezTo>
                    <a:pt x="143" y="9315"/>
                    <a:pt x="0" y="9708"/>
                    <a:pt x="161" y="10047"/>
                  </a:cubicBezTo>
                  <a:cubicBezTo>
                    <a:pt x="268" y="10279"/>
                    <a:pt x="518" y="10422"/>
                    <a:pt x="767" y="10422"/>
                  </a:cubicBezTo>
                  <a:cubicBezTo>
                    <a:pt x="857" y="10422"/>
                    <a:pt x="964" y="10404"/>
                    <a:pt x="1053" y="10368"/>
                  </a:cubicBezTo>
                  <a:lnTo>
                    <a:pt x="7119" y="7513"/>
                  </a:lnTo>
                  <a:lnTo>
                    <a:pt x="9867" y="9012"/>
                  </a:lnTo>
                  <a:cubicBezTo>
                    <a:pt x="9969" y="9067"/>
                    <a:pt x="10080" y="9094"/>
                    <a:pt x="10192" y="9094"/>
                  </a:cubicBezTo>
                  <a:cubicBezTo>
                    <a:pt x="10335" y="9094"/>
                    <a:pt x="10478" y="9049"/>
                    <a:pt x="10599" y="8959"/>
                  </a:cubicBezTo>
                  <a:lnTo>
                    <a:pt x="18646" y="2714"/>
                  </a:lnTo>
                  <a:lnTo>
                    <a:pt x="22232" y="5105"/>
                  </a:lnTo>
                  <a:cubicBezTo>
                    <a:pt x="22347" y="5179"/>
                    <a:pt x="22474" y="5215"/>
                    <a:pt x="22599" y="5215"/>
                  </a:cubicBezTo>
                  <a:cubicBezTo>
                    <a:pt x="22746" y="5215"/>
                    <a:pt x="22892" y="5165"/>
                    <a:pt x="23017" y="5069"/>
                  </a:cubicBezTo>
                  <a:lnTo>
                    <a:pt x="28120" y="1197"/>
                  </a:lnTo>
                  <a:cubicBezTo>
                    <a:pt x="28406" y="965"/>
                    <a:pt x="28459" y="555"/>
                    <a:pt x="28245" y="269"/>
                  </a:cubicBezTo>
                  <a:cubicBezTo>
                    <a:pt x="28110" y="92"/>
                    <a:pt x="27914" y="0"/>
                    <a:pt x="27714" y="0"/>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3940025" y="1905750"/>
              <a:ext cx="711500" cy="482275"/>
            </a:xfrm>
            <a:custGeom>
              <a:avLst/>
              <a:gdLst/>
              <a:ahLst/>
              <a:cxnLst/>
              <a:rect l="l" t="t" r="r" b="b"/>
              <a:pathLst>
                <a:path w="28460" h="19291" extrusionOk="0">
                  <a:moveTo>
                    <a:pt x="27714" y="0"/>
                  </a:moveTo>
                  <a:cubicBezTo>
                    <a:pt x="27519" y="0"/>
                    <a:pt x="27326" y="88"/>
                    <a:pt x="27192" y="253"/>
                  </a:cubicBezTo>
                  <a:lnTo>
                    <a:pt x="22571" y="5998"/>
                  </a:lnTo>
                  <a:lnTo>
                    <a:pt x="19110" y="2215"/>
                  </a:lnTo>
                  <a:cubicBezTo>
                    <a:pt x="18985" y="2073"/>
                    <a:pt x="18806" y="2001"/>
                    <a:pt x="18610" y="2001"/>
                  </a:cubicBezTo>
                  <a:cubicBezTo>
                    <a:pt x="18414" y="2001"/>
                    <a:pt x="18235" y="2073"/>
                    <a:pt x="18110" y="2215"/>
                  </a:cubicBezTo>
                  <a:lnTo>
                    <a:pt x="10135" y="11261"/>
                  </a:lnTo>
                  <a:lnTo>
                    <a:pt x="7583" y="8906"/>
                  </a:lnTo>
                  <a:cubicBezTo>
                    <a:pt x="7480" y="8803"/>
                    <a:pt x="7328" y="8736"/>
                    <a:pt x="7168" y="8736"/>
                  </a:cubicBezTo>
                  <a:cubicBezTo>
                    <a:pt x="7134" y="8736"/>
                    <a:pt x="7100" y="8739"/>
                    <a:pt x="7066" y="8746"/>
                  </a:cubicBezTo>
                  <a:cubicBezTo>
                    <a:pt x="6870" y="8763"/>
                    <a:pt x="6709" y="8871"/>
                    <a:pt x="6602" y="9013"/>
                  </a:cubicBezTo>
                  <a:lnTo>
                    <a:pt x="214" y="18256"/>
                  </a:lnTo>
                  <a:cubicBezTo>
                    <a:pt x="0" y="18559"/>
                    <a:pt x="89" y="18969"/>
                    <a:pt x="393" y="19184"/>
                  </a:cubicBezTo>
                  <a:cubicBezTo>
                    <a:pt x="500" y="19255"/>
                    <a:pt x="642" y="19291"/>
                    <a:pt x="767" y="19291"/>
                  </a:cubicBezTo>
                  <a:cubicBezTo>
                    <a:pt x="981" y="19291"/>
                    <a:pt x="1178" y="19201"/>
                    <a:pt x="1320" y="19005"/>
                  </a:cubicBezTo>
                  <a:lnTo>
                    <a:pt x="7244" y="10405"/>
                  </a:lnTo>
                  <a:lnTo>
                    <a:pt x="9742" y="12707"/>
                  </a:lnTo>
                  <a:cubicBezTo>
                    <a:pt x="9867" y="12814"/>
                    <a:pt x="10046" y="12885"/>
                    <a:pt x="10224" y="12885"/>
                  </a:cubicBezTo>
                  <a:cubicBezTo>
                    <a:pt x="10402" y="12867"/>
                    <a:pt x="10563" y="12778"/>
                    <a:pt x="10688" y="12653"/>
                  </a:cubicBezTo>
                  <a:lnTo>
                    <a:pt x="18628" y="3661"/>
                  </a:lnTo>
                  <a:lnTo>
                    <a:pt x="22125" y="7461"/>
                  </a:lnTo>
                  <a:cubicBezTo>
                    <a:pt x="22239" y="7592"/>
                    <a:pt x="22398" y="7677"/>
                    <a:pt x="22575" y="7677"/>
                  </a:cubicBezTo>
                  <a:cubicBezTo>
                    <a:pt x="22591" y="7677"/>
                    <a:pt x="22608" y="7677"/>
                    <a:pt x="22625" y="7675"/>
                  </a:cubicBezTo>
                  <a:cubicBezTo>
                    <a:pt x="22821" y="7675"/>
                    <a:pt x="22999" y="7586"/>
                    <a:pt x="23124" y="7425"/>
                  </a:cubicBezTo>
                  <a:lnTo>
                    <a:pt x="28227" y="1073"/>
                  </a:lnTo>
                  <a:cubicBezTo>
                    <a:pt x="28459" y="788"/>
                    <a:pt x="28406" y="377"/>
                    <a:pt x="28120" y="146"/>
                  </a:cubicBezTo>
                  <a:cubicBezTo>
                    <a:pt x="27999" y="47"/>
                    <a:pt x="27856" y="0"/>
                    <a:pt x="27714"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3832950" y="2476775"/>
              <a:ext cx="1081300" cy="94575"/>
            </a:xfrm>
            <a:custGeom>
              <a:avLst/>
              <a:gdLst/>
              <a:ahLst/>
              <a:cxnLst/>
              <a:rect l="l" t="t" r="r" b="b"/>
              <a:pathLst>
                <a:path w="43252" h="3783" extrusionOk="0">
                  <a:moveTo>
                    <a:pt x="1" y="0"/>
                  </a:moveTo>
                  <a:lnTo>
                    <a:pt x="1" y="3783"/>
                  </a:lnTo>
                  <a:lnTo>
                    <a:pt x="43251" y="3783"/>
                  </a:lnTo>
                  <a:lnTo>
                    <a:pt x="43251" y="0"/>
                  </a:lnTo>
                  <a:close/>
                </a:path>
              </a:pathLst>
            </a:custGeom>
            <a:solidFill>
              <a:srgbClr val="C03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3806650" y="1657800"/>
              <a:ext cx="1133925" cy="142325"/>
            </a:xfrm>
            <a:custGeom>
              <a:avLst/>
              <a:gdLst/>
              <a:ahLst/>
              <a:cxnLst/>
              <a:rect l="l" t="t" r="r" b="b"/>
              <a:pathLst>
                <a:path w="45357" h="5693" extrusionOk="0">
                  <a:moveTo>
                    <a:pt x="0" y="0"/>
                  </a:moveTo>
                  <a:lnTo>
                    <a:pt x="0" y="5692"/>
                  </a:lnTo>
                  <a:lnTo>
                    <a:pt x="45356" y="5692"/>
                  </a:lnTo>
                  <a:lnTo>
                    <a:pt x="45356" y="0"/>
                  </a:lnTo>
                  <a:close/>
                </a:path>
              </a:pathLst>
            </a:custGeom>
            <a:solidFill>
              <a:srgbClr val="C03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3"/>
          <p:cNvSpPr txBox="1">
            <a:spLocks noGrp="1"/>
          </p:cNvSpPr>
          <p:nvPr>
            <p:ph type="title"/>
          </p:nvPr>
        </p:nvSpPr>
        <p:spPr>
          <a:xfrm>
            <a:off x="1729775" y="666105"/>
            <a:ext cx="5671500" cy="120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5400" dirty="0"/>
              <a:t>Future Developments</a:t>
            </a:r>
          </a:p>
        </p:txBody>
      </p:sp>
      <p:sp>
        <p:nvSpPr>
          <p:cNvPr id="971" name="Google Shape;971;p33"/>
          <p:cNvSpPr txBox="1">
            <a:spLocks noGrp="1"/>
          </p:cNvSpPr>
          <p:nvPr>
            <p:ph type="subTitle" idx="1"/>
          </p:nvPr>
        </p:nvSpPr>
        <p:spPr>
          <a:xfrm>
            <a:off x="1729775" y="1728542"/>
            <a:ext cx="5671500" cy="3014146"/>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Arial" panose="020B0604020202020204" pitchFamily="34" charset="0"/>
              <a:buChar char="•"/>
            </a:pPr>
            <a:r>
              <a:rPr lang="en-US" dirty="0"/>
              <a:t>Analyze if there is a correlation between the voter demographic data and the election results by state.</a:t>
            </a:r>
          </a:p>
          <a:p>
            <a:pPr marL="0" lvl="0" indent="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dirty="0"/>
              <a:t>Make the website more user friendly by allowing the user to select the year on each page to refresh the visuals accordingly.</a:t>
            </a:r>
            <a:endParaRPr dirty="0"/>
          </a:p>
        </p:txBody>
      </p:sp>
      <p:sp>
        <p:nvSpPr>
          <p:cNvPr id="972" name="Google Shape;972;p33"/>
          <p:cNvSpPr/>
          <p:nvPr/>
        </p:nvSpPr>
        <p:spPr>
          <a:xfrm>
            <a:off x="1590975" y="730713"/>
            <a:ext cx="5962049" cy="7952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33"/>
          <p:cNvGrpSpPr/>
          <p:nvPr/>
        </p:nvGrpSpPr>
        <p:grpSpPr>
          <a:xfrm>
            <a:off x="1590974" y="990176"/>
            <a:ext cx="479076" cy="569325"/>
            <a:chOff x="2809075" y="3225575"/>
            <a:chExt cx="479076" cy="569325"/>
          </a:xfrm>
        </p:grpSpPr>
        <p:sp>
          <p:nvSpPr>
            <p:cNvPr id="974" name="Google Shape;974;p33"/>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3"/>
          <p:cNvGrpSpPr/>
          <p:nvPr/>
        </p:nvGrpSpPr>
        <p:grpSpPr>
          <a:xfrm flipH="1">
            <a:off x="7073949" y="990176"/>
            <a:ext cx="479076" cy="569325"/>
            <a:chOff x="2809075" y="3225575"/>
            <a:chExt cx="479076" cy="569325"/>
          </a:xfrm>
        </p:grpSpPr>
        <p:sp>
          <p:nvSpPr>
            <p:cNvPr id="978" name="Google Shape;978;p33"/>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emocrats &amp; Republicans: Election by Slidesgo">
  <a:themeElements>
    <a:clrScheme name="Simple Light">
      <a:dk1>
        <a:srgbClr val="38445C"/>
      </a:dk1>
      <a:lt1>
        <a:srgbClr val="FFFFFF"/>
      </a:lt1>
      <a:dk2>
        <a:srgbClr val="233868"/>
      </a:dk2>
      <a:lt2>
        <a:srgbClr val="F65047"/>
      </a:lt2>
      <a:accent1>
        <a:srgbClr val="1D4089"/>
      </a:accent1>
      <a:accent2>
        <a:srgbClr val="2A4D95"/>
      </a:accent2>
      <a:accent3>
        <a:srgbClr val="E8E8E8"/>
      </a:accent3>
      <a:accent4>
        <a:srgbClr val="C03931"/>
      </a:accent4>
      <a:accent5>
        <a:srgbClr val="1D4089"/>
      </a:accent5>
      <a:accent6>
        <a:srgbClr val="91C4E7"/>
      </a:accent6>
      <a:hlink>
        <a:srgbClr val="FF4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428</Words>
  <Application>Microsoft Office PowerPoint</Application>
  <PresentationFormat>On-screen Show (16:9)</PresentationFormat>
  <Paragraphs>65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Bebas Neue</vt:lpstr>
      <vt:lpstr>Calibri</vt:lpstr>
      <vt:lpstr>Libre Franklin</vt:lpstr>
      <vt:lpstr>Roboto Condensed Light</vt:lpstr>
      <vt:lpstr>Libre Franklin Light</vt:lpstr>
      <vt:lpstr>Arial</vt:lpstr>
      <vt:lpstr>Democrats &amp; Republicans: Election by Slidesgo</vt:lpstr>
      <vt:lpstr>Voting Trends   2016-2018</vt:lpstr>
      <vt:lpstr>TABLE OF CONTENTS</vt:lpstr>
      <vt:lpstr>ABout the project</vt:lpstr>
      <vt:lpstr> Why It’s Important </vt:lpstr>
      <vt:lpstr>Our Process</vt:lpstr>
      <vt:lpstr>PowerPoint Presentation</vt:lpstr>
      <vt:lpstr>Demonstration</vt:lpstr>
      <vt:lpstr>Conclusions</vt:lpstr>
      <vt:lpstr>Future Developments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Voting Trends   2016-2018</dc:title>
  <cp:lastModifiedBy>Jordon Moses</cp:lastModifiedBy>
  <cp:revision>2</cp:revision>
  <dcterms:modified xsi:type="dcterms:W3CDTF">2023-01-17T01:35:26Z</dcterms:modified>
</cp:coreProperties>
</file>