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Bebas Neue" panose="020B0606020202050201" pitchFamily="34" charset="0"/>
      <p:regular r:id="rId12"/>
    </p:embeddedFont>
    <p:embeddedFont>
      <p:font typeface="Calibri" panose="020F0502020204030204" pitchFamily="34" charset="0"/>
      <p:regular r:id="rId13"/>
      <p:bold r:id="rId14"/>
      <p:italic r:id="rId15"/>
      <p:boldItalic r:id="rId16"/>
    </p:embeddedFont>
    <p:embeddedFont>
      <p:font typeface="Libre Franklin" pitchFamily="2" charset="0"/>
      <p:regular r:id="rId17"/>
      <p:bold r:id="rId18"/>
      <p:italic r:id="rId19"/>
      <p:boldItalic r:id="rId20"/>
    </p:embeddedFont>
    <p:embeddedFont>
      <p:font typeface="Libre Franklin Light" pitchFamily="2" charset="0"/>
      <p:regular r:id="rId21"/>
      <p:bold r:id="rId22"/>
      <p:italic r:id="rId23"/>
      <p:boldItalic r:id="rId24"/>
    </p:embeddedFont>
    <p:embeddedFont>
      <p:font typeface="Roboto Condensed Light" panose="02000000000000000000" pitchFamily="2" charset="0"/>
      <p:regular r:id="rId25"/>
      <p: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60" y="10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p: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9" name="Google Shape;64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a99406f5d7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a99406f5d7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a99406f5d7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a99406f5d7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a99406f5d7_0_5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a99406f5d7_0_5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ga9c19d1959_0_4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8" name="Google Shape;738;ga9c19d1959_0_4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5"/>
        <p:cNvGrpSpPr/>
        <p:nvPr/>
      </p:nvGrpSpPr>
      <p:grpSpPr>
        <a:xfrm>
          <a:off x="0" y="0"/>
          <a:ext cx="0" cy="0"/>
          <a:chOff x="0" y="0"/>
          <a:chExt cx="0" cy="0"/>
        </a:xfrm>
      </p:grpSpPr>
      <p:sp>
        <p:nvSpPr>
          <p:cNvPr id="796" name="Google Shape;796;ga9c19d1959_0_1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7" name="Google Shape;797;ga9c19d1959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9"/>
        <p:cNvGrpSpPr/>
        <p:nvPr/>
      </p:nvGrpSpPr>
      <p:grpSpPr>
        <a:xfrm>
          <a:off x="0" y="0"/>
          <a:ext cx="0" cy="0"/>
          <a:chOff x="0" y="0"/>
          <a:chExt cx="0" cy="0"/>
        </a:xfrm>
      </p:grpSpPr>
      <p:sp>
        <p:nvSpPr>
          <p:cNvPr id="880" name="Google Shape;880;g181c644f74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1" name="Google Shape;881;g181c644f743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6"/>
        <p:cNvGrpSpPr/>
        <p:nvPr/>
      </p:nvGrpSpPr>
      <p:grpSpPr>
        <a:xfrm>
          <a:off x="0" y="0"/>
          <a:ext cx="0" cy="0"/>
          <a:chOff x="0" y="0"/>
          <a:chExt cx="0" cy="0"/>
        </a:xfrm>
      </p:grpSpPr>
      <p:sp>
        <p:nvSpPr>
          <p:cNvPr id="917" name="Google Shape;917;ga9b966508f_0_2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8" name="Google Shape;918;ga9b966508f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6"/>
        <p:cNvGrpSpPr/>
        <p:nvPr/>
      </p:nvGrpSpPr>
      <p:grpSpPr>
        <a:xfrm>
          <a:off x="0" y="0"/>
          <a:ext cx="0" cy="0"/>
          <a:chOff x="0" y="0"/>
          <a:chExt cx="0" cy="0"/>
        </a:xfrm>
      </p:grpSpPr>
      <p:sp>
        <p:nvSpPr>
          <p:cNvPr id="967" name="Google Shape;967;ga9b966508f_0_9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8" name="Google Shape;968;ga9b966508f_0_9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s://slack-redir.net/link?url=https%3A%2F%2Fwww.freepik.com%2F"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874307" y="-3096782"/>
            <a:ext cx="10943120" cy="7654833"/>
            <a:chOff x="-4219997" y="-1378766"/>
            <a:chExt cx="6355628" cy="4445832"/>
          </a:xfrm>
        </p:grpSpPr>
        <p:sp>
          <p:nvSpPr>
            <p:cNvPr id="10" name="Google Shape;10;p2"/>
            <p:cNvSpPr/>
            <p:nvPr/>
          </p:nvSpPr>
          <p:spPr>
            <a:xfrm>
              <a:off x="-3870843" y="480632"/>
              <a:ext cx="2084659" cy="1469754"/>
            </a:xfrm>
            <a:custGeom>
              <a:avLst/>
              <a:gdLst/>
              <a:ahLst/>
              <a:cxnLst/>
              <a:rect l="l" t="t" r="r" b="b"/>
              <a:pathLst>
                <a:path w="29244" h="20618" extrusionOk="0">
                  <a:moveTo>
                    <a:pt x="29244" y="1"/>
                  </a:moveTo>
                  <a:lnTo>
                    <a:pt x="29244" y="1"/>
                  </a:lnTo>
                  <a:cubicBezTo>
                    <a:pt x="18610" y="2624"/>
                    <a:pt x="8431" y="7147"/>
                    <a:pt x="0" y="14025"/>
                  </a:cubicBezTo>
                  <a:cubicBezTo>
                    <a:pt x="491" y="16282"/>
                    <a:pt x="839" y="18521"/>
                    <a:pt x="491" y="20617"/>
                  </a:cubicBezTo>
                  <a:cubicBezTo>
                    <a:pt x="8012" y="11366"/>
                    <a:pt x="18190" y="4595"/>
                    <a:pt x="29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3870843" y="480632"/>
              <a:ext cx="2084659" cy="1469754"/>
            </a:xfrm>
            <a:custGeom>
              <a:avLst/>
              <a:gdLst/>
              <a:ahLst/>
              <a:cxnLst/>
              <a:rect l="l" t="t" r="r" b="b"/>
              <a:pathLst>
                <a:path w="29244" h="20618" extrusionOk="0">
                  <a:moveTo>
                    <a:pt x="29244" y="1"/>
                  </a:moveTo>
                  <a:lnTo>
                    <a:pt x="29244" y="1"/>
                  </a:lnTo>
                  <a:cubicBezTo>
                    <a:pt x="18610" y="2624"/>
                    <a:pt x="8431" y="7147"/>
                    <a:pt x="0" y="14025"/>
                  </a:cubicBezTo>
                  <a:cubicBezTo>
                    <a:pt x="491" y="16282"/>
                    <a:pt x="839" y="18521"/>
                    <a:pt x="491" y="20617"/>
                  </a:cubicBezTo>
                  <a:cubicBezTo>
                    <a:pt x="839" y="20189"/>
                    <a:pt x="1196" y="19761"/>
                    <a:pt x="1553" y="19342"/>
                  </a:cubicBezTo>
                  <a:cubicBezTo>
                    <a:pt x="1410" y="18084"/>
                    <a:pt x="1116" y="16799"/>
                    <a:pt x="759" y="15505"/>
                  </a:cubicBezTo>
                  <a:cubicBezTo>
                    <a:pt x="8823" y="8208"/>
                    <a:pt x="18761" y="3168"/>
                    <a:pt x="29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219997" y="940420"/>
              <a:ext cx="1563209" cy="2126645"/>
            </a:xfrm>
            <a:custGeom>
              <a:avLst/>
              <a:gdLst/>
              <a:ahLst/>
              <a:cxnLst/>
              <a:rect l="l" t="t" r="r" b="b"/>
              <a:pathLst>
                <a:path w="21929" h="29833" extrusionOk="0">
                  <a:moveTo>
                    <a:pt x="21929" y="1"/>
                  </a:moveTo>
                  <a:lnTo>
                    <a:pt x="21929" y="1"/>
                  </a:lnTo>
                  <a:cubicBezTo>
                    <a:pt x="13034" y="6397"/>
                    <a:pt x="5264" y="14381"/>
                    <a:pt x="1" y="23900"/>
                  </a:cubicBezTo>
                  <a:cubicBezTo>
                    <a:pt x="1294" y="25809"/>
                    <a:pt x="2445" y="27754"/>
                    <a:pt x="2900" y="29832"/>
                  </a:cubicBezTo>
                  <a:cubicBezTo>
                    <a:pt x="6442" y="18449"/>
                    <a:pt x="13373" y="8386"/>
                    <a:pt x="219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75409" y="336279"/>
              <a:ext cx="2711040" cy="646840"/>
            </a:xfrm>
            <a:custGeom>
              <a:avLst/>
              <a:gdLst/>
              <a:ahLst/>
              <a:cxnLst/>
              <a:rect l="l" t="t" r="r" b="b"/>
              <a:pathLst>
                <a:path w="38031" h="9074" extrusionOk="0">
                  <a:moveTo>
                    <a:pt x="0" y="1"/>
                  </a:moveTo>
                  <a:cubicBezTo>
                    <a:pt x="12633" y="1508"/>
                    <a:pt x="24988" y="5050"/>
                    <a:pt x="37085" y="9073"/>
                  </a:cubicBezTo>
                  <a:cubicBezTo>
                    <a:pt x="37817" y="7869"/>
                    <a:pt x="38031" y="6504"/>
                    <a:pt x="37843" y="5157"/>
                  </a:cubicBezTo>
                  <a:lnTo>
                    <a:pt x="37843" y="5157"/>
                  </a:lnTo>
                  <a:cubicBezTo>
                    <a:pt x="37843" y="5175"/>
                    <a:pt x="37834" y="5184"/>
                    <a:pt x="37826" y="5193"/>
                  </a:cubicBezTo>
                  <a:cubicBezTo>
                    <a:pt x="25381" y="2445"/>
                    <a:pt x="12722" y="188"/>
                    <a:pt x="0" y="1"/>
                  </a:cubicBezTo>
                  <a:close/>
                </a:path>
              </a:pathLst>
            </a:custGeom>
            <a:solidFill>
              <a:srgbClr val="1D40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057824" y="-623217"/>
              <a:ext cx="6135571" cy="2110606"/>
            </a:xfrm>
            <a:custGeom>
              <a:avLst/>
              <a:gdLst/>
              <a:ahLst/>
              <a:cxnLst/>
              <a:rect l="l" t="t" r="r" b="b"/>
              <a:pathLst>
                <a:path w="86071" h="29608" extrusionOk="0">
                  <a:moveTo>
                    <a:pt x="23688" y="0"/>
                  </a:moveTo>
                  <a:cubicBezTo>
                    <a:pt x="19653" y="0"/>
                    <a:pt x="15625" y="595"/>
                    <a:pt x="11937" y="2185"/>
                  </a:cubicBezTo>
                  <a:cubicBezTo>
                    <a:pt x="6950" y="4335"/>
                    <a:pt x="2659" y="8510"/>
                    <a:pt x="1276" y="13764"/>
                  </a:cubicBezTo>
                  <a:cubicBezTo>
                    <a:pt x="1" y="18653"/>
                    <a:pt x="1883" y="24880"/>
                    <a:pt x="90" y="29608"/>
                  </a:cubicBezTo>
                  <a:cubicBezTo>
                    <a:pt x="11464" y="20223"/>
                    <a:pt x="26059" y="15361"/>
                    <a:pt x="40716" y="13773"/>
                  </a:cubicBezTo>
                  <a:cubicBezTo>
                    <a:pt x="44968" y="13312"/>
                    <a:pt x="49233" y="13111"/>
                    <a:pt x="53503" y="13111"/>
                  </a:cubicBezTo>
                  <a:cubicBezTo>
                    <a:pt x="63954" y="13111"/>
                    <a:pt x="74428" y="14315"/>
                    <a:pt x="84777" y="15860"/>
                  </a:cubicBezTo>
                  <a:cubicBezTo>
                    <a:pt x="86071" y="12533"/>
                    <a:pt x="83921" y="8724"/>
                    <a:pt x="80718" y="7145"/>
                  </a:cubicBezTo>
                  <a:cubicBezTo>
                    <a:pt x="77507" y="5575"/>
                    <a:pt x="73778" y="5637"/>
                    <a:pt x="70200" y="5601"/>
                  </a:cubicBezTo>
                  <a:cubicBezTo>
                    <a:pt x="61404" y="5521"/>
                    <a:pt x="52617" y="4656"/>
                    <a:pt x="43981" y="3023"/>
                  </a:cubicBezTo>
                  <a:cubicBezTo>
                    <a:pt x="38647" y="2015"/>
                    <a:pt x="33348" y="713"/>
                    <a:pt x="27941" y="204"/>
                  </a:cubicBezTo>
                  <a:cubicBezTo>
                    <a:pt x="26533" y="74"/>
                    <a:pt x="25110" y="0"/>
                    <a:pt x="23688" y="0"/>
                  </a:cubicBezTo>
                  <a:close/>
                </a:path>
              </a:pathLst>
            </a:custGeom>
            <a:solidFill>
              <a:srgbClr val="FF4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057824" y="-623217"/>
              <a:ext cx="6135571" cy="2110606"/>
            </a:xfrm>
            <a:custGeom>
              <a:avLst/>
              <a:gdLst/>
              <a:ahLst/>
              <a:cxnLst/>
              <a:rect l="l" t="t" r="r" b="b"/>
              <a:pathLst>
                <a:path w="86071" h="29608" extrusionOk="0">
                  <a:moveTo>
                    <a:pt x="23688" y="0"/>
                  </a:moveTo>
                  <a:cubicBezTo>
                    <a:pt x="19653" y="0"/>
                    <a:pt x="15625" y="595"/>
                    <a:pt x="11937" y="2185"/>
                  </a:cubicBezTo>
                  <a:cubicBezTo>
                    <a:pt x="6950" y="4335"/>
                    <a:pt x="2659" y="8510"/>
                    <a:pt x="1276" y="13764"/>
                  </a:cubicBezTo>
                  <a:cubicBezTo>
                    <a:pt x="1" y="18653"/>
                    <a:pt x="1883" y="24880"/>
                    <a:pt x="90" y="29608"/>
                  </a:cubicBezTo>
                  <a:cubicBezTo>
                    <a:pt x="11464" y="20223"/>
                    <a:pt x="26059" y="15361"/>
                    <a:pt x="40716" y="13773"/>
                  </a:cubicBezTo>
                  <a:cubicBezTo>
                    <a:pt x="44968" y="13312"/>
                    <a:pt x="49233" y="13111"/>
                    <a:pt x="53503" y="13111"/>
                  </a:cubicBezTo>
                  <a:cubicBezTo>
                    <a:pt x="63954" y="13111"/>
                    <a:pt x="74428" y="14315"/>
                    <a:pt x="84777" y="15860"/>
                  </a:cubicBezTo>
                  <a:cubicBezTo>
                    <a:pt x="86071" y="12533"/>
                    <a:pt x="83921" y="8724"/>
                    <a:pt x="80718" y="7145"/>
                  </a:cubicBezTo>
                  <a:cubicBezTo>
                    <a:pt x="77507" y="5575"/>
                    <a:pt x="73778" y="5637"/>
                    <a:pt x="70200" y="5601"/>
                  </a:cubicBezTo>
                  <a:cubicBezTo>
                    <a:pt x="61404" y="5521"/>
                    <a:pt x="52617" y="4656"/>
                    <a:pt x="43981" y="3023"/>
                  </a:cubicBezTo>
                  <a:cubicBezTo>
                    <a:pt x="38647" y="2015"/>
                    <a:pt x="33348" y="713"/>
                    <a:pt x="27941" y="204"/>
                  </a:cubicBezTo>
                  <a:cubicBezTo>
                    <a:pt x="26533" y="74"/>
                    <a:pt x="25110" y="0"/>
                    <a:pt x="236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057824" y="-738057"/>
              <a:ext cx="6135571" cy="2110392"/>
            </a:xfrm>
            <a:custGeom>
              <a:avLst/>
              <a:gdLst/>
              <a:ahLst/>
              <a:cxnLst/>
              <a:rect l="l" t="t" r="r" b="b"/>
              <a:pathLst>
                <a:path w="86071" h="29605" extrusionOk="0">
                  <a:moveTo>
                    <a:pt x="23652" y="0"/>
                  </a:moveTo>
                  <a:cubicBezTo>
                    <a:pt x="19629" y="0"/>
                    <a:pt x="15613" y="596"/>
                    <a:pt x="11937" y="2181"/>
                  </a:cubicBezTo>
                  <a:cubicBezTo>
                    <a:pt x="6950" y="4340"/>
                    <a:pt x="2659" y="8506"/>
                    <a:pt x="1276" y="13760"/>
                  </a:cubicBezTo>
                  <a:cubicBezTo>
                    <a:pt x="1" y="18658"/>
                    <a:pt x="1883" y="24876"/>
                    <a:pt x="90" y="29604"/>
                  </a:cubicBezTo>
                  <a:cubicBezTo>
                    <a:pt x="11464" y="20219"/>
                    <a:pt x="26059" y="15357"/>
                    <a:pt x="40716" y="13769"/>
                  </a:cubicBezTo>
                  <a:cubicBezTo>
                    <a:pt x="44968" y="13309"/>
                    <a:pt x="49233" y="13108"/>
                    <a:pt x="53503" y="13108"/>
                  </a:cubicBezTo>
                  <a:cubicBezTo>
                    <a:pt x="63954" y="13108"/>
                    <a:pt x="74428" y="14311"/>
                    <a:pt x="84777" y="15857"/>
                  </a:cubicBezTo>
                  <a:cubicBezTo>
                    <a:pt x="86071" y="12529"/>
                    <a:pt x="83921" y="8720"/>
                    <a:pt x="80718" y="7141"/>
                  </a:cubicBezTo>
                  <a:cubicBezTo>
                    <a:pt x="77507" y="5571"/>
                    <a:pt x="73778" y="5633"/>
                    <a:pt x="70200" y="5598"/>
                  </a:cubicBezTo>
                  <a:cubicBezTo>
                    <a:pt x="61404" y="5517"/>
                    <a:pt x="52617" y="4661"/>
                    <a:pt x="43981" y="3028"/>
                  </a:cubicBezTo>
                  <a:cubicBezTo>
                    <a:pt x="38647" y="2011"/>
                    <a:pt x="33348" y="709"/>
                    <a:pt x="27941" y="209"/>
                  </a:cubicBezTo>
                  <a:cubicBezTo>
                    <a:pt x="26521" y="76"/>
                    <a:pt x="25086" y="0"/>
                    <a:pt x="236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057824" y="-836644"/>
              <a:ext cx="6135571" cy="2110392"/>
            </a:xfrm>
            <a:custGeom>
              <a:avLst/>
              <a:gdLst/>
              <a:ahLst/>
              <a:cxnLst/>
              <a:rect l="l" t="t" r="r" b="b"/>
              <a:pathLst>
                <a:path w="86071" h="29605" extrusionOk="0">
                  <a:moveTo>
                    <a:pt x="23652" y="0"/>
                  </a:moveTo>
                  <a:cubicBezTo>
                    <a:pt x="19629" y="0"/>
                    <a:pt x="15613" y="596"/>
                    <a:pt x="11937" y="2181"/>
                  </a:cubicBezTo>
                  <a:cubicBezTo>
                    <a:pt x="6950" y="4340"/>
                    <a:pt x="2659" y="8506"/>
                    <a:pt x="1276" y="13761"/>
                  </a:cubicBezTo>
                  <a:cubicBezTo>
                    <a:pt x="1" y="18649"/>
                    <a:pt x="1883" y="24876"/>
                    <a:pt x="90" y="29604"/>
                  </a:cubicBezTo>
                  <a:cubicBezTo>
                    <a:pt x="11464" y="20219"/>
                    <a:pt x="26059" y="15357"/>
                    <a:pt x="40716" y="13770"/>
                  </a:cubicBezTo>
                  <a:cubicBezTo>
                    <a:pt x="44968" y="13309"/>
                    <a:pt x="49233" y="13108"/>
                    <a:pt x="53503" y="13108"/>
                  </a:cubicBezTo>
                  <a:cubicBezTo>
                    <a:pt x="63954" y="13108"/>
                    <a:pt x="74428" y="14312"/>
                    <a:pt x="84777" y="15857"/>
                  </a:cubicBezTo>
                  <a:cubicBezTo>
                    <a:pt x="86071" y="12529"/>
                    <a:pt x="83921" y="8720"/>
                    <a:pt x="80718" y="7141"/>
                  </a:cubicBezTo>
                  <a:cubicBezTo>
                    <a:pt x="77507" y="5571"/>
                    <a:pt x="73778" y="5634"/>
                    <a:pt x="70200" y="5598"/>
                  </a:cubicBezTo>
                  <a:cubicBezTo>
                    <a:pt x="61404" y="5518"/>
                    <a:pt x="52617" y="4661"/>
                    <a:pt x="43981" y="3020"/>
                  </a:cubicBezTo>
                  <a:cubicBezTo>
                    <a:pt x="38647" y="2012"/>
                    <a:pt x="33348" y="709"/>
                    <a:pt x="27941" y="210"/>
                  </a:cubicBezTo>
                  <a:cubicBezTo>
                    <a:pt x="26521" y="76"/>
                    <a:pt x="25086" y="0"/>
                    <a:pt x="236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057824" y="-951769"/>
              <a:ext cx="6135571" cy="2110392"/>
            </a:xfrm>
            <a:custGeom>
              <a:avLst/>
              <a:gdLst/>
              <a:ahLst/>
              <a:cxnLst/>
              <a:rect l="l" t="t" r="r" b="b"/>
              <a:pathLst>
                <a:path w="86071" h="29605" extrusionOk="0">
                  <a:moveTo>
                    <a:pt x="23657" y="1"/>
                  </a:moveTo>
                  <a:cubicBezTo>
                    <a:pt x="19632" y="1"/>
                    <a:pt x="15615" y="598"/>
                    <a:pt x="11937" y="2190"/>
                  </a:cubicBezTo>
                  <a:cubicBezTo>
                    <a:pt x="6950" y="4340"/>
                    <a:pt x="2659" y="8506"/>
                    <a:pt x="1276" y="13761"/>
                  </a:cubicBezTo>
                  <a:cubicBezTo>
                    <a:pt x="1" y="18659"/>
                    <a:pt x="1883" y="24876"/>
                    <a:pt x="90" y="29605"/>
                  </a:cubicBezTo>
                  <a:cubicBezTo>
                    <a:pt x="11464" y="20220"/>
                    <a:pt x="26059" y="15358"/>
                    <a:pt x="40716" y="13770"/>
                  </a:cubicBezTo>
                  <a:cubicBezTo>
                    <a:pt x="44965" y="13309"/>
                    <a:pt x="49229" y="13109"/>
                    <a:pt x="53496" y="13109"/>
                  </a:cubicBezTo>
                  <a:cubicBezTo>
                    <a:pt x="63949" y="13109"/>
                    <a:pt x="74426" y="14314"/>
                    <a:pt x="84777" y="15866"/>
                  </a:cubicBezTo>
                  <a:cubicBezTo>
                    <a:pt x="86071" y="12530"/>
                    <a:pt x="83921" y="8721"/>
                    <a:pt x="80718" y="7150"/>
                  </a:cubicBezTo>
                  <a:cubicBezTo>
                    <a:pt x="77507" y="5571"/>
                    <a:pt x="73778" y="5634"/>
                    <a:pt x="70200" y="5607"/>
                  </a:cubicBezTo>
                  <a:cubicBezTo>
                    <a:pt x="61404" y="5527"/>
                    <a:pt x="52617" y="4661"/>
                    <a:pt x="43981" y="3029"/>
                  </a:cubicBezTo>
                  <a:cubicBezTo>
                    <a:pt x="38647" y="2021"/>
                    <a:pt x="33348" y="718"/>
                    <a:pt x="27941" y="210"/>
                  </a:cubicBezTo>
                  <a:cubicBezTo>
                    <a:pt x="26522" y="76"/>
                    <a:pt x="25089" y="1"/>
                    <a:pt x="236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057824" y="-1050356"/>
              <a:ext cx="6135571" cy="2110392"/>
            </a:xfrm>
            <a:custGeom>
              <a:avLst/>
              <a:gdLst/>
              <a:ahLst/>
              <a:cxnLst/>
              <a:rect l="l" t="t" r="r" b="b"/>
              <a:pathLst>
                <a:path w="86071" h="29605" extrusionOk="0">
                  <a:moveTo>
                    <a:pt x="23657" y="1"/>
                  </a:moveTo>
                  <a:cubicBezTo>
                    <a:pt x="19632" y="1"/>
                    <a:pt x="15615" y="598"/>
                    <a:pt x="11937" y="2191"/>
                  </a:cubicBezTo>
                  <a:cubicBezTo>
                    <a:pt x="6950" y="4341"/>
                    <a:pt x="2659" y="8507"/>
                    <a:pt x="1276" y="13761"/>
                  </a:cubicBezTo>
                  <a:cubicBezTo>
                    <a:pt x="1" y="18659"/>
                    <a:pt x="1883" y="24877"/>
                    <a:pt x="90" y="29605"/>
                  </a:cubicBezTo>
                  <a:cubicBezTo>
                    <a:pt x="11464" y="20220"/>
                    <a:pt x="26059" y="15358"/>
                    <a:pt x="40716" y="13770"/>
                  </a:cubicBezTo>
                  <a:cubicBezTo>
                    <a:pt x="44965" y="13310"/>
                    <a:pt x="49229" y="13109"/>
                    <a:pt x="53496" y="13109"/>
                  </a:cubicBezTo>
                  <a:cubicBezTo>
                    <a:pt x="63949" y="13109"/>
                    <a:pt x="74426" y="14314"/>
                    <a:pt x="84777" y="15866"/>
                  </a:cubicBezTo>
                  <a:cubicBezTo>
                    <a:pt x="86071" y="12530"/>
                    <a:pt x="83921" y="8721"/>
                    <a:pt x="80718" y="7151"/>
                  </a:cubicBezTo>
                  <a:cubicBezTo>
                    <a:pt x="77507" y="5572"/>
                    <a:pt x="73778" y="5634"/>
                    <a:pt x="70200" y="5607"/>
                  </a:cubicBezTo>
                  <a:cubicBezTo>
                    <a:pt x="61404" y="5527"/>
                    <a:pt x="52617" y="4662"/>
                    <a:pt x="43981" y="3029"/>
                  </a:cubicBezTo>
                  <a:cubicBezTo>
                    <a:pt x="38647" y="2021"/>
                    <a:pt x="33348" y="710"/>
                    <a:pt x="27941" y="210"/>
                  </a:cubicBezTo>
                  <a:cubicBezTo>
                    <a:pt x="26522" y="77"/>
                    <a:pt x="25089" y="1"/>
                    <a:pt x="236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057824" y="-1165339"/>
              <a:ext cx="6135571" cy="2110963"/>
            </a:xfrm>
            <a:custGeom>
              <a:avLst/>
              <a:gdLst/>
              <a:ahLst/>
              <a:cxnLst/>
              <a:rect l="l" t="t" r="r" b="b"/>
              <a:pathLst>
                <a:path w="86071" h="29613" extrusionOk="0">
                  <a:moveTo>
                    <a:pt x="23678" y="1"/>
                  </a:moveTo>
                  <a:cubicBezTo>
                    <a:pt x="19646" y="1"/>
                    <a:pt x="15621" y="601"/>
                    <a:pt x="11937" y="2189"/>
                  </a:cubicBezTo>
                  <a:cubicBezTo>
                    <a:pt x="6950" y="4339"/>
                    <a:pt x="2659" y="8514"/>
                    <a:pt x="1276" y="13768"/>
                  </a:cubicBezTo>
                  <a:cubicBezTo>
                    <a:pt x="1" y="18657"/>
                    <a:pt x="1883" y="24884"/>
                    <a:pt x="90" y="29612"/>
                  </a:cubicBezTo>
                  <a:cubicBezTo>
                    <a:pt x="11464" y="20227"/>
                    <a:pt x="26059" y="15356"/>
                    <a:pt x="40716" y="13768"/>
                  </a:cubicBezTo>
                  <a:cubicBezTo>
                    <a:pt x="44965" y="13308"/>
                    <a:pt x="49229" y="13107"/>
                    <a:pt x="53496" y="13107"/>
                  </a:cubicBezTo>
                  <a:cubicBezTo>
                    <a:pt x="63949" y="13107"/>
                    <a:pt x="74426" y="14313"/>
                    <a:pt x="84777" y="15865"/>
                  </a:cubicBezTo>
                  <a:cubicBezTo>
                    <a:pt x="86071" y="12528"/>
                    <a:pt x="83921" y="8719"/>
                    <a:pt x="80718" y="7149"/>
                  </a:cubicBezTo>
                  <a:cubicBezTo>
                    <a:pt x="77507" y="5570"/>
                    <a:pt x="73778" y="5632"/>
                    <a:pt x="70200" y="5606"/>
                  </a:cubicBezTo>
                  <a:cubicBezTo>
                    <a:pt x="61404" y="5525"/>
                    <a:pt x="52617" y="4660"/>
                    <a:pt x="43981" y="3027"/>
                  </a:cubicBezTo>
                  <a:cubicBezTo>
                    <a:pt x="38647" y="2019"/>
                    <a:pt x="33348" y="717"/>
                    <a:pt x="27941" y="208"/>
                  </a:cubicBezTo>
                  <a:cubicBezTo>
                    <a:pt x="26529" y="76"/>
                    <a:pt x="25103" y="1"/>
                    <a:pt x="236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057824" y="-1263926"/>
              <a:ext cx="6135571" cy="2110321"/>
            </a:xfrm>
            <a:custGeom>
              <a:avLst/>
              <a:gdLst/>
              <a:ahLst/>
              <a:cxnLst/>
              <a:rect l="l" t="t" r="r" b="b"/>
              <a:pathLst>
                <a:path w="86071" h="29604" extrusionOk="0">
                  <a:moveTo>
                    <a:pt x="23678" y="1"/>
                  </a:moveTo>
                  <a:cubicBezTo>
                    <a:pt x="19646" y="1"/>
                    <a:pt x="15621" y="601"/>
                    <a:pt x="11937" y="2189"/>
                  </a:cubicBezTo>
                  <a:cubicBezTo>
                    <a:pt x="6950" y="4339"/>
                    <a:pt x="2659" y="8514"/>
                    <a:pt x="1276" y="13760"/>
                  </a:cubicBezTo>
                  <a:cubicBezTo>
                    <a:pt x="1" y="18657"/>
                    <a:pt x="1883" y="24884"/>
                    <a:pt x="90" y="29603"/>
                  </a:cubicBezTo>
                  <a:cubicBezTo>
                    <a:pt x="11464" y="20218"/>
                    <a:pt x="26059" y="15357"/>
                    <a:pt x="40716" y="13769"/>
                  </a:cubicBezTo>
                  <a:cubicBezTo>
                    <a:pt x="44965" y="13308"/>
                    <a:pt x="49229" y="13107"/>
                    <a:pt x="53496" y="13107"/>
                  </a:cubicBezTo>
                  <a:cubicBezTo>
                    <a:pt x="63949" y="13107"/>
                    <a:pt x="74426" y="14313"/>
                    <a:pt x="84777" y="15865"/>
                  </a:cubicBezTo>
                  <a:cubicBezTo>
                    <a:pt x="86071" y="12529"/>
                    <a:pt x="83921" y="8719"/>
                    <a:pt x="80718" y="7149"/>
                  </a:cubicBezTo>
                  <a:cubicBezTo>
                    <a:pt x="77507" y="5570"/>
                    <a:pt x="73778" y="5633"/>
                    <a:pt x="70200" y="5606"/>
                  </a:cubicBezTo>
                  <a:cubicBezTo>
                    <a:pt x="61404" y="5526"/>
                    <a:pt x="52617" y="4660"/>
                    <a:pt x="43981" y="3028"/>
                  </a:cubicBezTo>
                  <a:cubicBezTo>
                    <a:pt x="38647" y="2020"/>
                    <a:pt x="33348" y="717"/>
                    <a:pt x="27941" y="209"/>
                  </a:cubicBezTo>
                  <a:cubicBezTo>
                    <a:pt x="26529" y="76"/>
                    <a:pt x="25103" y="1"/>
                    <a:pt x="236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057824" y="-1378766"/>
              <a:ext cx="6135571" cy="2110678"/>
            </a:xfrm>
            <a:custGeom>
              <a:avLst/>
              <a:gdLst/>
              <a:ahLst/>
              <a:cxnLst/>
              <a:rect l="l" t="t" r="r" b="b"/>
              <a:pathLst>
                <a:path w="86071" h="29609" extrusionOk="0">
                  <a:moveTo>
                    <a:pt x="23688" y="1"/>
                  </a:moveTo>
                  <a:cubicBezTo>
                    <a:pt x="19653" y="1"/>
                    <a:pt x="15625" y="596"/>
                    <a:pt x="11937" y="2185"/>
                  </a:cubicBezTo>
                  <a:cubicBezTo>
                    <a:pt x="6950" y="4335"/>
                    <a:pt x="2659" y="8510"/>
                    <a:pt x="1276" y="13765"/>
                  </a:cubicBezTo>
                  <a:cubicBezTo>
                    <a:pt x="1" y="18654"/>
                    <a:pt x="1883" y="24880"/>
                    <a:pt x="90" y="29609"/>
                  </a:cubicBezTo>
                  <a:cubicBezTo>
                    <a:pt x="11464" y="20224"/>
                    <a:pt x="26059" y="15353"/>
                    <a:pt x="40716" y="13765"/>
                  </a:cubicBezTo>
                  <a:cubicBezTo>
                    <a:pt x="44965" y="13305"/>
                    <a:pt x="49229" y="13104"/>
                    <a:pt x="53496" y="13104"/>
                  </a:cubicBezTo>
                  <a:cubicBezTo>
                    <a:pt x="63949" y="13104"/>
                    <a:pt x="74426" y="14309"/>
                    <a:pt x="84777" y="15861"/>
                  </a:cubicBezTo>
                  <a:cubicBezTo>
                    <a:pt x="86071" y="12525"/>
                    <a:pt x="83921" y="8716"/>
                    <a:pt x="80718" y="7146"/>
                  </a:cubicBezTo>
                  <a:cubicBezTo>
                    <a:pt x="77507" y="5566"/>
                    <a:pt x="73778" y="5638"/>
                    <a:pt x="70200" y="5602"/>
                  </a:cubicBezTo>
                  <a:cubicBezTo>
                    <a:pt x="61404" y="5522"/>
                    <a:pt x="52617" y="4657"/>
                    <a:pt x="43981" y="3024"/>
                  </a:cubicBezTo>
                  <a:cubicBezTo>
                    <a:pt x="38647" y="2016"/>
                    <a:pt x="33348" y="713"/>
                    <a:pt x="27941" y="205"/>
                  </a:cubicBezTo>
                  <a:cubicBezTo>
                    <a:pt x="26533" y="75"/>
                    <a:pt x="25110" y="1"/>
                    <a:pt x="236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351574" y="432300"/>
              <a:ext cx="108211" cy="103720"/>
            </a:xfrm>
            <a:custGeom>
              <a:avLst/>
              <a:gdLst/>
              <a:ahLst/>
              <a:cxnLst/>
              <a:rect l="l" t="t" r="r" b="b"/>
              <a:pathLst>
                <a:path w="1518" h="1455" extrusionOk="0">
                  <a:moveTo>
                    <a:pt x="1437" y="1"/>
                  </a:moveTo>
                  <a:lnTo>
                    <a:pt x="1437" y="1"/>
                  </a:lnTo>
                  <a:cubicBezTo>
                    <a:pt x="1258" y="144"/>
                    <a:pt x="1080" y="286"/>
                    <a:pt x="902" y="429"/>
                  </a:cubicBezTo>
                  <a:cubicBezTo>
                    <a:pt x="768" y="438"/>
                    <a:pt x="634" y="456"/>
                    <a:pt x="500" y="474"/>
                  </a:cubicBezTo>
                  <a:cubicBezTo>
                    <a:pt x="482" y="599"/>
                    <a:pt x="464" y="723"/>
                    <a:pt x="447" y="857"/>
                  </a:cubicBezTo>
                  <a:cubicBezTo>
                    <a:pt x="295" y="1018"/>
                    <a:pt x="143" y="1178"/>
                    <a:pt x="1" y="1339"/>
                  </a:cubicBezTo>
                  <a:cubicBezTo>
                    <a:pt x="152" y="1276"/>
                    <a:pt x="313" y="1223"/>
                    <a:pt x="473" y="1169"/>
                  </a:cubicBezTo>
                  <a:cubicBezTo>
                    <a:pt x="509" y="1259"/>
                    <a:pt x="545" y="1357"/>
                    <a:pt x="580" y="1455"/>
                  </a:cubicBezTo>
                  <a:cubicBezTo>
                    <a:pt x="705" y="1276"/>
                    <a:pt x="830" y="1107"/>
                    <a:pt x="955" y="938"/>
                  </a:cubicBezTo>
                  <a:cubicBezTo>
                    <a:pt x="1142" y="822"/>
                    <a:pt x="1330" y="714"/>
                    <a:pt x="1517" y="607"/>
                  </a:cubicBezTo>
                  <a:cubicBezTo>
                    <a:pt x="1419" y="554"/>
                    <a:pt x="1330" y="509"/>
                    <a:pt x="1232" y="465"/>
                  </a:cubicBezTo>
                  <a:cubicBezTo>
                    <a:pt x="1303" y="313"/>
                    <a:pt x="1374" y="152"/>
                    <a:pt x="14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29463" y="448838"/>
              <a:ext cx="129810" cy="118404"/>
            </a:xfrm>
            <a:custGeom>
              <a:avLst/>
              <a:gdLst/>
              <a:ahLst/>
              <a:cxnLst/>
              <a:rect l="l" t="t" r="r" b="b"/>
              <a:pathLst>
                <a:path w="1821" h="1661" extrusionOk="0">
                  <a:moveTo>
                    <a:pt x="1704" y="1"/>
                  </a:moveTo>
                  <a:cubicBezTo>
                    <a:pt x="1490" y="161"/>
                    <a:pt x="1276" y="313"/>
                    <a:pt x="1071" y="474"/>
                  </a:cubicBezTo>
                  <a:cubicBezTo>
                    <a:pt x="910" y="482"/>
                    <a:pt x="750" y="482"/>
                    <a:pt x="589" y="491"/>
                  </a:cubicBezTo>
                  <a:cubicBezTo>
                    <a:pt x="571" y="643"/>
                    <a:pt x="553" y="795"/>
                    <a:pt x="527" y="946"/>
                  </a:cubicBezTo>
                  <a:cubicBezTo>
                    <a:pt x="357" y="1125"/>
                    <a:pt x="179" y="1303"/>
                    <a:pt x="0" y="1473"/>
                  </a:cubicBezTo>
                  <a:cubicBezTo>
                    <a:pt x="188" y="1419"/>
                    <a:pt x="375" y="1366"/>
                    <a:pt x="571" y="1312"/>
                  </a:cubicBezTo>
                  <a:cubicBezTo>
                    <a:pt x="616" y="1428"/>
                    <a:pt x="669" y="1544"/>
                    <a:pt x="714" y="1660"/>
                  </a:cubicBezTo>
                  <a:cubicBezTo>
                    <a:pt x="866" y="1464"/>
                    <a:pt x="1008" y="1268"/>
                    <a:pt x="1151" y="1080"/>
                  </a:cubicBezTo>
                  <a:cubicBezTo>
                    <a:pt x="1374" y="964"/>
                    <a:pt x="1597" y="839"/>
                    <a:pt x="1820" y="723"/>
                  </a:cubicBezTo>
                  <a:cubicBezTo>
                    <a:pt x="1704" y="661"/>
                    <a:pt x="1588" y="598"/>
                    <a:pt x="1472" y="545"/>
                  </a:cubicBezTo>
                  <a:cubicBezTo>
                    <a:pt x="1553" y="358"/>
                    <a:pt x="1624" y="179"/>
                    <a:pt x="17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8767" y="478778"/>
              <a:ext cx="159678" cy="137366"/>
            </a:xfrm>
            <a:custGeom>
              <a:avLst/>
              <a:gdLst/>
              <a:ahLst/>
              <a:cxnLst/>
              <a:rect l="l" t="t" r="r" b="b"/>
              <a:pathLst>
                <a:path w="2240" h="1927" extrusionOk="0">
                  <a:moveTo>
                    <a:pt x="2053" y="0"/>
                  </a:moveTo>
                  <a:cubicBezTo>
                    <a:pt x="1794" y="178"/>
                    <a:pt x="1535" y="348"/>
                    <a:pt x="1285" y="517"/>
                  </a:cubicBezTo>
                  <a:cubicBezTo>
                    <a:pt x="1080" y="517"/>
                    <a:pt x="875" y="517"/>
                    <a:pt x="679" y="509"/>
                  </a:cubicBezTo>
                  <a:cubicBezTo>
                    <a:pt x="661" y="687"/>
                    <a:pt x="643" y="865"/>
                    <a:pt x="625" y="1044"/>
                  </a:cubicBezTo>
                  <a:cubicBezTo>
                    <a:pt x="420" y="1249"/>
                    <a:pt x="206" y="1445"/>
                    <a:pt x="1" y="1641"/>
                  </a:cubicBezTo>
                  <a:cubicBezTo>
                    <a:pt x="224" y="1597"/>
                    <a:pt x="456" y="1543"/>
                    <a:pt x="697" y="1499"/>
                  </a:cubicBezTo>
                  <a:cubicBezTo>
                    <a:pt x="759" y="1641"/>
                    <a:pt x="821" y="1784"/>
                    <a:pt x="893" y="1927"/>
                  </a:cubicBezTo>
                  <a:cubicBezTo>
                    <a:pt x="1062" y="1704"/>
                    <a:pt x="1241" y="1481"/>
                    <a:pt x="1410" y="1258"/>
                  </a:cubicBezTo>
                  <a:cubicBezTo>
                    <a:pt x="1678" y="1133"/>
                    <a:pt x="1954" y="1008"/>
                    <a:pt x="2240" y="883"/>
                  </a:cubicBezTo>
                  <a:cubicBezTo>
                    <a:pt x="2088" y="803"/>
                    <a:pt x="1937" y="714"/>
                    <a:pt x="1785" y="633"/>
                  </a:cubicBezTo>
                  <a:cubicBezTo>
                    <a:pt x="1874" y="419"/>
                    <a:pt x="1963" y="214"/>
                    <a:pt x="20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11992" y="528321"/>
              <a:ext cx="204873" cy="162886"/>
            </a:xfrm>
            <a:custGeom>
              <a:avLst/>
              <a:gdLst/>
              <a:ahLst/>
              <a:cxnLst/>
              <a:rect l="l" t="t" r="r" b="b"/>
              <a:pathLst>
                <a:path w="2874" h="2285" extrusionOk="0">
                  <a:moveTo>
                    <a:pt x="2570" y="1"/>
                  </a:moveTo>
                  <a:cubicBezTo>
                    <a:pt x="2240" y="197"/>
                    <a:pt x="1910" y="393"/>
                    <a:pt x="1589" y="581"/>
                  </a:cubicBezTo>
                  <a:cubicBezTo>
                    <a:pt x="1330" y="563"/>
                    <a:pt x="1071" y="536"/>
                    <a:pt x="813" y="518"/>
                  </a:cubicBezTo>
                  <a:cubicBezTo>
                    <a:pt x="804" y="732"/>
                    <a:pt x="786" y="946"/>
                    <a:pt x="777" y="1170"/>
                  </a:cubicBezTo>
                  <a:cubicBezTo>
                    <a:pt x="518" y="1401"/>
                    <a:pt x="260" y="1624"/>
                    <a:pt x="1" y="1848"/>
                  </a:cubicBezTo>
                  <a:cubicBezTo>
                    <a:pt x="286" y="1812"/>
                    <a:pt x="581" y="1776"/>
                    <a:pt x="884" y="1732"/>
                  </a:cubicBezTo>
                  <a:cubicBezTo>
                    <a:pt x="982" y="1910"/>
                    <a:pt x="1071" y="2097"/>
                    <a:pt x="1170" y="2285"/>
                  </a:cubicBezTo>
                  <a:cubicBezTo>
                    <a:pt x="1384" y="2026"/>
                    <a:pt x="1589" y="1767"/>
                    <a:pt x="1803" y="1500"/>
                  </a:cubicBezTo>
                  <a:cubicBezTo>
                    <a:pt x="2151" y="1375"/>
                    <a:pt x="2508" y="1241"/>
                    <a:pt x="2874" y="1116"/>
                  </a:cubicBezTo>
                  <a:cubicBezTo>
                    <a:pt x="2659" y="991"/>
                    <a:pt x="2454" y="875"/>
                    <a:pt x="2258" y="768"/>
                  </a:cubicBezTo>
                  <a:cubicBezTo>
                    <a:pt x="2365" y="509"/>
                    <a:pt x="2463" y="260"/>
                    <a:pt x="25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66408" y="610370"/>
              <a:ext cx="276087" cy="197887"/>
            </a:xfrm>
            <a:custGeom>
              <a:avLst/>
              <a:gdLst/>
              <a:ahLst/>
              <a:cxnLst/>
              <a:rect l="l" t="t" r="r" b="b"/>
              <a:pathLst>
                <a:path w="3873" h="2776" extrusionOk="0">
                  <a:moveTo>
                    <a:pt x="3355" y="1"/>
                  </a:moveTo>
                  <a:lnTo>
                    <a:pt x="3355" y="1"/>
                  </a:lnTo>
                  <a:cubicBezTo>
                    <a:pt x="2918" y="215"/>
                    <a:pt x="2480" y="429"/>
                    <a:pt x="2061" y="643"/>
                  </a:cubicBezTo>
                  <a:cubicBezTo>
                    <a:pt x="1695" y="589"/>
                    <a:pt x="1339" y="536"/>
                    <a:pt x="1000" y="491"/>
                  </a:cubicBezTo>
                  <a:cubicBezTo>
                    <a:pt x="1000" y="759"/>
                    <a:pt x="991" y="1036"/>
                    <a:pt x="991" y="1312"/>
                  </a:cubicBezTo>
                  <a:cubicBezTo>
                    <a:pt x="661" y="1571"/>
                    <a:pt x="330" y="1829"/>
                    <a:pt x="0" y="2088"/>
                  </a:cubicBezTo>
                  <a:cubicBezTo>
                    <a:pt x="384" y="2070"/>
                    <a:pt x="777" y="2053"/>
                    <a:pt x="1187" y="2035"/>
                  </a:cubicBezTo>
                  <a:cubicBezTo>
                    <a:pt x="1330" y="2276"/>
                    <a:pt x="1472" y="2525"/>
                    <a:pt x="1615" y="2775"/>
                  </a:cubicBezTo>
                  <a:cubicBezTo>
                    <a:pt x="1883" y="2463"/>
                    <a:pt x="2159" y="2151"/>
                    <a:pt x="2427" y="1838"/>
                  </a:cubicBezTo>
                  <a:cubicBezTo>
                    <a:pt x="2900" y="1714"/>
                    <a:pt x="3381" y="1580"/>
                    <a:pt x="3872" y="1455"/>
                  </a:cubicBezTo>
                  <a:cubicBezTo>
                    <a:pt x="3569" y="1276"/>
                    <a:pt x="3274" y="1107"/>
                    <a:pt x="2989" y="937"/>
                  </a:cubicBezTo>
                  <a:cubicBezTo>
                    <a:pt x="3114" y="625"/>
                    <a:pt x="3239" y="313"/>
                    <a:pt x="33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6968" y="747736"/>
              <a:ext cx="403901" cy="250638"/>
            </a:xfrm>
            <a:custGeom>
              <a:avLst/>
              <a:gdLst/>
              <a:ahLst/>
              <a:cxnLst/>
              <a:rect l="l" t="t" r="r" b="b"/>
              <a:pathLst>
                <a:path w="5666" h="3516" extrusionOk="0">
                  <a:moveTo>
                    <a:pt x="4702" y="1"/>
                  </a:moveTo>
                  <a:lnTo>
                    <a:pt x="4702" y="1"/>
                  </a:lnTo>
                  <a:cubicBezTo>
                    <a:pt x="4069" y="241"/>
                    <a:pt x="3453" y="482"/>
                    <a:pt x="2846" y="714"/>
                  </a:cubicBezTo>
                  <a:cubicBezTo>
                    <a:pt x="2311" y="598"/>
                    <a:pt x="1785" y="491"/>
                    <a:pt x="1276" y="393"/>
                  </a:cubicBezTo>
                  <a:lnTo>
                    <a:pt x="1276" y="393"/>
                  </a:lnTo>
                  <a:cubicBezTo>
                    <a:pt x="1303" y="750"/>
                    <a:pt x="1330" y="1107"/>
                    <a:pt x="1357" y="1473"/>
                  </a:cubicBezTo>
                  <a:cubicBezTo>
                    <a:pt x="902" y="1776"/>
                    <a:pt x="447" y="2079"/>
                    <a:pt x="1" y="2383"/>
                  </a:cubicBezTo>
                  <a:cubicBezTo>
                    <a:pt x="554" y="2409"/>
                    <a:pt x="1125" y="2436"/>
                    <a:pt x="1713" y="2463"/>
                  </a:cubicBezTo>
                  <a:cubicBezTo>
                    <a:pt x="1945" y="2802"/>
                    <a:pt x="2186" y="3159"/>
                    <a:pt x="2427" y="3515"/>
                  </a:cubicBezTo>
                  <a:cubicBezTo>
                    <a:pt x="2793" y="3132"/>
                    <a:pt x="3159" y="2748"/>
                    <a:pt x="3524" y="2365"/>
                  </a:cubicBezTo>
                  <a:cubicBezTo>
                    <a:pt x="4211" y="2249"/>
                    <a:pt x="4925" y="2142"/>
                    <a:pt x="5665" y="2026"/>
                  </a:cubicBezTo>
                  <a:cubicBezTo>
                    <a:pt x="5184" y="1749"/>
                    <a:pt x="4720" y="1481"/>
                    <a:pt x="4265" y="1223"/>
                  </a:cubicBezTo>
                  <a:cubicBezTo>
                    <a:pt x="4408" y="812"/>
                    <a:pt x="4559" y="411"/>
                    <a:pt x="47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289763" y="998945"/>
              <a:ext cx="667156" cy="336465"/>
            </a:xfrm>
            <a:custGeom>
              <a:avLst/>
              <a:gdLst/>
              <a:ahLst/>
              <a:cxnLst/>
              <a:rect l="l" t="t" r="r" b="b"/>
              <a:pathLst>
                <a:path w="9359" h="4720" extrusionOk="0">
                  <a:moveTo>
                    <a:pt x="7316" y="0"/>
                  </a:moveTo>
                  <a:lnTo>
                    <a:pt x="7316" y="0"/>
                  </a:lnTo>
                  <a:cubicBezTo>
                    <a:pt x="6290" y="250"/>
                    <a:pt x="5300" y="491"/>
                    <a:pt x="4336" y="732"/>
                  </a:cubicBezTo>
                  <a:cubicBezTo>
                    <a:pt x="3435" y="491"/>
                    <a:pt x="2570" y="259"/>
                    <a:pt x="1740" y="45"/>
                  </a:cubicBezTo>
                  <a:lnTo>
                    <a:pt x="1740" y="45"/>
                  </a:lnTo>
                  <a:cubicBezTo>
                    <a:pt x="1838" y="545"/>
                    <a:pt x="1937" y="1053"/>
                    <a:pt x="2026" y="1579"/>
                  </a:cubicBezTo>
                  <a:cubicBezTo>
                    <a:pt x="1339" y="1945"/>
                    <a:pt x="661" y="2293"/>
                    <a:pt x="1" y="2650"/>
                  </a:cubicBezTo>
                  <a:cubicBezTo>
                    <a:pt x="884" y="2775"/>
                    <a:pt x="1803" y="2918"/>
                    <a:pt x="2766" y="3060"/>
                  </a:cubicBezTo>
                  <a:cubicBezTo>
                    <a:pt x="3194" y="3596"/>
                    <a:pt x="3649" y="4149"/>
                    <a:pt x="4104" y="4720"/>
                  </a:cubicBezTo>
                  <a:cubicBezTo>
                    <a:pt x="4649" y="4220"/>
                    <a:pt x="5202" y="3729"/>
                    <a:pt x="5746" y="3230"/>
                  </a:cubicBezTo>
                  <a:cubicBezTo>
                    <a:pt x="6897" y="3194"/>
                    <a:pt x="8101" y="3158"/>
                    <a:pt x="9359" y="3123"/>
                  </a:cubicBezTo>
                  <a:cubicBezTo>
                    <a:pt x="8467" y="2623"/>
                    <a:pt x="7619" y="2150"/>
                    <a:pt x="6790" y="1695"/>
                  </a:cubicBezTo>
                  <a:cubicBezTo>
                    <a:pt x="6968" y="1124"/>
                    <a:pt x="7147" y="562"/>
                    <a:pt x="73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Google Shape;30;p2"/>
          <p:cNvSpPr txBox="1">
            <a:spLocks noGrp="1"/>
          </p:cNvSpPr>
          <p:nvPr>
            <p:ph type="ctrTitle"/>
          </p:nvPr>
        </p:nvSpPr>
        <p:spPr>
          <a:xfrm>
            <a:off x="2191200" y="711300"/>
            <a:ext cx="4761600" cy="3228000"/>
          </a:xfrm>
          <a:prstGeom prst="rect">
            <a:avLst/>
          </a:prstGeom>
        </p:spPr>
        <p:txBody>
          <a:bodyPr spcFirstLastPara="1" wrap="square" lIns="0" tIns="0" rIns="0" bIns="0" anchor="ctr" anchorCtr="0">
            <a:noAutofit/>
          </a:bodyPr>
          <a:lstStyle>
            <a:lvl1pPr lvl="0" algn="ctr">
              <a:spcBef>
                <a:spcPts val="0"/>
              </a:spcBef>
              <a:spcAft>
                <a:spcPts val="0"/>
              </a:spcAft>
              <a:buSzPts val="5200"/>
              <a:buNone/>
              <a:defRPr sz="5200" b="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31" name="Google Shape;31;p2"/>
          <p:cNvSpPr txBox="1">
            <a:spLocks noGrp="1"/>
          </p:cNvSpPr>
          <p:nvPr>
            <p:ph type="subTitle" idx="1"/>
          </p:nvPr>
        </p:nvSpPr>
        <p:spPr>
          <a:xfrm>
            <a:off x="2191200" y="3939300"/>
            <a:ext cx="4761600" cy="6642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SzPts val="2800"/>
              <a:buNone/>
              <a:defRPr sz="15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32" name="Google Shape;32;p2"/>
          <p:cNvGrpSpPr/>
          <p:nvPr/>
        </p:nvGrpSpPr>
        <p:grpSpPr>
          <a:xfrm>
            <a:off x="51962" y="4730910"/>
            <a:ext cx="9063135" cy="316890"/>
            <a:chOff x="-5957448" y="3515305"/>
            <a:chExt cx="4931781" cy="172438"/>
          </a:xfrm>
        </p:grpSpPr>
        <p:sp>
          <p:nvSpPr>
            <p:cNvPr id="33" name="Google Shape;33;p2"/>
            <p:cNvSpPr/>
            <p:nvPr/>
          </p:nvSpPr>
          <p:spPr>
            <a:xfrm>
              <a:off x="-5957448" y="3515305"/>
              <a:ext cx="181278" cy="172438"/>
            </a:xfrm>
            <a:custGeom>
              <a:avLst/>
              <a:gdLst/>
              <a:ahLst/>
              <a:cxnLst/>
              <a:rect l="l" t="t" r="r" b="b"/>
              <a:pathLst>
                <a:path w="2543" h="2419" extrusionOk="0">
                  <a:moveTo>
                    <a:pt x="1276" y="1"/>
                  </a:moveTo>
                  <a:lnTo>
                    <a:pt x="866" y="777"/>
                  </a:lnTo>
                  <a:lnTo>
                    <a:pt x="0" y="920"/>
                  </a:lnTo>
                  <a:lnTo>
                    <a:pt x="616" y="1553"/>
                  </a:lnTo>
                  <a:lnTo>
                    <a:pt x="491" y="2418"/>
                  </a:lnTo>
                  <a:lnTo>
                    <a:pt x="1276" y="2026"/>
                  </a:lnTo>
                  <a:lnTo>
                    <a:pt x="2061" y="2418"/>
                  </a:lnTo>
                  <a:lnTo>
                    <a:pt x="1927" y="1553"/>
                  </a:lnTo>
                  <a:lnTo>
                    <a:pt x="2543" y="920"/>
                  </a:lnTo>
                  <a:lnTo>
                    <a:pt x="1677"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66489" y="3570622"/>
              <a:ext cx="90318" cy="40133"/>
            </a:xfrm>
            <a:custGeom>
              <a:avLst/>
              <a:gdLst/>
              <a:ahLst/>
              <a:cxnLst/>
              <a:rect l="l" t="t" r="r" b="b"/>
              <a:pathLst>
                <a:path w="1267" h="563" extrusionOk="0">
                  <a:moveTo>
                    <a:pt x="401" y="1"/>
                  </a:moveTo>
                  <a:lnTo>
                    <a:pt x="0" y="563"/>
                  </a:lnTo>
                  <a:lnTo>
                    <a:pt x="0" y="563"/>
                  </a:lnTo>
                  <a:lnTo>
                    <a:pt x="1267" y="144"/>
                  </a:lnTo>
                  <a:lnTo>
                    <a:pt x="4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895787" y="3515305"/>
              <a:ext cx="29369" cy="95451"/>
            </a:xfrm>
            <a:custGeom>
              <a:avLst/>
              <a:gdLst/>
              <a:ahLst/>
              <a:cxnLst/>
              <a:rect l="l" t="t" r="r" b="b"/>
              <a:pathLst>
                <a:path w="412" h="1339" extrusionOk="0">
                  <a:moveTo>
                    <a:pt x="411" y="1"/>
                  </a:moveTo>
                  <a:lnTo>
                    <a:pt x="1" y="777"/>
                  </a:lnTo>
                  <a:lnTo>
                    <a:pt x="411" y="1339"/>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957448" y="3580816"/>
              <a:ext cx="91031" cy="45266"/>
            </a:xfrm>
            <a:custGeom>
              <a:avLst/>
              <a:gdLst/>
              <a:ahLst/>
              <a:cxnLst/>
              <a:rect l="l" t="t" r="r" b="b"/>
              <a:pathLst>
                <a:path w="1277" h="635" extrusionOk="0">
                  <a:moveTo>
                    <a:pt x="0" y="1"/>
                  </a:moveTo>
                  <a:lnTo>
                    <a:pt x="616" y="634"/>
                  </a:lnTo>
                  <a:lnTo>
                    <a:pt x="1276" y="42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922519" y="3610685"/>
              <a:ext cx="56101" cy="77059"/>
            </a:xfrm>
            <a:custGeom>
              <a:avLst/>
              <a:gdLst/>
              <a:ahLst/>
              <a:cxnLst/>
              <a:rect l="l" t="t" r="r" b="b"/>
              <a:pathLst>
                <a:path w="787" h="1081" extrusionOk="0">
                  <a:moveTo>
                    <a:pt x="786" y="1"/>
                  </a:moveTo>
                  <a:lnTo>
                    <a:pt x="1" y="1080"/>
                  </a:lnTo>
                  <a:lnTo>
                    <a:pt x="786" y="688"/>
                  </a:lnTo>
                  <a:lnTo>
                    <a:pt x="7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66489" y="3610685"/>
              <a:ext cx="56030" cy="77059"/>
            </a:xfrm>
            <a:custGeom>
              <a:avLst/>
              <a:gdLst/>
              <a:ahLst/>
              <a:cxnLst/>
              <a:rect l="l" t="t" r="r" b="b"/>
              <a:pathLst>
                <a:path w="786" h="1081" extrusionOk="0">
                  <a:moveTo>
                    <a:pt x="0" y="1"/>
                  </a:moveTo>
                  <a:lnTo>
                    <a:pt x="785" y="1080"/>
                  </a:lnTo>
                  <a:lnTo>
                    <a:pt x="785" y="1080"/>
                  </a:lnTo>
                  <a:lnTo>
                    <a:pt x="651" y="215"/>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640729" y="3515305"/>
              <a:ext cx="181278" cy="172438"/>
            </a:xfrm>
            <a:custGeom>
              <a:avLst/>
              <a:gdLst/>
              <a:ahLst/>
              <a:cxnLst/>
              <a:rect l="l" t="t" r="r" b="b"/>
              <a:pathLst>
                <a:path w="2543" h="2419" extrusionOk="0">
                  <a:moveTo>
                    <a:pt x="1276" y="1"/>
                  </a:moveTo>
                  <a:lnTo>
                    <a:pt x="865" y="777"/>
                  </a:lnTo>
                  <a:lnTo>
                    <a:pt x="0" y="920"/>
                  </a:lnTo>
                  <a:lnTo>
                    <a:pt x="616" y="1553"/>
                  </a:lnTo>
                  <a:lnTo>
                    <a:pt x="491" y="2418"/>
                  </a:lnTo>
                  <a:lnTo>
                    <a:pt x="1276" y="2026"/>
                  </a:lnTo>
                  <a:lnTo>
                    <a:pt x="2061" y="2418"/>
                  </a:lnTo>
                  <a:lnTo>
                    <a:pt x="2061" y="2418"/>
                  </a:lnTo>
                  <a:lnTo>
                    <a:pt x="1927" y="1553"/>
                  </a:lnTo>
                  <a:lnTo>
                    <a:pt x="2543" y="920"/>
                  </a:lnTo>
                  <a:lnTo>
                    <a:pt x="1677"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5549841" y="3570622"/>
              <a:ext cx="90389" cy="40133"/>
            </a:xfrm>
            <a:custGeom>
              <a:avLst/>
              <a:gdLst/>
              <a:ahLst/>
              <a:cxnLst/>
              <a:rect l="l" t="t" r="r" b="b"/>
              <a:pathLst>
                <a:path w="1268" h="563" extrusionOk="0">
                  <a:moveTo>
                    <a:pt x="402" y="1"/>
                  </a:moveTo>
                  <a:lnTo>
                    <a:pt x="1" y="563"/>
                  </a:lnTo>
                  <a:lnTo>
                    <a:pt x="1268"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579068" y="3515305"/>
              <a:ext cx="29298" cy="95451"/>
            </a:xfrm>
            <a:custGeom>
              <a:avLst/>
              <a:gdLst/>
              <a:ahLst/>
              <a:cxnLst/>
              <a:rect l="l" t="t" r="r" b="b"/>
              <a:pathLst>
                <a:path w="411" h="1339" extrusionOk="0">
                  <a:moveTo>
                    <a:pt x="411" y="1"/>
                  </a:moveTo>
                  <a:lnTo>
                    <a:pt x="0" y="777"/>
                  </a:lnTo>
                  <a:lnTo>
                    <a:pt x="411" y="1339"/>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640729" y="3580816"/>
              <a:ext cx="90960" cy="45266"/>
            </a:xfrm>
            <a:custGeom>
              <a:avLst/>
              <a:gdLst/>
              <a:ahLst/>
              <a:cxnLst/>
              <a:rect l="l" t="t" r="r" b="b"/>
              <a:pathLst>
                <a:path w="1276" h="635" extrusionOk="0">
                  <a:moveTo>
                    <a:pt x="0" y="1"/>
                  </a:moveTo>
                  <a:lnTo>
                    <a:pt x="616" y="634"/>
                  </a:lnTo>
                  <a:lnTo>
                    <a:pt x="1276" y="42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605799" y="3610685"/>
              <a:ext cx="56030" cy="77059"/>
            </a:xfrm>
            <a:custGeom>
              <a:avLst/>
              <a:gdLst/>
              <a:ahLst/>
              <a:cxnLst/>
              <a:rect l="l" t="t" r="r" b="b"/>
              <a:pathLst>
                <a:path w="786" h="1081" extrusionOk="0">
                  <a:moveTo>
                    <a:pt x="786" y="1"/>
                  </a:moveTo>
                  <a:lnTo>
                    <a:pt x="1" y="1080"/>
                  </a:lnTo>
                  <a:lnTo>
                    <a:pt x="786" y="688"/>
                  </a:lnTo>
                  <a:lnTo>
                    <a:pt x="7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549841" y="3610685"/>
              <a:ext cx="56030" cy="77059"/>
            </a:xfrm>
            <a:custGeom>
              <a:avLst/>
              <a:gdLst/>
              <a:ahLst/>
              <a:cxnLst/>
              <a:rect l="l" t="t" r="r" b="b"/>
              <a:pathLst>
                <a:path w="786" h="1081" extrusionOk="0">
                  <a:moveTo>
                    <a:pt x="1" y="1"/>
                  </a:moveTo>
                  <a:lnTo>
                    <a:pt x="786" y="1080"/>
                  </a:lnTo>
                  <a:lnTo>
                    <a:pt x="652" y="215"/>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324081" y="3515305"/>
              <a:ext cx="181349" cy="172438"/>
            </a:xfrm>
            <a:custGeom>
              <a:avLst/>
              <a:gdLst/>
              <a:ahLst/>
              <a:cxnLst/>
              <a:rect l="l" t="t" r="r" b="b"/>
              <a:pathLst>
                <a:path w="2544" h="2419" extrusionOk="0">
                  <a:moveTo>
                    <a:pt x="1276" y="1"/>
                  </a:moveTo>
                  <a:lnTo>
                    <a:pt x="866" y="777"/>
                  </a:lnTo>
                  <a:lnTo>
                    <a:pt x="1" y="920"/>
                  </a:lnTo>
                  <a:lnTo>
                    <a:pt x="616" y="1553"/>
                  </a:lnTo>
                  <a:lnTo>
                    <a:pt x="491" y="2418"/>
                  </a:lnTo>
                  <a:lnTo>
                    <a:pt x="491" y="2418"/>
                  </a:lnTo>
                  <a:lnTo>
                    <a:pt x="1276" y="2026"/>
                  </a:lnTo>
                  <a:lnTo>
                    <a:pt x="2053" y="2418"/>
                  </a:lnTo>
                  <a:lnTo>
                    <a:pt x="1928" y="1553"/>
                  </a:lnTo>
                  <a:lnTo>
                    <a:pt x="2543" y="920"/>
                  </a:lnTo>
                  <a:lnTo>
                    <a:pt x="1678"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233121" y="3570622"/>
              <a:ext cx="90389" cy="40133"/>
            </a:xfrm>
            <a:custGeom>
              <a:avLst/>
              <a:gdLst/>
              <a:ahLst/>
              <a:cxnLst/>
              <a:rect l="l" t="t" r="r" b="b"/>
              <a:pathLst>
                <a:path w="1268" h="563" extrusionOk="0">
                  <a:moveTo>
                    <a:pt x="402" y="1"/>
                  </a:moveTo>
                  <a:lnTo>
                    <a:pt x="0" y="563"/>
                  </a:lnTo>
                  <a:lnTo>
                    <a:pt x="1267"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5262348" y="3515305"/>
              <a:ext cx="29298" cy="95451"/>
            </a:xfrm>
            <a:custGeom>
              <a:avLst/>
              <a:gdLst/>
              <a:ahLst/>
              <a:cxnLst/>
              <a:rect l="l" t="t" r="r" b="b"/>
              <a:pathLst>
                <a:path w="411" h="1339" extrusionOk="0">
                  <a:moveTo>
                    <a:pt x="410" y="1"/>
                  </a:moveTo>
                  <a:lnTo>
                    <a:pt x="0" y="777"/>
                  </a:lnTo>
                  <a:lnTo>
                    <a:pt x="410" y="1339"/>
                  </a:lnTo>
                  <a:lnTo>
                    <a:pt x="4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5324081" y="3580816"/>
              <a:ext cx="91031" cy="45266"/>
            </a:xfrm>
            <a:custGeom>
              <a:avLst/>
              <a:gdLst/>
              <a:ahLst/>
              <a:cxnLst/>
              <a:rect l="l" t="t" r="r" b="b"/>
              <a:pathLst>
                <a:path w="1277" h="635" extrusionOk="0">
                  <a:moveTo>
                    <a:pt x="1" y="1"/>
                  </a:moveTo>
                  <a:lnTo>
                    <a:pt x="616" y="634"/>
                  </a:lnTo>
                  <a:lnTo>
                    <a:pt x="1276" y="420"/>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5289080" y="3610685"/>
              <a:ext cx="56030" cy="77059"/>
            </a:xfrm>
            <a:custGeom>
              <a:avLst/>
              <a:gdLst/>
              <a:ahLst/>
              <a:cxnLst/>
              <a:rect l="l" t="t" r="r" b="b"/>
              <a:pathLst>
                <a:path w="786" h="1081" extrusionOk="0">
                  <a:moveTo>
                    <a:pt x="785" y="1"/>
                  </a:moveTo>
                  <a:lnTo>
                    <a:pt x="0" y="1080"/>
                  </a:lnTo>
                  <a:lnTo>
                    <a:pt x="785" y="688"/>
                  </a:lnTo>
                  <a:lnTo>
                    <a:pt x="7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5233121" y="3610685"/>
              <a:ext cx="55388" cy="77059"/>
            </a:xfrm>
            <a:custGeom>
              <a:avLst/>
              <a:gdLst/>
              <a:ahLst/>
              <a:cxnLst/>
              <a:rect l="l" t="t" r="r" b="b"/>
              <a:pathLst>
                <a:path w="777" h="1081" extrusionOk="0">
                  <a:moveTo>
                    <a:pt x="0" y="1"/>
                  </a:moveTo>
                  <a:lnTo>
                    <a:pt x="777" y="1080"/>
                  </a:lnTo>
                  <a:lnTo>
                    <a:pt x="652" y="215"/>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007362" y="3515305"/>
              <a:ext cx="181278" cy="172438"/>
            </a:xfrm>
            <a:custGeom>
              <a:avLst/>
              <a:gdLst/>
              <a:ahLst/>
              <a:cxnLst/>
              <a:rect l="l" t="t" r="r" b="b"/>
              <a:pathLst>
                <a:path w="2543" h="2419" extrusionOk="0">
                  <a:moveTo>
                    <a:pt x="1276" y="1"/>
                  </a:moveTo>
                  <a:lnTo>
                    <a:pt x="866" y="777"/>
                  </a:lnTo>
                  <a:lnTo>
                    <a:pt x="0" y="920"/>
                  </a:lnTo>
                  <a:lnTo>
                    <a:pt x="616" y="1553"/>
                  </a:lnTo>
                  <a:lnTo>
                    <a:pt x="491" y="2418"/>
                  </a:lnTo>
                  <a:lnTo>
                    <a:pt x="1276" y="2026"/>
                  </a:lnTo>
                  <a:lnTo>
                    <a:pt x="2052" y="2418"/>
                  </a:lnTo>
                  <a:lnTo>
                    <a:pt x="2052" y="2418"/>
                  </a:lnTo>
                  <a:lnTo>
                    <a:pt x="1927" y="1553"/>
                  </a:lnTo>
                  <a:lnTo>
                    <a:pt x="2543" y="920"/>
                  </a:lnTo>
                  <a:lnTo>
                    <a:pt x="1678"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4916402" y="3570622"/>
              <a:ext cx="90318" cy="40133"/>
            </a:xfrm>
            <a:custGeom>
              <a:avLst/>
              <a:gdLst/>
              <a:ahLst/>
              <a:cxnLst/>
              <a:rect l="l" t="t" r="r" b="b"/>
              <a:pathLst>
                <a:path w="1267" h="563" extrusionOk="0">
                  <a:moveTo>
                    <a:pt x="402" y="1"/>
                  </a:moveTo>
                  <a:lnTo>
                    <a:pt x="0" y="563"/>
                  </a:lnTo>
                  <a:lnTo>
                    <a:pt x="1267"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4945700" y="3515305"/>
              <a:ext cx="29369" cy="95451"/>
            </a:xfrm>
            <a:custGeom>
              <a:avLst/>
              <a:gdLst/>
              <a:ahLst/>
              <a:cxnLst/>
              <a:rect l="l" t="t" r="r" b="b"/>
              <a:pathLst>
                <a:path w="412" h="1339" extrusionOk="0">
                  <a:moveTo>
                    <a:pt x="411" y="1"/>
                  </a:moveTo>
                  <a:lnTo>
                    <a:pt x="1" y="777"/>
                  </a:lnTo>
                  <a:lnTo>
                    <a:pt x="411" y="1339"/>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5007362" y="3580816"/>
              <a:ext cx="91031" cy="45266"/>
            </a:xfrm>
            <a:custGeom>
              <a:avLst/>
              <a:gdLst/>
              <a:ahLst/>
              <a:cxnLst/>
              <a:rect l="l" t="t" r="r" b="b"/>
              <a:pathLst>
                <a:path w="1277" h="635" extrusionOk="0">
                  <a:moveTo>
                    <a:pt x="0" y="1"/>
                  </a:moveTo>
                  <a:lnTo>
                    <a:pt x="616" y="634"/>
                  </a:lnTo>
                  <a:lnTo>
                    <a:pt x="1276" y="42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972361" y="3610685"/>
              <a:ext cx="56030" cy="77059"/>
            </a:xfrm>
            <a:custGeom>
              <a:avLst/>
              <a:gdLst/>
              <a:ahLst/>
              <a:cxnLst/>
              <a:rect l="l" t="t" r="r" b="b"/>
              <a:pathLst>
                <a:path w="786" h="1081" extrusionOk="0">
                  <a:moveTo>
                    <a:pt x="785" y="1"/>
                  </a:moveTo>
                  <a:lnTo>
                    <a:pt x="0" y="1080"/>
                  </a:lnTo>
                  <a:lnTo>
                    <a:pt x="785" y="688"/>
                  </a:lnTo>
                  <a:lnTo>
                    <a:pt x="7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916402" y="3610685"/>
              <a:ext cx="55388" cy="77059"/>
            </a:xfrm>
            <a:custGeom>
              <a:avLst/>
              <a:gdLst/>
              <a:ahLst/>
              <a:cxnLst/>
              <a:rect l="l" t="t" r="r" b="b"/>
              <a:pathLst>
                <a:path w="777" h="1081" extrusionOk="0">
                  <a:moveTo>
                    <a:pt x="0" y="1"/>
                  </a:moveTo>
                  <a:lnTo>
                    <a:pt x="776" y="1080"/>
                  </a:lnTo>
                  <a:lnTo>
                    <a:pt x="651" y="215"/>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690643" y="3515305"/>
              <a:ext cx="181278" cy="172438"/>
            </a:xfrm>
            <a:custGeom>
              <a:avLst/>
              <a:gdLst/>
              <a:ahLst/>
              <a:cxnLst/>
              <a:rect l="l" t="t" r="r" b="b"/>
              <a:pathLst>
                <a:path w="2543" h="2419" extrusionOk="0">
                  <a:moveTo>
                    <a:pt x="1276" y="1"/>
                  </a:moveTo>
                  <a:lnTo>
                    <a:pt x="865" y="777"/>
                  </a:lnTo>
                  <a:lnTo>
                    <a:pt x="0" y="920"/>
                  </a:lnTo>
                  <a:lnTo>
                    <a:pt x="616" y="1553"/>
                  </a:lnTo>
                  <a:lnTo>
                    <a:pt x="491" y="2418"/>
                  </a:lnTo>
                  <a:lnTo>
                    <a:pt x="1276" y="2026"/>
                  </a:lnTo>
                  <a:lnTo>
                    <a:pt x="2052" y="2418"/>
                  </a:lnTo>
                  <a:lnTo>
                    <a:pt x="1927" y="1553"/>
                  </a:lnTo>
                  <a:lnTo>
                    <a:pt x="2543" y="920"/>
                  </a:lnTo>
                  <a:lnTo>
                    <a:pt x="1677"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599754" y="3570622"/>
              <a:ext cx="90389" cy="40133"/>
            </a:xfrm>
            <a:custGeom>
              <a:avLst/>
              <a:gdLst/>
              <a:ahLst/>
              <a:cxnLst/>
              <a:rect l="l" t="t" r="r" b="b"/>
              <a:pathLst>
                <a:path w="1268" h="563" extrusionOk="0">
                  <a:moveTo>
                    <a:pt x="402" y="1"/>
                  </a:moveTo>
                  <a:lnTo>
                    <a:pt x="1" y="563"/>
                  </a:lnTo>
                  <a:lnTo>
                    <a:pt x="1268"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4628981" y="3515305"/>
              <a:ext cx="29298" cy="95451"/>
            </a:xfrm>
            <a:custGeom>
              <a:avLst/>
              <a:gdLst/>
              <a:ahLst/>
              <a:cxnLst/>
              <a:rect l="l" t="t" r="r" b="b"/>
              <a:pathLst>
                <a:path w="411" h="1339" extrusionOk="0">
                  <a:moveTo>
                    <a:pt x="411" y="1"/>
                  </a:moveTo>
                  <a:lnTo>
                    <a:pt x="0" y="777"/>
                  </a:lnTo>
                  <a:lnTo>
                    <a:pt x="411" y="1339"/>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4690643" y="3580816"/>
              <a:ext cx="90960" cy="45266"/>
            </a:xfrm>
            <a:custGeom>
              <a:avLst/>
              <a:gdLst/>
              <a:ahLst/>
              <a:cxnLst/>
              <a:rect l="l" t="t" r="r" b="b"/>
              <a:pathLst>
                <a:path w="1276" h="635" extrusionOk="0">
                  <a:moveTo>
                    <a:pt x="0" y="1"/>
                  </a:moveTo>
                  <a:lnTo>
                    <a:pt x="616" y="634"/>
                  </a:lnTo>
                  <a:lnTo>
                    <a:pt x="1276" y="42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655713" y="3610685"/>
              <a:ext cx="56030" cy="77059"/>
            </a:xfrm>
            <a:custGeom>
              <a:avLst/>
              <a:gdLst/>
              <a:ahLst/>
              <a:cxnLst/>
              <a:rect l="l" t="t" r="r" b="b"/>
              <a:pathLst>
                <a:path w="786" h="1081" extrusionOk="0">
                  <a:moveTo>
                    <a:pt x="786" y="1"/>
                  </a:moveTo>
                  <a:lnTo>
                    <a:pt x="1" y="1080"/>
                  </a:lnTo>
                  <a:lnTo>
                    <a:pt x="786" y="688"/>
                  </a:lnTo>
                  <a:lnTo>
                    <a:pt x="7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599754" y="3610685"/>
              <a:ext cx="55388" cy="77059"/>
            </a:xfrm>
            <a:custGeom>
              <a:avLst/>
              <a:gdLst/>
              <a:ahLst/>
              <a:cxnLst/>
              <a:rect l="l" t="t" r="r" b="b"/>
              <a:pathLst>
                <a:path w="777" h="1081" extrusionOk="0">
                  <a:moveTo>
                    <a:pt x="1" y="1"/>
                  </a:moveTo>
                  <a:lnTo>
                    <a:pt x="777" y="1080"/>
                  </a:lnTo>
                  <a:lnTo>
                    <a:pt x="777" y="1080"/>
                  </a:lnTo>
                  <a:lnTo>
                    <a:pt x="652" y="215"/>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4373995" y="3515305"/>
              <a:ext cx="181349" cy="172438"/>
            </a:xfrm>
            <a:custGeom>
              <a:avLst/>
              <a:gdLst/>
              <a:ahLst/>
              <a:cxnLst/>
              <a:rect l="l" t="t" r="r" b="b"/>
              <a:pathLst>
                <a:path w="2544" h="2419" extrusionOk="0">
                  <a:moveTo>
                    <a:pt x="1276" y="1"/>
                  </a:moveTo>
                  <a:lnTo>
                    <a:pt x="866" y="777"/>
                  </a:lnTo>
                  <a:lnTo>
                    <a:pt x="1" y="920"/>
                  </a:lnTo>
                  <a:lnTo>
                    <a:pt x="616" y="1553"/>
                  </a:lnTo>
                  <a:lnTo>
                    <a:pt x="491" y="2418"/>
                  </a:lnTo>
                  <a:lnTo>
                    <a:pt x="1276" y="2026"/>
                  </a:lnTo>
                  <a:lnTo>
                    <a:pt x="2053" y="2418"/>
                  </a:lnTo>
                  <a:lnTo>
                    <a:pt x="1928" y="1553"/>
                  </a:lnTo>
                  <a:lnTo>
                    <a:pt x="2543" y="920"/>
                  </a:lnTo>
                  <a:lnTo>
                    <a:pt x="1678"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4283035" y="3570622"/>
              <a:ext cx="90389" cy="40133"/>
            </a:xfrm>
            <a:custGeom>
              <a:avLst/>
              <a:gdLst/>
              <a:ahLst/>
              <a:cxnLst/>
              <a:rect l="l" t="t" r="r" b="b"/>
              <a:pathLst>
                <a:path w="1268" h="563" extrusionOk="0">
                  <a:moveTo>
                    <a:pt x="402" y="1"/>
                  </a:moveTo>
                  <a:lnTo>
                    <a:pt x="0" y="563"/>
                  </a:lnTo>
                  <a:lnTo>
                    <a:pt x="1267"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4312262" y="3515305"/>
              <a:ext cx="29298" cy="95451"/>
            </a:xfrm>
            <a:custGeom>
              <a:avLst/>
              <a:gdLst/>
              <a:ahLst/>
              <a:cxnLst/>
              <a:rect l="l" t="t" r="r" b="b"/>
              <a:pathLst>
                <a:path w="411" h="1339" extrusionOk="0">
                  <a:moveTo>
                    <a:pt x="410" y="1"/>
                  </a:moveTo>
                  <a:lnTo>
                    <a:pt x="0" y="777"/>
                  </a:lnTo>
                  <a:lnTo>
                    <a:pt x="410" y="1339"/>
                  </a:lnTo>
                  <a:lnTo>
                    <a:pt x="4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4373995" y="3580816"/>
              <a:ext cx="91031" cy="45266"/>
            </a:xfrm>
            <a:custGeom>
              <a:avLst/>
              <a:gdLst/>
              <a:ahLst/>
              <a:cxnLst/>
              <a:rect l="l" t="t" r="r" b="b"/>
              <a:pathLst>
                <a:path w="1277" h="635" extrusionOk="0">
                  <a:moveTo>
                    <a:pt x="1" y="1"/>
                  </a:moveTo>
                  <a:lnTo>
                    <a:pt x="616" y="634"/>
                  </a:lnTo>
                  <a:lnTo>
                    <a:pt x="1276" y="420"/>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4338994" y="3610685"/>
              <a:ext cx="56030" cy="77059"/>
            </a:xfrm>
            <a:custGeom>
              <a:avLst/>
              <a:gdLst/>
              <a:ahLst/>
              <a:cxnLst/>
              <a:rect l="l" t="t" r="r" b="b"/>
              <a:pathLst>
                <a:path w="786" h="1081" extrusionOk="0">
                  <a:moveTo>
                    <a:pt x="785" y="1"/>
                  </a:moveTo>
                  <a:lnTo>
                    <a:pt x="0" y="1080"/>
                  </a:lnTo>
                  <a:lnTo>
                    <a:pt x="785" y="688"/>
                  </a:lnTo>
                  <a:lnTo>
                    <a:pt x="7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4283035" y="3610685"/>
              <a:ext cx="55388" cy="77059"/>
            </a:xfrm>
            <a:custGeom>
              <a:avLst/>
              <a:gdLst/>
              <a:ahLst/>
              <a:cxnLst/>
              <a:rect l="l" t="t" r="r" b="b"/>
              <a:pathLst>
                <a:path w="777" h="1081" extrusionOk="0">
                  <a:moveTo>
                    <a:pt x="0" y="1"/>
                  </a:moveTo>
                  <a:lnTo>
                    <a:pt x="777" y="1080"/>
                  </a:lnTo>
                  <a:lnTo>
                    <a:pt x="777" y="1080"/>
                  </a:lnTo>
                  <a:lnTo>
                    <a:pt x="652" y="215"/>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4057275" y="3515305"/>
              <a:ext cx="181278" cy="172438"/>
            </a:xfrm>
            <a:custGeom>
              <a:avLst/>
              <a:gdLst/>
              <a:ahLst/>
              <a:cxnLst/>
              <a:rect l="l" t="t" r="r" b="b"/>
              <a:pathLst>
                <a:path w="2543" h="2419" extrusionOk="0">
                  <a:moveTo>
                    <a:pt x="1276" y="1"/>
                  </a:moveTo>
                  <a:lnTo>
                    <a:pt x="866" y="777"/>
                  </a:lnTo>
                  <a:lnTo>
                    <a:pt x="0" y="920"/>
                  </a:lnTo>
                  <a:lnTo>
                    <a:pt x="616" y="1553"/>
                  </a:lnTo>
                  <a:lnTo>
                    <a:pt x="491" y="2418"/>
                  </a:lnTo>
                  <a:lnTo>
                    <a:pt x="491" y="2418"/>
                  </a:lnTo>
                  <a:lnTo>
                    <a:pt x="1276" y="2026"/>
                  </a:lnTo>
                  <a:lnTo>
                    <a:pt x="2052" y="2418"/>
                  </a:lnTo>
                  <a:lnTo>
                    <a:pt x="1927" y="1553"/>
                  </a:lnTo>
                  <a:lnTo>
                    <a:pt x="2543" y="920"/>
                  </a:lnTo>
                  <a:lnTo>
                    <a:pt x="1678"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966316" y="3570622"/>
              <a:ext cx="90318" cy="40133"/>
            </a:xfrm>
            <a:custGeom>
              <a:avLst/>
              <a:gdLst/>
              <a:ahLst/>
              <a:cxnLst/>
              <a:rect l="l" t="t" r="r" b="b"/>
              <a:pathLst>
                <a:path w="1267" h="563" extrusionOk="0">
                  <a:moveTo>
                    <a:pt x="402" y="1"/>
                  </a:moveTo>
                  <a:lnTo>
                    <a:pt x="0" y="563"/>
                  </a:lnTo>
                  <a:lnTo>
                    <a:pt x="1267"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995614" y="3515305"/>
              <a:ext cx="29369" cy="95451"/>
            </a:xfrm>
            <a:custGeom>
              <a:avLst/>
              <a:gdLst/>
              <a:ahLst/>
              <a:cxnLst/>
              <a:rect l="l" t="t" r="r" b="b"/>
              <a:pathLst>
                <a:path w="412" h="1339" extrusionOk="0">
                  <a:moveTo>
                    <a:pt x="411" y="1"/>
                  </a:moveTo>
                  <a:lnTo>
                    <a:pt x="1" y="777"/>
                  </a:lnTo>
                  <a:lnTo>
                    <a:pt x="411" y="1339"/>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4057275" y="3580816"/>
              <a:ext cx="91031" cy="45266"/>
            </a:xfrm>
            <a:custGeom>
              <a:avLst/>
              <a:gdLst/>
              <a:ahLst/>
              <a:cxnLst/>
              <a:rect l="l" t="t" r="r" b="b"/>
              <a:pathLst>
                <a:path w="1277" h="635" extrusionOk="0">
                  <a:moveTo>
                    <a:pt x="0" y="1"/>
                  </a:moveTo>
                  <a:lnTo>
                    <a:pt x="616" y="634"/>
                  </a:lnTo>
                  <a:lnTo>
                    <a:pt x="1276" y="42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4022274" y="3610685"/>
              <a:ext cx="56030" cy="77059"/>
            </a:xfrm>
            <a:custGeom>
              <a:avLst/>
              <a:gdLst/>
              <a:ahLst/>
              <a:cxnLst/>
              <a:rect l="l" t="t" r="r" b="b"/>
              <a:pathLst>
                <a:path w="786" h="1081" extrusionOk="0">
                  <a:moveTo>
                    <a:pt x="785" y="1"/>
                  </a:moveTo>
                  <a:lnTo>
                    <a:pt x="0" y="1080"/>
                  </a:lnTo>
                  <a:lnTo>
                    <a:pt x="785" y="688"/>
                  </a:lnTo>
                  <a:lnTo>
                    <a:pt x="7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966316" y="3610685"/>
              <a:ext cx="55388" cy="77059"/>
            </a:xfrm>
            <a:custGeom>
              <a:avLst/>
              <a:gdLst/>
              <a:ahLst/>
              <a:cxnLst/>
              <a:rect l="l" t="t" r="r" b="b"/>
              <a:pathLst>
                <a:path w="777" h="1081" extrusionOk="0">
                  <a:moveTo>
                    <a:pt x="0" y="1"/>
                  </a:moveTo>
                  <a:lnTo>
                    <a:pt x="776" y="1080"/>
                  </a:lnTo>
                  <a:lnTo>
                    <a:pt x="776" y="1080"/>
                  </a:lnTo>
                  <a:lnTo>
                    <a:pt x="651" y="215"/>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3740556" y="3515305"/>
              <a:ext cx="181278" cy="172438"/>
            </a:xfrm>
            <a:custGeom>
              <a:avLst/>
              <a:gdLst/>
              <a:ahLst/>
              <a:cxnLst/>
              <a:rect l="l" t="t" r="r" b="b"/>
              <a:pathLst>
                <a:path w="2543" h="2419" extrusionOk="0">
                  <a:moveTo>
                    <a:pt x="1276" y="1"/>
                  </a:moveTo>
                  <a:lnTo>
                    <a:pt x="865" y="777"/>
                  </a:lnTo>
                  <a:lnTo>
                    <a:pt x="0" y="920"/>
                  </a:lnTo>
                  <a:lnTo>
                    <a:pt x="616" y="1553"/>
                  </a:lnTo>
                  <a:lnTo>
                    <a:pt x="491" y="2418"/>
                  </a:lnTo>
                  <a:lnTo>
                    <a:pt x="491" y="2418"/>
                  </a:lnTo>
                  <a:lnTo>
                    <a:pt x="1276" y="2026"/>
                  </a:lnTo>
                  <a:lnTo>
                    <a:pt x="2052" y="2418"/>
                  </a:lnTo>
                  <a:lnTo>
                    <a:pt x="1927" y="1553"/>
                  </a:lnTo>
                  <a:lnTo>
                    <a:pt x="2543" y="920"/>
                  </a:lnTo>
                  <a:lnTo>
                    <a:pt x="1677"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649668" y="3570622"/>
              <a:ext cx="90389" cy="40133"/>
            </a:xfrm>
            <a:custGeom>
              <a:avLst/>
              <a:gdLst/>
              <a:ahLst/>
              <a:cxnLst/>
              <a:rect l="l" t="t" r="r" b="b"/>
              <a:pathLst>
                <a:path w="1268" h="563" extrusionOk="0">
                  <a:moveTo>
                    <a:pt x="402" y="1"/>
                  </a:moveTo>
                  <a:lnTo>
                    <a:pt x="1" y="563"/>
                  </a:lnTo>
                  <a:lnTo>
                    <a:pt x="1268"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3678895" y="3515305"/>
              <a:ext cx="29298" cy="95451"/>
            </a:xfrm>
            <a:custGeom>
              <a:avLst/>
              <a:gdLst/>
              <a:ahLst/>
              <a:cxnLst/>
              <a:rect l="l" t="t" r="r" b="b"/>
              <a:pathLst>
                <a:path w="411" h="1339" extrusionOk="0">
                  <a:moveTo>
                    <a:pt x="411" y="1"/>
                  </a:moveTo>
                  <a:lnTo>
                    <a:pt x="0" y="777"/>
                  </a:lnTo>
                  <a:lnTo>
                    <a:pt x="411" y="1339"/>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3740556" y="3580816"/>
              <a:ext cx="90960" cy="45266"/>
            </a:xfrm>
            <a:custGeom>
              <a:avLst/>
              <a:gdLst/>
              <a:ahLst/>
              <a:cxnLst/>
              <a:rect l="l" t="t" r="r" b="b"/>
              <a:pathLst>
                <a:path w="1276" h="635" extrusionOk="0">
                  <a:moveTo>
                    <a:pt x="0" y="1"/>
                  </a:moveTo>
                  <a:lnTo>
                    <a:pt x="616" y="634"/>
                  </a:lnTo>
                  <a:lnTo>
                    <a:pt x="1276" y="42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3705626" y="3610685"/>
              <a:ext cx="56030" cy="77059"/>
            </a:xfrm>
            <a:custGeom>
              <a:avLst/>
              <a:gdLst/>
              <a:ahLst/>
              <a:cxnLst/>
              <a:rect l="l" t="t" r="r" b="b"/>
              <a:pathLst>
                <a:path w="786" h="1081" extrusionOk="0">
                  <a:moveTo>
                    <a:pt x="786" y="1"/>
                  </a:moveTo>
                  <a:lnTo>
                    <a:pt x="1" y="1080"/>
                  </a:lnTo>
                  <a:lnTo>
                    <a:pt x="786" y="688"/>
                  </a:lnTo>
                  <a:lnTo>
                    <a:pt x="7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3649668" y="3610685"/>
              <a:ext cx="55388" cy="77059"/>
            </a:xfrm>
            <a:custGeom>
              <a:avLst/>
              <a:gdLst/>
              <a:ahLst/>
              <a:cxnLst/>
              <a:rect l="l" t="t" r="r" b="b"/>
              <a:pathLst>
                <a:path w="777" h="1081" extrusionOk="0">
                  <a:moveTo>
                    <a:pt x="1" y="1"/>
                  </a:moveTo>
                  <a:lnTo>
                    <a:pt x="777" y="1080"/>
                  </a:lnTo>
                  <a:lnTo>
                    <a:pt x="777" y="1080"/>
                  </a:lnTo>
                  <a:lnTo>
                    <a:pt x="652" y="215"/>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423908" y="3515305"/>
              <a:ext cx="181349" cy="172438"/>
            </a:xfrm>
            <a:custGeom>
              <a:avLst/>
              <a:gdLst/>
              <a:ahLst/>
              <a:cxnLst/>
              <a:rect l="l" t="t" r="r" b="b"/>
              <a:pathLst>
                <a:path w="2544" h="2419" extrusionOk="0">
                  <a:moveTo>
                    <a:pt x="1276" y="1"/>
                  </a:moveTo>
                  <a:lnTo>
                    <a:pt x="866" y="777"/>
                  </a:lnTo>
                  <a:lnTo>
                    <a:pt x="1" y="920"/>
                  </a:lnTo>
                  <a:lnTo>
                    <a:pt x="616" y="1553"/>
                  </a:lnTo>
                  <a:lnTo>
                    <a:pt x="491" y="2418"/>
                  </a:lnTo>
                  <a:lnTo>
                    <a:pt x="491" y="2418"/>
                  </a:lnTo>
                  <a:lnTo>
                    <a:pt x="1276" y="2026"/>
                  </a:lnTo>
                  <a:lnTo>
                    <a:pt x="2053" y="2418"/>
                  </a:lnTo>
                  <a:lnTo>
                    <a:pt x="1928" y="1553"/>
                  </a:lnTo>
                  <a:lnTo>
                    <a:pt x="2543" y="920"/>
                  </a:lnTo>
                  <a:lnTo>
                    <a:pt x="1678"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332949" y="3570622"/>
              <a:ext cx="90389" cy="40133"/>
            </a:xfrm>
            <a:custGeom>
              <a:avLst/>
              <a:gdLst/>
              <a:ahLst/>
              <a:cxnLst/>
              <a:rect l="l" t="t" r="r" b="b"/>
              <a:pathLst>
                <a:path w="1268" h="563" extrusionOk="0">
                  <a:moveTo>
                    <a:pt x="402" y="1"/>
                  </a:moveTo>
                  <a:lnTo>
                    <a:pt x="0" y="563"/>
                  </a:lnTo>
                  <a:lnTo>
                    <a:pt x="1267"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362175" y="3515305"/>
              <a:ext cx="29298" cy="95451"/>
            </a:xfrm>
            <a:custGeom>
              <a:avLst/>
              <a:gdLst/>
              <a:ahLst/>
              <a:cxnLst/>
              <a:rect l="l" t="t" r="r" b="b"/>
              <a:pathLst>
                <a:path w="411" h="1339" extrusionOk="0">
                  <a:moveTo>
                    <a:pt x="410" y="1"/>
                  </a:moveTo>
                  <a:lnTo>
                    <a:pt x="0" y="777"/>
                  </a:lnTo>
                  <a:lnTo>
                    <a:pt x="410" y="1339"/>
                  </a:lnTo>
                  <a:lnTo>
                    <a:pt x="4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423908" y="3580816"/>
              <a:ext cx="91031" cy="45266"/>
            </a:xfrm>
            <a:custGeom>
              <a:avLst/>
              <a:gdLst/>
              <a:ahLst/>
              <a:cxnLst/>
              <a:rect l="l" t="t" r="r" b="b"/>
              <a:pathLst>
                <a:path w="1277" h="635" extrusionOk="0">
                  <a:moveTo>
                    <a:pt x="1" y="1"/>
                  </a:moveTo>
                  <a:lnTo>
                    <a:pt x="616" y="634"/>
                  </a:lnTo>
                  <a:lnTo>
                    <a:pt x="1276" y="420"/>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388907" y="3610685"/>
              <a:ext cx="56030" cy="77059"/>
            </a:xfrm>
            <a:custGeom>
              <a:avLst/>
              <a:gdLst/>
              <a:ahLst/>
              <a:cxnLst/>
              <a:rect l="l" t="t" r="r" b="b"/>
              <a:pathLst>
                <a:path w="786" h="1081" extrusionOk="0">
                  <a:moveTo>
                    <a:pt x="785" y="1"/>
                  </a:moveTo>
                  <a:lnTo>
                    <a:pt x="0" y="1080"/>
                  </a:lnTo>
                  <a:lnTo>
                    <a:pt x="785" y="688"/>
                  </a:lnTo>
                  <a:lnTo>
                    <a:pt x="7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332949" y="3610685"/>
              <a:ext cx="55388" cy="77059"/>
            </a:xfrm>
            <a:custGeom>
              <a:avLst/>
              <a:gdLst/>
              <a:ahLst/>
              <a:cxnLst/>
              <a:rect l="l" t="t" r="r" b="b"/>
              <a:pathLst>
                <a:path w="777" h="1081" extrusionOk="0">
                  <a:moveTo>
                    <a:pt x="0" y="1"/>
                  </a:moveTo>
                  <a:lnTo>
                    <a:pt x="777" y="1080"/>
                  </a:lnTo>
                  <a:lnTo>
                    <a:pt x="777" y="1080"/>
                  </a:lnTo>
                  <a:lnTo>
                    <a:pt x="652" y="215"/>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3107189" y="3515305"/>
              <a:ext cx="181278" cy="172438"/>
            </a:xfrm>
            <a:custGeom>
              <a:avLst/>
              <a:gdLst/>
              <a:ahLst/>
              <a:cxnLst/>
              <a:rect l="l" t="t" r="r" b="b"/>
              <a:pathLst>
                <a:path w="2543" h="2419" extrusionOk="0">
                  <a:moveTo>
                    <a:pt x="1276" y="1"/>
                  </a:moveTo>
                  <a:lnTo>
                    <a:pt x="866" y="777"/>
                  </a:lnTo>
                  <a:lnTo>
                    <a:pt x="0" y="920"/>
                  </a:lnTo>
                  <a:lnTo>
                    <a:pt x="616" y="1553"/>
                  </a:lnTo>
                  <a:lnTo>
                    <a:pt x="491" y="2418"/>
                  </a:lnTo>
                  <a:lnTo>
                    <a:pt x="491" y="2418"/>
                  </a:lnTo>
                  <a:lnTo>
                    <a:pt x="1276" y="2026"/>
                  </a:lnTo>
                  <a:lnTo>
                    <a:pt x="2052" y="2418"/>
                  </a:lnTo>
                  <a:lnTo>
                    <a:pt x="1927" y="1553"/>
                  </a:lnTo>
                  <a:lnTo>
                    <a:pt x="2543" y="920"/>
                  </a:lnTo>
                  <a:lnTo>
                    <a:pt x="1678"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3016229" y="3570622"/>
              <a:ext cx="90318" cy="40133"/>
            </a:xfrm>
            <a:custGeom>
              <a:avLst/>
              <a:gdLst/>
              <a:ahLst/>
              <a:cxnLst/>
              <a:rect l="l" t="t" r="r" b="b"/>
              <a:pathLst>
                <a:path w="1267" h="563" extrusionOk="0">
                  <a:moveTo>
                    <a:pt x="402" y="1"/>
                  </a:moveTo>
                  <a:lnTo>
                    <a:pt x="0" y="563"/>
                  </a:lnTo>
                  <a:lnTo>
                    <a:pt x="1267"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3045527" y="3515305"/>
              <a:ext cx="29369" cy="95451"/>
            </a:xfrm>
            <a:custGeom>
              <a:avLst/>
              <a:gdLst/>
              <a:ahLst/>
              <a:cxnLst/>
              <a:rect l="l" t="t" r="r" b="b"/>
              <a:pathLst>
                <a:path w="412" h="1339" extrusionOk="0">
                  <a:moveTo>
                    <a:pt x="411" y="1"/>
                  </a:moveTo>
                  <a:lnTo>
                    <a:pt x="1" y="777"/>
                  </a:lnTo>
                  <a:lnTo>
                    <a:pt x="411" y="1339"/>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3107189" y="3580816"/>
              <a:ext cx="91031" cy="45266"/>
            </a:xfrm>
            <a:custGeom>
              <a:avLst/>
              <a:gdLst/>
              <a:ahLst/>
              <a:cxnLst/>
              <a:rect l="l" t="t" r="r" b="b"/>
              <a:pathLst>
                <a:path w="1277" h="635" extrusionOk="0">
                  <a:moveTo>
                    <a:pt x="0" y="1"/>
                  </a:moveTo>
                  <a:lnTo>
                    <a:pt x="616" y="634"/>
                  </a:lnTo>
                  <a:lnTo>
                    <a:pt x="1276" y="42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3072188" y="3610685"/>
              <a:ext cx="56030" cy="77059"/>
            </a:xfrm>
            <a:custGeom>
              <a:avLst/>
              <a:gdLst/>
              <a:ahLst/>
              <a:cxnLst/>
              <a:rect l="l" t="t" r="r" b="b"/>
              <a:pathLst>
                <a:path w="786" h="1081" extrusionOk="0">
                  <a:moveTo>
                    <a:pt x="785" y="1"/>
                  </a:moveTo>
                  <a:lnTo>
                    <a:pt x="0" y="1080"/>
                  </a:lnTo>
                  <a:lnTo>
                    <a:pt x="785" y="688"/>
                  </a:lnTo>
                  <a:lnTo>
                    <a:pt x="7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3016229" y="3610685"/>
              <a:ext cx="55388" cy="77059"/>
            </a:xfrm>
            <a:custGeom>
              <a:avLst/>
              <a:gdLst/>
              <a:ahLst/>
              <a:cxnLst/>
              <a:rect l="l" t="t" r="r" b="b"/>
              <a:pathLst>
                <a:path w="777" h="1081" extrusionOk="0">
                  <a:moveTo>
                    <a:pt x="0" y="1"/>
                  </a:moveTo>
                  <a:lnTo>
                    <a:pt x="776" y="1080"/>
                  </a:lnTo>
                  <a:lnTo>
                    <a:pt x="651" y="215"/>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2790470" y="3515305"/>
              <a:ext cx="181278" cy="172438"/>
            </a:xfrm>
            <a:custGeom>
              <a:avLst/>
              <a:gdLst/>
              <a:ahLst/>
              <a:cxnLst/>
              <a:rect l="l" t="t" r="r" b="b"/>
              <a:pathLst>
                <a:path w="2543" h="2419" extrusionOk="0">
                  <a:moveTo>
                    <a:pt x="1276" y="1"/>
                  </a:moveTo>
                  <a:lnTo>
                    <a:pt x="865" y="777"/>
                  </a:lnTo>
                  <a:lnTo>
                    <a:pt x="0" y="920"/>
                  </a:lnTo>
                  <a:lnTo>
                    <a:pt x="616" y="1553"/>
                  </a:lnTo>
                  <a:lnTo>
                    <a:pt x="491" y="2418"/>
                  </a:lnTo>
                  <a:lnTo>
                    <a:pt x="491" y="2418"/>
                  </a:lnTo>
                  <a:lnTo>
                    <a:pt x="1276" y="2026"/>
                  </a:lnTo>
                  <a:lnTo>
                    <a:pt x="2052" y="2418"/>
                  </a:lnTo>
                  <a:lnTo>
                    <a:pt x="1927" y="1553"/>
                  </a:lnTo>
                  <a:lnTo>
                    <a:pt x="2543" y="920"/>
                  </a:lnTo>
                  <a:lnTo>
                    <a:pt x="1677"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2699581" y="3570622"/>
              <a:ext cx="90389" cy="40133"/>
            </a:xfrm>
            <a:custGeom>
              <a:avLst/>
              <a:gdLst/>
              <a:ahLst/>
              <a:cxnLst/>
              <a:rect l="l" t="t" r="r" b="b"/>
              <a:pathLst>
                <a:path w="1268" h="563" extrusionOk="0">
                  <a:moveTo>
                    <a:pt x="402" y="1"/>
                  </a:moveTo>
                  <a:lnTo>
                    <a:pt x="1" y="563"/>
                  </a:lnTo>
                  <a:lnTo>
                    <a:pt x="1268"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2728808" y="3515305"/>
              <a:ext cx="29298" cy="95451"/>
            </a:xfrm>
            <a:custGeom>
              <a:avLst/>
              <a:gdLst/>
              <a:ahLst/>
              <a:cxnLst/>
              <a:rect l="l" t="t" r="r" b="b"/>
              <a:pathLst>
                <a:path w="411" h="1339" extrusionOk="0">
                  <a:moveTo>
                    <a:pt x="411" y="1"/>
                  </a:moveTo>
                  <a:lnTo>
                    <a:pt x="0" y="777"/>
                  </a:lnTo>
                  <a:lnTo>
                    <a:pt x="411" y="1339"/>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2790470" y="3580816"/>
              <a:ext cx="90960" cy="45266"/>
            </a:xfrm>
            <a:custGeom>
              <a:avLst/>
              <a:gdLst/>
              <a:ahLst/>
              <a:cxnLst/>
              <a:rect l="l" t="t" r="r" b="b"/>
              <a:pathLst>
                <a:path w="1276" h="635" extrusionOk="0">
                  <a:moveTo>
                    <a:pt x="0" y="1"/>
                  </a:moveTo>
                  <a:lnTo>
                    <a:pt x="616" y="634"/>
                  </a:lnTo>
                  <a:lnTo>
                    <a:pt x="1276" y="42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2755540" y="3610685"/>
              <a:ext cx="56030" cy="77059"/>
            </a:xfrm>
            <a:custGeom>
              <a:avLst/>
              <a:gdLst/>
              <a:ahLst/>
              <a:cxnLst/>
              <a:rect l="l" t="t" r="r" b="b"/>
              <a:pathLst>
                <a:path w="786" h="1081" extrusionOk="0">
                  <a:moveTo>
                    <a:pt x="786" y="1"/>
                  </a:moveTo>
                  <a:lnTo>
                    <a:pt x="1" y="1080"/>
                  </a:lnTo>
                  <a:lnTo>
                    <a:pt x="786" y="688"/>
                  </a:lnTo>
                  <a:lnTo>
                    <a:pt x="7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2699581" y="3610685"/>
              <a:ext cx="55388" cy="77059"/>
            </a:xfrm>
            <a:custGeom>
              <a:avLst/>
              <a:gdLst/>
              <a:ahLst/>
              <a:cxnLst/>
              <a:rect l="l" t="t" r="r" b="b"/>
              <a:pathLst>
                <a:path w="777" h="1081" extrusionOk="0">
                  <a:moveTo>
                    <a:pt x="1" y="1"/>
                  </a:moveTo>
                  <a:lnTo>
                    <a:pt x="777" y="1080"/>
                  </a:lnTo>
                  <a:lnTo>
                    <a:pt x="652" y="215"/>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2473822" y="3515305"/>
              <a:ext cx="181349" cy="172438"/>
            </a:xfrm>
            <a:custGeom>
              <a:avLst/>
              <a:gdLst/>
              <a:ahLst/>
              <a:cxnLst/>
              <a:rect l="l" t="t" r="r" b="b"/>
              <a:pathLst>
                <a:path w="2544" h="2419" extrusionOk="0">
                  <a:moveTo>
                    <a:pt x="1277" y="1"/>
                  </a:moveTo>
                  <a:lnTo>
                    <a:pt x="866" y="777"/>
                  </a:lnTo>
                  <a:lnTo>
                    <a:pt x="1" y="920"/>
                  </a:lnTo>
                  <a:lnTo>
                    <a:pt x="616" y="1553"/>
                  </a:lnTo>
                  <a:lnTo>
                    <a:pt x="491" y="2418"/>
                  </a:lnTo>
                  <a:lnTo>
                    <a:pt x="491" y="2418"/>
                  </a:lnTo>
                  <a:lnTo>
                    <a:pt x="1277" y="2026"/>
                  </a:lnTo>
                  <a:lnTo>
                    <a:pt x="2053" y="2418"/>
                  </a:lnTo>
                  <a:lnTo>
                    <a:pt x="1928" y="1553"/>
                  </a:lnTo>
                  <a:lnTo>
                    <a:pt x="2543" y="920"/>
                  </a:lnTo>
                  <a:lnTo>
                    <a:pt x="1678" y="777"/>
                  </a:lnTo>
                  <a:lnTo>
                    <a:pt x="12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2382862" y="3570622"/>
              <a:ext cx="90389" cy="40133"/>
            </a:xfrm>
            <a:custGeom>
              <a:avLst/>
              <a:gdLst/>
              <a:ahLst/>
              <a:cxnLst/>
              <a:rect l="l" t="t" r="r" b="b"/>
              <a:pathLst>
                <a:path w="1268" h="563" extrusionOk="0">
                  <a:moveTo>
                    <a:pt x="402" y="1"/>
                  </a:moveTo>
                  <a:lnTo>
                    <a:pt x="1" y="563"/>
                  </a:lnTo>
                  <a:lnTo>
                    <a:pt x="1" y="563"/>
                  </a:lnTo>
                  <a:lnTo>
                    <a:pt x="1267"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2412089" y="3515305"/>
              <a:ext cx="29298" cy="95451"/>
            </a:xfrm>
            <a:custGeom>
              <a:avLst/>
              <a:gdLst/>
              <a:ahLst/>
              <a:cxnLst/>
              <a:rect l="l" t="t" r="r" b="b"/>
              <a:pathLst>
                <a:path w="411" h="1339" extrusionOk="0">
                  <a:moveTo>
                    <a:pt x="411" y="1"/>
                  </a:moveTo>
                  <a:lnTo>
                    <a:pt x="0" y="777"/>
                  </a:lnTo>
                  <a:lnTo>
                    <a:pt x="411" y="1339"/>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2473822" y="3580816"/>
              <a:ext cx="91031" cy="45266"/>
            </a:xfrm>
            <a:custGeom>
              <a:avLst/>
              <a:gdLst/>
              <a:ahLst/>
              <a:cxnLst/>
              <a:rect l="l" t="t" r="r" b="b"/>
              <a:pathLst>
                <a:path w="1277" h="635" extrusionOk="0">
                  <a:moveTo>
                    <a:pt x="1" y="1"/>
                  </a:moveTo>
                  <a:lnTo>
                    <a:pt x="616" y="634"/>
                  </a:lnTo>
                  <a:lnTo>
                    <a:pt x="1277" y="420"/>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2438821" y="3610685"/>
              <a:ext cx="56030" cy="77059"/>
            </a:xfrm>
            <a:custGeom>
              <a:avLst/>
              <a:gdLst/>
              <a:ahLst/>
              <a:cxnLst/>
              <a:rect l="l" t="t" r="r" b="b"/>
              <a:pathLst>
                <a:path w="786" h="1081" extrusionOk="0">
                  <a:moveTo>
                    <a:pt x="786" y="1"/>
                  </a:moveTo>
                  <a:lnTo>
                    <a:pt x="0" y="1080"/>
                  </a:lnTo>
                  <a:lnTo>
                    <a:pt x="786" y="688"/>
                  </a:lnTo>
                  <a:lnTo>
                    <a:pt x="7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2382862" y="3610685"/>
              <a:ext cx="55388" cy="77059"/>
            </a:xfrm>
            <a:custGeom>
              <a:avLst/>
              <a:gdLst/>
              <a:ahLst/>
              <a:cxnLst/>
              <a:rect l="l" t="t" r="r" b="b"/>
              <a:pathLst>
                <a:path w="777" h="1081" extrusionOk="0">
                  <a:moveTo>
                    <a:pt x="1" y="1"/>
                  </a:moveTo>
                  <a:lnTo>
                    <a:pt x="777" y="1080"/>
                  </a:lnTo>
                  <a:lnTo>
                    <a:pt x="652" y="215"/>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2157102" y="3515305"/>
              <a:ext cx="181278" cy="172438"/>
            </a:xfrm>
            <a:custGeom>
              <a:avLst/>
              <a:gdLst/>
              <a:ahLst/>
              <a:cxnLst/>
              <a:rect l="l" t="t" r="r" b="b"/>
              <a:pathLst>
                <a:path w="2543" h="2419" extrusionOk="0">
                  <a:moveTo>
                    <a:pt x="1276" y="1"/>
                  </a:moveTo>
                  <a:lnTo>
                    <a:pt x="866" y="777"/>
                  </a:lnTo>
                  <a:lnTo>
                    <a:pt x="0" y="920"/>
                  </a:lnTo>
                  <a:lnTo>
                    <a:pt x="616" y="1553"/>
                  </a:lnTo>
                  <a:lnTo>
                    <a:pt x="491" y="2418"/>
                  </a:lnTo>
                  <a:lnTo>
                    <a:pt x="491" y="2418"/>
                  </a:lnTo>
                  <a:lnTo>
                    <a:pt x="1276" y="2026"/>
                  </a:lnTo>
                  <a:lnTo>
                    <a:pt x="2052" y="2418"/>
                  </a:lnTo>
                  <a:lnTo>
                    <a:pt x="1927" y="1553"/>
                  </a:lnTo>
                  <a:lnTo>
                    <a:pt x="2543" y="920"/>
                  </a:lnTo>
                  <a:lnTo>
                    <a:pt x="1678"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2066143" y="3570622"/>
              <a:ext cx="90318" cy="40133"/>
            </a:xfrm>
            <a:custGeom>
              <a:avLst/>
              <a:gdLst/>
              <a:ahLst/>
              <a:cxnLst/>
              <a:rect l="l" t="t" r="r" b="b"/>
              <a:pathLst>
                <a:path w="1267" h="563" extrusionOk="0">
                  <a:moveTo>
                    <a:pt x="402" y="1"/>
                  </a:moveTo>
                  <a:lnTo>
                    <a:pt x="0" y="563"/>
                  </a:lnTo>
                  <a:lnTo>
                    <a:pt x="0" y="563"/>
                  </a:lnTo>
                  <a:lnTo>
                    <a:pt x="1267"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2095441" y="3515305"/>
              <a:ext cx="29369" cy="95451"/>
            </a:xfrm>
            <a:custGeom>
              <a:avLst/>
              <a:gdLst/>
              <a:ahLst/>
              <a:cxnLst/>
              <a:rect l="l" t="t" r="r" b="b"/>
              <a:pathLst>
                <a:path w="412" h="1339" extrusionOk="0">
                  <a:moveTo>
                    <a:pt x="411" y="1"/>
                  </a:moveTo>
                  <a:lnTo>
                    <a:pt x="1" y="777"/>
                  </a:lnTo>
                  <a:lnTo>
                    <a:pt x="411" y="1339"/>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2157102" y="3580816"/>
              <a:ext cx="91031" cy="45266"/>
            </a:xfrm>
            <a:custGeom>
              <a:avLst/>
              <a:gdLst/>
              <a:ahLst/>
              <a:cxnLst/>
              <a:rect l="l" t="t" r="r" b="b"/>
              <a:pathLst>
                <a:path w="1277" h="635" extrusionOk="0">
                  <a:moveTo>
                    <a:pt x="0" y="1"/>
                  </a:moveTo>
                  <a:lnTo>
                    <a:pt x="616" y="634"/>
                  </a:lnTo>
                  <a:lnTo>
                    <a:pt x="1276" y="42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2122101" y="3610685"/>
              <a:ext cx="55388" cy="77059"/>
            </a:xfrm>
            <a:custGeom>
              <a:avLst/>
              <a:gdLst/>
              <a:ahLst/>
              <a:cxnLst/>
              <a:rect l="l" t="t" r="r" b="b"/>
              <a:pathLst>
                <a:path w="777" h="1081" extrusionOk="0">
                  <a:moveTo>
                    <a:pt x="776" y="1"/>
                  </a:moveTo>
                  <a:lnTo>
                    <a:pt x="0" y="1080"/>
                  </a:lnTo>
                  <a:lnTo>
                    <a:pt x="776" y="688"/>
                  </a:lnTo>
                  <a:lnTo>
                    <a:pt x="7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2066143" y="3610685"/>
              <a:ext cx="55388" cy="77059"/>
            </a:xfrm>
            <a:custGeom>
              <a:avLst/>
              <a:gdLst/>
              <a:ahLst/>
              <a:cxnLst/>
              <a:rect l="l" t="t" r="r" b="b"/>
              <a:pathLst>
                <a:path w="777" h="1081" extrusionOk="0">
                  <a:moveTo>
                    <a:pt x="0" y="1"/>
                  </a:moveTo>
                  <a:lnTo>
                    <a:pt x="776" y="1080"/>
                  </a:lnTo>
                  <a:lnTo>
                    <a:pt x="651" y="215"/>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840383" y="3515305"/>
              <a:ext cx="181278" cy="172438"/>
            </a:xfrm>
            <a:custGeom>
              <a:avLst/>
              <a:gdLst/>
              <a:ahLst/>
              <a:cxnLst/>
              <a:rect l="l" t="t" r="r" b="b"/>
              <a:pathLst>
                <a:path w="2543" h="2419" extrusionOk="0">
                  <a:moveTo>
                    <a:pt x="1267" y="1"/>
                  </a:moveTo>
                  <a:lnTo>
                    <a:pt x="866" y="777"/>
                  </a:lnTo>
                  <a:lnTo>
                    <a:pt x="0" y="920"/>
                  </a:lnTo>
                  <a:lnTo>
                    <a:pt x="616" y="1553"/>
                  </a:lnTo>
                  <a:lnTo>
                    <a:pt x="491" y="2418"/>
                  </a:lnTo>
                  <a:lnTo>
                    <a:pt x="1267" y="2026"/>
                  </a:lnTo>
                  <a:lnTo>
                    <a:pt x="2052" y="2418"/>
                  </a:lnTo>
                  <a:lnTo>
                    <a:pt x="2052" y="2418"/>
                  </a:lnTo>
                  <a:lnTo>
                    <a:pt x="1927" y="1553"/>
                  </a:lnTo>
                  <a:lnTo>
                    <a:pt x="2543" y="920"/>
                  </a:lnTo>
                  <a:lnTo>
                    <a:pt x="1677" y="777"/>
                  </a:lnTo>
                  <a:lnTo>
                    <a:pt x="12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750136" y="3570622"/>
              <a:ext cx="91031" cy="40133"/>
            </a:xfrm>
            <a:custGeom>
              <a:avLst/>
              <a:gdLst/>
              <a:ahLst/>
              <a:cxnLst/>
              <a:rect l="l" t="t" r="r" b="b"/>
              <a:pathLst>
                <a:path w="1277" h="563" extrusionOk="0">
                  <a:moveTo>
                    <a:pt x="411" y="1"/>
                  </a:moveTo>
                  <a:lnTo>
                    <a:pt x="1" y="563"/>
                  </a:lnTo>
                  <a:lnTo>
                    <a:pt x="1" y="563"/>
                  </a:lnTo>
                  <a:lnTo>
                    <a:pt x="1277" y="144"/>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778722" y="3515305"/>
              <a:ext cx="28657" cy="95451"/>
            </a:xfrm>
            <a:custGeom>
              <a:avLst/>
              <a:gdLst/>
              <a:ahLst/>
              <a:cxnLst/>
              <a:rect l="l" t="t" r="r" b="b"/>
              <a:pathLst>
                <a:path w="402" h="1339" extrusionOk="0">
                  <a:moveTo>
                    <a:pt x="402" y="1"/>
                  </a:moveTo>
                  <a:lnTo>
                    <a:pt x="1" y="777"/>
                  </a:lnTo>
                  <a:lnTo>
                    <a:pt x="402" y="1339"/>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840383" y="3580816"/>
              <a:ext cx="90318" cy="45266"/>
            </a:xfrm>
            <a:custGeom>
              <a:avLst/>
              <a:gdLst/>
              <a:ahLst/>
              <a:cxnLst/>
              <a:rect l="l" t="t" r="r" b="b"/>
              <a:pathLst>
                <a:path w="1267" h="635" extrusionOk="0">
                  <a:moveTo>
                    <a:pt x="0" y="1"/>
                  </a:moveTo>
                  <a:lnTo>
                    <a:pt x="616" y="634"/>
                  </a:lnTo>
                  <a:lnTo>
                    <a:pt x="1267" y="42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805454" y="3610685"/>
              <a:ext cx="55388" cy="77059"/>
            </a:xfrm>
            <a:custGeom>
              <a:avLst/>
              <a:gdLst/>
              <a:ahLst/>
              <a:cxnLst/>
              <a:rect l="l" t="t" r="r" b="b"/>
              <a:pathLst>
                <a:path w="777" h="1081" extrusionOk="0">
                  <a:moveTo>
                    <a:pt x="777" y="1"/>
                  </a:moveTo>
                  <a:lnTo>
                    <a:pt x="1" y="1080"/>
                  </a:lnTo>
                  <a:lnTo>
                    <a:pt x="777" y="688"/>
                  </a:lnTo>
                  <a:lnTo>
                    <a:pt x="7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1750136" y="3610685"/>
              <a:ext cx="56101" cy="77059"/>
            </a:xfrm>
            <a:custGeom>
              <a:avLst/>
              <a:gdLst/>
              <a:ahLst/>
              <a:cxnLst/>
              <a:rect l="l" t="t" r="r" b="b"/>
              <a:pathLst>
                <a:path w="787" h="1081" extrusionOk="0">
                  <a:moveTo>
                    <a:pt x="1" y="1"/>
                  </a:moveTo>
                  <a:lnTo>
                    <a:pt x="786" y="1080"/>
                  </a:lnTo>
                  <a:lnTo>
                    <a:pt x="786" y="1080"/>
                  </a:lnTo>
                  <a:lnTo>
                    <a:pt x="661" y="215"/>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523735" y="3515305"/>
              <a:ext cx="181349" cy="172438"/>
            </a:xfrm>
            <a:custGeom>
              <a:avLst/>
              <a:gdLst/>
              <a:ahLst/>
              <a:cxnLst/>
              <a:rect l="l" t="t" r="r" b="b"/>
              <a:pathLst>
                <a:path w="2544" h="2419" extrusionOk="0">
                  <a:moveTo>
                    <a:pt x="1268" y="1"/>
                  </a:moveTo>
                  <a:lnTo>
                    <a:pt x="866" y="777"/>
                  </a:lnTo>
                  <a:lnTo>
                    <a:pt x="1" y="920"/>
                  </a:lnTo>
                  <a:lnTo>
                    <a:pt x="616" y="1553"/>
                  </a:lnTo>
                  <a:lnTo>
                    <a:pt x="492" y="2418"/>
                  </a:lnTo>
                  <a:lnTo>
                    <a:pt x="1268" y="2026"/>
                  </a:lnTo>
                  <a:lnTo>
                    <a:pt x="2053" y="2418"/>
                  </a:lnTo>
                  <a:lnTo>
                    <a:pt x="2053" y="2418"/>
                  </a:lnTo>
                  <a:lnTo>
                    <a:pt x="1928" y="1553"/>
                  </a:lnTo>
                  <a:lnTo>
                    <a:pt x="2543" y="920"/>
                  </a:lnTo>
                  <a:lnTo>
                    <a:pt x="1678" y="777"/>
                  </a:lnTo>
                  <a:lnTo>
                    <a:pt x="12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1433417" y="3570622"/>
              <a:ext cx="91031" cy="40133"/>
            </a:xfrm>
            <a:custGeom>
              <a:avLst/>
              <a:gdLst/>
              <a:ahLst/>
              <a:cxnLst/>
              <a:rect l="l" t="t" r="r" b="b"/>
              <a:pathLst>
                <a:path w="1277" h="563" extrusionOk="0">
                  <a:moveTo>
                    <a:pt x="411" y="1"/>
                  </a:moveTo>
                  <a:lnTo>
                    <a:pt x="1" y="563"/>
                  </a:lnTo>
                  <a:lnTo>
                    <a:pt x="1" y="563"/>
                  </a:lnTo>
                  <a:lnTo>
                    <a:pt x="1276" y="144"/>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1462002" y="3515305"/>
              <a:ext cx="28657" cy="95451"/>
            </a:xfrm>
            <a:custGeom>
              <a:avLst/>
              <a:gdLst/>
              <a:ahLst/>
              <a:cxnLst/>
              <a:rect l="l" t="t" r="r" b="b"/>
              <a:pathLst>
                <a:path w="402" h="1339" extrusionOk="0">
                  <a:moveTo>
                    <a:pt x="402" y="1"/>
                  </a:moveTo>
                  <a:lnTo>
                    <a:pt x="0" y="777"/>
                  </a:lnTo>
                  <a:lnTo>
                    <a:pt x="402" y="1339"/>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1523735" y="3580816"/>
              <a:ext cx="90389" cy="45266"/>
            </a:xfrm>
            <a:custGeom>
              <a:avLst/>
              <a:gdLst/>
              <a:ahLst/>
              <a:cxnLst/>
              <a:rect l="l" t="t" r="r" b="b"/>
              <a:pathLst>
                <a:path w="1268" h="635" extrusionOk="0">
                  <a:moveTo>
                    <a:pt x="1" y="1"/>
                  </a:moveTo>
                  <a:lnTo>
                    <a:pt x="616" y="634"/>
                  </a:lnTo>
                  <a:lnTo>
                    <a:pt x="1268" y="420"/>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1488734" y="3610685"/>
              <a:ext cx="55388" cy="77059"/>
            </a:xfrm>
            <a:custGeom>
              <a:avLst/>
              <a:gdLst/>
              <a:ahLst/>
              <a:cxnLst/>
              <a:rect l="l" t="t" r="r" b="b"/>
              <a:pathLst>
                <a:path w="777" h="1081" extrusionOk="0">
                  <a:moveTo>
                    <a:pt x="777" y="1"/>
                  </a:moveTo>
                  <a:lnTo>
                    <a:pt x="1" y="1080"/>
                  </a:lnTo>
                  <a:lnTo>
                    <a:pt x="777" y="688"/>
                  </a:lnTo>
                  <a:lnTo>
                    <a:pt x="7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1433417" y="3610685"/>
              <a:ext cx="56030" cy="77059"/>
            </a:xfrm>
            <a:custGeom>
              <a:avLst/>
              <a:gdLst/>
              <a:ahLst/>
              <a:cxnLst/>
              <a:rect l="l" t="t" r="r" b="b"/>
              <a:pathLst>
                <a:path w="786" h="1081" extrusionOk="0">
                  <a:moveTo>
                    <a:pt x="1" y="1"/>
                  </a:moveTo>
                  <a:lnTo>
                    <a:pt x="786" y="1080"/>
                  </a:lnTo>
                  <a:lnTo>
                    <a:pt x="786" y="1080"/>
                  </a:lnTo>
                  <a:lnTo>
                    <a:pt x="661" y="215"/>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1207016" y="3515305"/>
              <a:ext cx="181349" cy="172438"/>
            </a:xfrm>
            <a:custGeom>
              <a:avLst/>
              <a:gdLst/>
              <a:ahLst/>
              <a:cxnLst/>
              <a:rect l="l" t="t" r="r" b="b"/>
              <a:pathLst>
                <a:path w="2544" h="2419" extrusionOk="0">
                  <a:moveTo>
                    <a:pt x="1267" y="1"/>
                  </a:moveTo>
                  <a:lnTo>
                    <a:pt x="866" y="777"/>
                  </a:lnTo>
                  <a:lnTo>
                    <a:pt x="1" y="920"/>
                  </a:lnTo>
                  <a:lnTo>
                    <a:pt x="616" y="1553"/>
                  </a:lnTo>
                  <a:lnTo>
                    <a:pt x="491" y="2418"/>
                  </a:lnTo>
                  <a:lnTo>
                    <a:pt x="1267" y="2026"/>
                  </a:lnTo>
                  <a:lnTo>
                    <a:pt x="2052" y="2418"/>
                  </a:lnTo>
                  <a:lnTo>
                    <a:pt x="2052" y="2418"/>
                  </a:lnTo>
                  <a:lnTo>
                    <a:pt x="1927" y="1553"/>
                  </a:lnTo>
                  <a:lnTo>
                    <a:pt x="2543" y="920"/>
                  </a:lnTo>
                  <a:lnTo>
                    <a:pt x="1678" y="777"/>
                  </a:lnTo>
                  <a:lnTo>
                    <a:pt x="12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1116698" y="3570622"/>
              <a:ext cx="91031" cy="40133"/>
            </a:xfrm>
            <a:custGeom>
              <a:avLst/>
              <a:gdLst/>
              <a:ahLst/>
              <a:cxnLst/>
              <a:rect l="l" t="t" r="r" b="b"/>
              <a:pathLst>
                <a:path w="1277" h="563" extrusionOk="0">
                  <a:moveTo>
                    <a:pt x="411" y="1"/>
                  </a:moveTo>
                  <a:lnTo>
                    <a:pt x="0" y="563"/>
                  </a:lnTo>
                  <a:lnTo>
                    <a:pt x="0" y="563"/>
                  </a:lnTo>
                  <a:lnTo>
                    <a:pt x="1276" y="144"/>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1145354" y="3515305"/>
              <a:ext cx="28728" cy="95451"/>
            </a:xfrm>
            <a:custGeom>
              <a:avLst/>
              <a:gdLst/>
              <a:ahLst/>
              <a:cxnLst/>
              <a:rect l="l" t="t" r="r" b="b"/>
              <a:pathLst>
                <a:path w="403" h="1339" extrusionOk="0">
                  <a:moveTo>
                    <a:pt x="402" y="1"/>
                  </a:moveTo>
                  <a:lnTo>
                    <a:pt x="1" y="777"/>
                  </a:lnTo>
                  <a:lnTo>
                    <a:pt x="402" y="1339"/>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1207016" y="3580816"/>
              <a:ext cx="90389" cy="45266"/>
            </a:xfrm>
            <a:custGeom>
              <a:avLst/>
              <a:gdLst/>
              <a:ahLst/>
              <a:cxnLst/>
              <a:rect l="l" t="t" r="r" b="b"/>
              <a:pathLst>
                <a:path w="1268" h="635" extrusionOk="0">
                  <a:moveTo>
                    <a:pt x="1" y="1"/>
                  </a:moveTo>
                  <a:lnTo>
                    <a:pt x="616" y="634"/>
                  </a:lnTo>
                  <a:lnTo>
                    <a:pt x="1267" y="420"/>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172015" y="3610685"/>
              <a:ext cx="55388" cy="77059"/>
            </a:xfrm>
            <a:custGeom>
              <a:avLst/>
              <a:gdLst/>
              <a:ahLst/>
              <a:cxnLst/>
              <a:rect l="l" t="t" r="r" b="b"/>
              <a:pathLst>
                <a:path w="777" h="1081" extrusionOk="0">
                  <a:moveTo>
                    <a:pt x="776" y="1"/>
                  </a:moveTo>
                  <a:lnTo>
                    <a:pt x="0" y="1080"/>
                  </a:lnTo>
                  <a:lnTo>
                    <a:pt x="776" y="688"/>
                  </a:lnTo>
                  <a:lnTo>
                    <a:pt x="7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116698" y="3610685"/>
              <a:ext cx="56030" cy="77059"/>
            </a:xfrm>
            <a:custGeom>
              <a:avLst/>
              <a:gdLst/>
              <a:ahLst/>
              <a:cxnLst/>
              <a:rect l="l" t="t" r="r" b="b"/>
              <a:pathLst>
                <a:path w="786" h="1081" extrusionOk="0">
                  <a:moveTo>
                    <a:pt x="0" y="1"/>
                  </a:moveTo>
                  <a:lnTo>
                    <a:pt x="785" y="1080"/>
                  </a:lnTo>
                  <a:lnTo>
                    <a:pt x="785" y="1080"/>
                  </a:lnTo>
                  <a:lnTo>
                    <a:pt x="660" y="215"/>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23"/>
        <p:cNvGrpSpPr/>
        <p:nvPr/>
      </p:nvGrpSpPr>
      <p:grpSpPr>
        <a:xfrm>
          <a:off x="0" y="0"/>
          <a:ext cx="0" cy="0"/>
          <a:chOff x="0" y="0"/>
          <a:chExt cx="0" cy="0"/>
        </a:xfrm>
      </p:grpSpPr>
      <p:grpSp>
        <p:nvGrpSpPr>
          <p:cNvPr id="224" name="Google Shape;224;p11"/>
          <p:cNvGrpSpPr/>
          <p:nvPr/>
        </p:nvGrpSpPr>
        <p:grpSpPr>
          <a:xfrm>
            <a:off x="-898887" y="-685731"/>
            <a:ext cx="4173908" cy="4435784"/>
            <a:chOff x="-701300" y="296400"/>
            <a:chExt cx="3270575" cy="3475775"/>
          </a:xfrm>
        </p:grpSpPr>
        <p:sp>
          <p:nvSpPr>
            <p:cNvPr id="225" name="Google Shape;225;p11"/>
            <p:cNvSpPr/>
            <p:nvPr/>
          </p:nvSpPr>
          <p:spPr>
            <a:xfrm>
              <a:off x="-474700" y="647900"/>
              <a:ext cx="1730750" cy="1001450"/>
            </a:xfrm>
            <a:custGeom>
              <a:avLst/>
              <a:gdLst/>
              <a:ahLst/>
              <a:cxnLst/>
              <a:rect l="l" t="t" r="r" b="b"/>
              <a:pathLst>
                <a:path w="69230" h="40058" extrusionOk="0">
                  <a:moveTo>
                    <a:pt x="69230" y="1"/>
                  </a:moveTo>
                  <a:lnTo>
                    <a:pt x="2730" y="1"/>
                  </a:lnTo>
                  <a:cubicBezTo>
                    <a:pt x="2944" y="13775"/>
                    <a:pt x="4515" y="28156"/>
                    <a:pt x="0" y="40057"/>
                  </a:cubicBezTo>
                  <a:cubicBezTo>
                    <a:pt x="20716" y="22946"/>
                    <a:pt x="44232" y="9778"/>
                    <a:pt x="692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a:off x="-701300" y="914200"/>
              <a:ext cx="2100550" cy="2857975"/>
            </a:xfrm>
            <a:custGeom>
              <a:avLst/>
              <a:gdLst/>
              <a:ahLst/>
              <a:cxnLst/>
              <a:rect l="l" t="t" r="r" b="b"/>
              <a:pathLst>
                <a:path w="84022" h="114319" extrusionOk="0">
                  <a:moveTo>
                    <a:pt x="84021" y="1"/>
                  </a:moveTo>
                  <a:lnTo>
                    <a:pt x="84021" y="1"/>
                  </a:lnTo>
                  <a:cubicBezTo>
                    <a:pt x="49942" y="24516"/>
                    <a:pt x="20163" y="55099"/>
                    <a:pt x="0" y="91587"/>
                  </a:cubicBezTo>
                  <a:cubicBezTo>
                    <a:pt x="4961" y="98902"/>
                    <a:pt x="9368" y="106343"/>
                    <a:pt x="11116" y="114318"/>
                  </a:cubicBezTo>
                  <a:cubicBezTo>
                    <a:pt x="24677" y="70693"/>
                    <a:pt x="51244" y="32135"/>
                    <a:pt x="840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a:off x="-232050" y="296400"/>
              <a:ext cx="2801325" cy="1974750"/>
            </a:xfrm>
            <a:custGeom>
              <a:avLst/>
              <a:gdLst/>
              <a:ahLst/>
              <a:cxnLst/>
              <a:rect l="l" t="t" r="r" b="b"/>
              <a:pathLst>
                <a:path w="112053" h="78990" extrusionOk="0">
                  <a:moveTo>
                    <a:pt x="112053" y="1"/>
                  </a:moveTo>
                  <a:lnTo>
                    <a:pt x="112053" y="1"/>
                  </a:lnTo>
                  <a:cubicBezTo>
                    <a:pt x="71318" y="10046"/>
                    <a:pt x="32296" y="27371"/>
                    <a:pt x="1" y="53743"/>
                  </a:cubicBezTo>
                  <a:cubicBezTo>
                    <a:pt x="1874" y="62378"/>
                    <a:pt x="3213" y="70961"/>
                    <a:pt x="1874" y="78990"/>
                  </a:cubicBezTo>
                  <a:cubicBezTo>
                    <a:pt x="30690" y="43537"/>
                    <a:pt x="69694" y="17593"/>
                    <a:pt x="1120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1"/>
            <p:cNvSpPr/>
            <p:nvPr/>
          </p:nvSpPr>
          <p:spPr>
            <a:xfrm>
              <a:off x="-232050" y="296400"/>
              <a:ext cx="2801325" cy="1974750"/>
            </a:xfrm>
            <a:custGeom>
              <a:avLst/>
              <a:gdLst/>
              <a:ahLst/>
              <a:cxnLst/>
              <a:rect l="l" t="t" r="r" b="b"/>
              <a:pathLst>
                <a:path w="112053" h="78990" extrusionOk="0">
                  <a:moveTo>
                    <a:pt x="112053" y="1"/>
                  </a:moveTo>
                  <a:lnTo>
                    <a:pt x="112053" y="1"/>
                  </a:lnTo>
                  <a:cubicBezTo>
                    <a:pt x="71318" y="10046"/>
                    <a:pt x="32296" y="27371"/>
                    <a:pt x="1" y="53743"/>
                  </a:cubicBezTo>
                  <a:cubicBezTo>
                    <a:pt x="1874" y="62378"/>
                    <a:pt x="3213" y="70961"/>
                    <a:pt x="1874" y="78990"/>
                  </a:cubicBezTo>
                  <a:cubicBezTo>
                    <a:pt x="3213" y="77348"/>
                    <a:pt x="4586" y="75707"/>
                    <a:pt x="5942" y="74101"/>
                  </a:cubicBezTo>
                  <a:cubicBezTo>
                    <a:pt x="5407" y="69283"/>
                    <a:pt x="4265" y="64359"/>
                    <a:pt x="2909" y="59399"/>
                  </a:cubicBezTo>
                  <a:cubicBezTo>
                    <a:pt x="33813" y="31439"/>
                    <a:pt x="71889" y="12134"/>
                    <a:pt x="1120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 name="Google Shape;229;p11"/>
          <p:cNvGrpSpPr/>
          <p:nvPr/>
        </p:nvGrpSpPr>
        <p:grpSpPr>
          <a:xfrm rot="10800000">
            <a:off x="6291338" y="2087100"/>
            <a:ext cx="3270575" cy="3475775"/>
            <a:chOff x="-701300" y="296400"/>
            <a:chExt cx="3270575" cy="3475775"/>
          </a:xfrm>
        </p:grpSpPr>
        <p:sp>
          <p:nvSpPr>
            <p:cNvPr id="230" name="Google Shape;230;p11"/>
            <p:cNvSpPr/>
            <p:nvPr/>
          </p:nvSpPr>
          <p:spPr>
            <a:xfrm>
              <a:off x="-474700" y="647900"/>
              <a:ext cx="1730750" cy="1001450"/>
            </a:xfrm>
            <a:custGeom>
              <a:avLst/>
              <a:gdLst/>
              <a:ahLst/>
              <a:cxnLst/>
              <a:rect l="l" t="t" r="r" b="b"/>
              <a:pathLst>
                <a:path w="69230" h="40058" extrusionOk="0">
                  <a:moveTo>
                    <a:pt x="69230" y="1"/>
                  </a:moveTo>
                  <a:lnTo>
                    <a:pt x="2730" y="1"/>
                  </a:lnTo>
                  <a:cubicBezTo>
                    <a:pt x="2944" y="13775"/>
                    <a:pt x="4515" y="28156"/>
                    <a:pt x="0" y="40057"/>
                  </a:cubicBezTo>
                  <a:cubicBezTo>
                    <a:pt x="20716" y="22946"/>
                    <a:pt x="44232" y="9778"/>
                    <a:pt x="692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a:off x="-701300" y="914200"/>
              <a:ext cx="2100550" cy="2857975"/>
            </a:xfrm>
            <a:custGeom>
              <a:avLst/>
              <a:gdLst/>
              <a:ahLst/>
              <a:cxnLst/>
              <a:rect l="l" t="t" r="r" b="b"/>
              <a:pathLst>
                <a:path w="84022" h="114319" extrusionOk="0">
                  <a:moveTo>
                    <a:pt x="84021" y="1"/>
                  </a:moveTo>
                  <a:lnTo>
                    <a:pt x="84021" y="1"/>
                  </a:lnTo>
                  <a:cubicBezTo>
                    <a:pt x="49942" y="24516"/>
                    <a:pt x="20163" y="55099"/>
                    <a:pt x="0" y="91587"/>
                  </a:cubicBezTo>
                  <a:cubicBezTo>
                    <a:pt x="4961" y="98902"/>
                    <a:pt x="9368" y="106343"/>
                    <a:pt x="11116" y="114318"/>
                  </a:cubicBezTo>
                  <a:cubicBezTo>
                    <a:pt x="24677" y="70693"/>
                    <a:pt x="51244" y="32135"/>
                    <a:pt x="840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a:off x="-232050" y="296400"/>
              <a:ext cx="2801325" cy="1974750"/>
            </a:xfrm>
            <a:custGeom>
              <a:avLst/>
              <a:gdLst/>
              <a:ahLst/>
              <a:cxnLst/>
              <a:rect l="l" t="t" r="r" b="b"/>
              <a:pathLst>
                <a:path w="112053" h="78990" extrusionOk="0">
                  <a:moveTo>
                    <a:pt x="112053" y="1"/>
                  </a:moveTo>
                  <a:lnTo>
                    <a:pt x="112053" y="1"/>
                  </a:lnTo>
                  <a:cubicBezTo>
                    <a:pt x="71318" y="10046"/>
                    <a:pt x="32296" y="27371"/>
                    <a:pt x="1" y="53743"/>
                  </a:cubicBezTo>
                  <a:cubicBezTo>
                    <a:pt x="1874" y="62378"/>
                    <a:pt x="3213" y="70961"/>
                    <a:pt x="1874" y="78990"/>
                  </a:cubicBezTo>
                  <a:cubicBezTo>
                    <a:pt x="30690" y="43537"/>
                    <a:pt x="69694" y="17593"/>
                    <a:pt x="1120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a:off x="-232050" y="296400"/>
              <a:ext cx="2801325" cy="1974750"/>
            </a:xfrm>
            <a:custGeom>
              <a:avLst/>
              <a:gdLst/>
              <a:ahLst/>
              <a:cxnLst/>
              <a:rect l="l" t="t" r="r" b="b"/>
              <a:pathLst>
                <a:path w="112053" h="78990" extrusionOk="0">
                  <a:moveTo>
                    <a:pt x="112053" y="1"/>
                  </a:moveTo>
                  <a:lnTo>
                    <a:pt x="112053" y="1"/>
                  </a:lnTo>
                  <a:cubicBezTo>
                    <a:pt x="71318" y="10046"/>
                    <a:pt x="32296" y="27371"/>
                    <a:pt x="1" y="53743"/>
                  </a:cubicBezTo>
                  <a:cubicBezTo>
                    <a:pt x="1874" y="62378"/>
                    <a:pt x="3213" y="70961"/>
                    <a:pt x="1874" y="78990"/>
                  </a:cubicBezTo>
                  <a:cubicBezTo>
                    <a:pt x="3213" y="77348"/>
                    <a:pt x="4586" y="75707"/>
                    <a:pt x="5942" y="74101"/>
                  </a:cubicBezTo>
                  <a:cubicBezTo>
                    <a:pt x="5407" y="69283"/>
                    <a:pt x="4265" y="64359"/>
                    <a:pt x="2909" y="59399"/>
                  </a:cubicBezTo>
                  <a:cubicBezTo>
                    <a:pt x="33813" y="31439"/>
                    <a:pt x="71889" y="12134"/>
                    <a:pt x="1120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4" name="Google Shape;234;p11"/>
          <p:cNvSpPr txBox="1">
            <a:spLocks noGrp="1"/>
          </p:cNvSpPr>
          <p:nvPr>
            <p:ph type="title" hasCustomPrompt="1"/>
          </p:nvPr>
        </p:nvSpPr>
        <p:spPr>
          <a:xfrm>
            <a:off x="1618200" y="1610100"/>
            <a:ext cx="5907600" cy="1310700"/>
          </a:xfrm>
          <a:prstGeom prst="rect">
            <a:avLst/>
          </a:prstGeom>
        </p:spPr>
        <p:txBody>
          <a:bodyPr spcFirstLastPara="1" wrap="square" lIns="0" tIns="0" rIns="0" bIns="0" anchor="ctr" anchorCtr="0">
            <a:noAutofit/>
          </a:bodyPr>
          <a:lstStyle>
            <a:lvl1pPr lvl="0" algn="ctr">
              <a:spcBef>
                <a:spcPts val="0"/>
              </a:spcBef>
              <a:spcAft>
                <a:spcPts val="0"/>
              </a:spcAft>
              <a:buSzPts val="7200"/>
              <a:buNone/>
              <a:defRPr sz="9000">
                <a:solidFill>
                  <a:schemeClr val="lt2"/>
                </a:solidFill>
              </a:defRPr>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r>
              <a:t>xx%</a:t>
            </a:r>
          </a:p>
        </p:txBody>
      </p:sp>
      <p:sp>
        <p:nvSpPr>
          <p:cNvPr id="235" name="Google Shape;235;p11"/>
          <p:cNvSpPr txBox="1">
            <a:spLocks noGrp="1"/>
          </p:cNvSpPr>
          <p:nvPr>
            <p:ph type="subTitle" idx="1"/>
          </p:nvPr>
        </p:nvSpPr>
        <p:spPr>
          <a:xfrm>
            <a:off x="1618200" y="2920800"/>
            <a:ext cx="5907600" cy="612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37"/>
        <p:cNvGrpSpPr/>
        <p:nvPr/>
      </p:nvGrpSpPr>
      <p:grpSpPr>
        <a:xfrm>
          <a:off x="0" y="0"/>
          <a:ext cx="0" cy="0"/>
          <a:chOff x="0" y="0"/>
          <a:chExt cx="0" cy="0"/>
        </a:xfrm>
      </p:grpSpPr>
      <p:grpSp>
        <p:nvGrpSpPr>
          <p:cNvPr id="238" name="Google Shape;238;p13"/>
          <p:cNvGrpSpPr/>
          <p:nvPr/>
        </p:nvGrpSpPr>
        <p:grpSpPr>
          <a:xfrm>
            <a:off x="-2364328" y="-523269"/>
            <a:ext cx="13264703" cy="5860287"/>
            <a:chOff x="-1602350" y="450300"/>
            <a:chExt cx="10346075" cy="4570850"/>
          </a:xfrm>
        </p:grpSpPr>
        <p:sp>
          <p:nvSpPr>
            <p:cNvPr id="239" name="Google Shape;239;p13"/>
            <p:cNvSpPr/>
            <p:nvPr/>
          </p:nvSpPr>
          <p:spPr>
            <a:xfrm>
              <a:off x="-1359700" y="2951375"/>
              <a:ext cx="2801775" cy="1975225"/>
            </a:xfrm>
            <a:custGeom>
              <a:avLst/>
              <a:gdLst/>
              <a:ahLst/>
              <a:cxnLst/>
              <a:rect l="l" t="t" r="r" b="b"/>
              <a:pathLst>
                <a:path w="112071" h="79009" extrusionOk="0">
                  <a:moveTo>
                    <a:pt x="112070" y="79008"/>
                  </a:moveTo>
                  <a:lnTo>
                    <a:pt x="112070" y="79008"/>
                  </a:lnTo>
                  <a:cubicBezTo>
                    <a:pt x="71318" y="68963"/>
                    <a:pt x="32314" y="51620"/>
                    <a:pt x="1" y="25266"/>
                  </a:cubicBezTo>
                  <a:cubicBezTo>
                    <a:pt x="1892" y="16612"/>
                    <a:pt x="3230" y="8048"/>
                    <a:pt x="1892" y="1"/>
                  </a:cubicBezTo>
                  <a:cubicBezTo>
                    <a:pt x="30708" y="35454"/>
                    <a:pt x="69712" y="61397"/>
                    <a:pt x="112070" y="7900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3"/>
            <p:cNvSpPr/>
            <p:nvPr/>
          </p:nvSpPr>
          <p:spPr>
            <a:xfrm>
              <a:off x="-1359700" y="2951375"/>
              <a:ext cx="2801775" cy="1975225"/>
            </a:xfrm>
            <a:custGeom>
              <a:avLst/>
              <a:gdLst/>
              <a:ahLst/>
              <a:cxnLst/>
              <a:rect l="l" t="t" r="r" b="b"/>
              <a:pathLst>
                <a:path w="112071" h="79009" extrusionOk="0">
                  <a:moveTo>
                    <a:pt x="112070" y="79008"/>
                  </a:moveTo>
                  <a:lnTo>
                    <a:pt x="112070" y="79008"/>
                  </a:lnTo>
                  <a:cubicBezTo>
                    <a:pt x="71318" y="68963"/>
                    <a:pt x="32314" y="51620"/>
                    <a:pt x="1" y="25266"/>
                  </a:cubicBezTo>
                  <a:cubicBezTo>
                    <a:pt x="1892" y="16612"/>
                    <a:pt x="3230" y="8048"/>
                    <a:pt x="1892" y="1"/>
                  </a:cubicBezTo>
                  <a:cubicBezTo>
                    <a:pt x="3230" y="1642"/>
                    <a:pt x="4586" y="3284"/>
                    <a:pt x="5960" y="4890"/>
                  </a:cubicBezTo>
                  <a:cubicBezTo>
                    <a:pt x="5407" y="9707"/>
                    <a:pt x="4283" y="14632"/>
                    <a:pt x="2909" y="19592"/>
                  </a:cubicBezTo>
                  <a:cubicBezTo>
                    <a:pt x="33812" y="47569"/>
                    <a:pt x="71907" y="66875"/>
                    <a:pt x="112070" y="790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3"/>
            <p:cNvSpPr/>
            <p:nvPr/>
          </p:nvSpPr>
          <p:spPr>
            <a:xfrm>
              <a:off x="-1602350" y="3573650"/>
              <a:ext cx="3381200" cy="1447500"/>
            </a:xfrm>
            <a:custGeom>
              <a:avLst/>
              <a:gdLst/>
              <a:ahLst/>
              <a:cxnLst/>
              <a:rect l="l" t="t" r="r" b="b"/>
              <a:pathLst>
                <a:path w="135248" h="57900" extrusionOk="0">
                  <a:moveTo>
                    <a:pt x="3908" y="57900"/>
                  </a:moveTo>
                  <a:lnTo>
                    <a:pt x="135248" y="57900"/>
                  </a:lnTo>
                  <a:cubicBezTo>
                    <a:pt x="86127" y="49817"/>
                    <a:pt x="38291" y="31600"/>
                    <a:pt x="0" y="0"/>
                  </a:cubicBezTo>
                  <a:cubicBezTo>
                    <a:pt x="6531" y="17218"/>
                    <a:pt x="339" y="39629"/>
                    <a:pt x="3908" y="5790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3"/>
            <p:cNvSpPr/>
            <p:nvPr/>
          </p:nvSpPr>
          <p:spPr>
            <a:xfrm>
              <a:off x="5472700" y="486875"/>
              <a:ext cx="2801775" cy="1974750"/>
            </a:xfrm>
            <a:custGeom>
              <a:avLst/>
              <a:gdLst/>
              <a:ahLst/>
              <a:cxnLst/>
              <a:rect l="l" t="t" r="r" b="b"/>
              <a:pathLst>
                <a:path w="112071" h="78990" extrusionOk="0">
                  <a:moveTo>
                    <a:pt x="0" y="0"/>
                  </a:moveTo>
                  <a:lnTo>
                    <a:pt x="0" y="0"/>
                  </a:lnTo>
                  <a:cubicBezTo>
                    <a:pt x="40753" y="10046"/>
                    <a:pt x="79757" y="27389"/>
                    <a:pt x="112070" y="53742"/>
                  </a:cubicBezTo>
                  <a:cubicBezTo>
                    <a:pt x="110197" y="62378"/>
                    <a:pt x="108858" y="70960"/>
                    <a:pt x="110197" y="78990"/>
                  </a:cubicBezTo>
                  <a:cubicBezTo>
                    <a:pt x="81363" y="43554"/>
                    <a:pt x="42359" y="17593"/>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3"/>
            <p:cNvSpPr/>
            <p:nvPr/>
          </p:nvSpPr>
          <p:spPr>
            <a:xfrm>
              <a:off x="5472700" y="486875"/>
              <a:ext cx="2801775" cy="1974750"/>
            </a:xfrm>
            <a:custGeom>
              <a:avLst/>
              <a:gdLst/>
              <a:ahLst/>
              <a:cxnLst/>
              <a:rect l="l" t="t" r="r" b="b"/>
              <a:pathLst>
                <a:path w="112071" h="78990" extrusionOk="0">
                  <a:moveTo>
                    <a:pt x="0" y="0"/>
                  </a:moveTo>
                  <a:lnTo>
                    <a:pt x="0" y="0"/>
                  </a:lnTo>
                  <a:cubicBezTo>
                    <a:pt x="40753" y="10046"/>
                    <a:pt x="79757" y="27389"/>
                    <a:pt x="112070" y="53742"/>
                  </a:cubicBezTo>
                  <a:cubicBezTo>
                    <a:pt x="110197" y="62378"/>
                    <a:pt x="108858" y="70960"/>
                    <a:pt x="110197" y="78990"/>
                  </a:cubicBezTo>
                  <a:cubicBezTo>
                    <a:pt x="108858" y="77366"/>
                    <a:pt x="107485" y="75724"/>
                    <a:pt x="106111" y="74119"/>
                  </a:cubicBezTo>
                  <a:cubicBezTo>
                    <a:pt x="106664" y="69283"/>
                    <a:pt x="107788" y="64359"/>
                    <a:pt x="109162" y="59416"/>
                  </a:cubicBezTo>
                  <a:cubicBezTo>
                    <a:pt x="78258" y="31439"/>
                    <a:pt x="40182" y="1213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3"/>
            <p:cNvSpPr/>
            <p:nvPr/>
          </p:nvSpPr>
          <p:spPr>
            <a:xfrm>
              <a:off x="6642725" y="1104675"/>
              <a:ext cx="2101000" cy="2857975"/>
            </a:xfrm>
            <a:custGeom>
              <a:avLst/>
              <a:gdLst/>
              <a:ahLst/>
              <a:cxnLst/>
              <a:rect l="l" t="t" r="r" b="b"/>
              <a:pathLst>
                <a:path w="84040" h="114319" extrusionOk="0">
                  <a:moveTo>
                    <a:pt x="1" y="0"/>
                  </a:moveTo>
                  <a:lnTo>
                    <a:pt x="1" y="0"/>
                  </a:lnTo>
                  <a:cubicBezTo>
                    <a:pt x="34098" y="24516"/>
                    <a:pt x="63860" y="55098"/>
                    <a:pt x="84040" y="91587"/>
                  </a:cubicBezTo>
                  <a:cubicBezTo>
                    <a:pt x="79079" y="98902"/>
                    <a:pt x="74672" y="106342"/>
                    <a:pt x="72924" y="114318"/>
                  </a:cubicBezTo>
                  <a:cubicBezTo>
                    <a:pt x="59345" y="70693"/>
                    <a:pt x="32796" y="32135"/>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3"/>
            <p:cNvSpPr/>
            <p:nvPr/>
          </p:nvSpPr>
          <p:spPr>
            <a:xfrm>
              <a:off x="5453525" y="450300"/>
              <a:ext cx="3063600" cy="1389525"/>
            </a:xfrm>
            <a:custGeom>
              <a:avLst/>
              <a:gdLst/>
              <a:ahLst/>
              <a:cxnLst/>
              <a:rect l="l" t="t" r="r" b="b"/>
              <a:pathLst>
                <a:path w="122544" h="55581" extrusionOk="0">
                  <a:moveTo>
                    <a:pt x="119029" y="0"/>
                  </a:moveTo>
                  <a:lnTo>
                    <a:pt x="0" y="0"/>
                  </a:lnTo>
                  <a:cubicBezTo>
                    <a:pt x="44625" y="9011"/>
                    <a:pt x="87554" y="26711"/>
                    <a:pt x="122544" y="55580"/>
                  </a:cubicBezTo>
                  <a:cubicBezTo>
                    <a:pt x="116281" y="39076"/>
                    <a:pt x="121705" y="17825"/>
                    <a:pt x="119029" y="0"/>
                  </a:cubicBezTo>
                  <a:close/>
                </a:path>
              </a:pathLst>
            </a:custGeom>
            <a:solidFill>
              <a:srgbClr val="FF4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3"/>
            <p:cNvSpPr/>
            <p:nvPr/>
          </p:nvSpPr>
          <p:spPr>
            <a:xfrm>
              <a:off x="5453525" y="450300"/>
              <a:ext cx="3063600" cy="1389525"/>
            </a:xfrm>
            <a:custGeom>
              <a:avLst/>
              <a:gdLst/>
              <a:ahLst/>
              <a:cxnLst/>
              <a:rect l="l" t="t" r="r" b="b"/>
              <a:pathLst>
                <a:path w="122544" h="55581" extrusionOk="0">
                  <a:moveTo>
                    <a:pt x="119029" y="0"/>
                  </a:moveTo>
                  <a:lnTo>
                    <a:pt x="0" y="0"/>
                  </a:lnTo>
                  <a:cubicBezTo>
                    <a:pt x="44625" y="9011"/>
                    <a:pt x="87554" y="26711"/>
                    <a:pt x="122544" y="55580"/>
                  </a:cubicBezTo>
                  <a:cubicBezTo>
                    <a:pt x="116281" y="39076"/>
                    <a:pt x="121705" y="17825"/>
                    <a:pt x="1190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 name="Google Shape;247;p13"/>
          <p:cNvSpPr txBox="1">
            <a:spLocks noGrp="1"/>
          </p:cNvSpPr>
          <p:nvPr>
            <p:ph type="title"/>
          </p:nvPr>
        </p:nvSpPr>
        <p:spPr>
          <a:xfrm>
            <a:off x="720000" y="413200"/>
            <a:ext cx="7704000" cy="5727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b="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8" name="Google Shape;248;p13"/>
          <p:cNvSpPr txBox="1">
            <a:spLocks noGrp="1"/>
          </p:cNvSpPr>
          <p:nvPr>
            <p:ph type="subTitle" idx="1"/>
          </p:nvPr>
        </p:nvSpPr>
        <p:spPr>
          <a:xfrm>
            <a:off x="720000" y="3625600"/>
            <a:ext cx="2357100" cy="368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249" name="Google Shape;249;p13"/>
          <p:cNvSpPr txBox="1">
            <a:spLocks noGrp="1"/>
          </p:cNvSpPr>
          <p:nvPr>
            <p:ph type="subTitle" idx="2"/>
          </p:nvPr>
        </p:nvSpPr>
        <p:spPr>
          <a:xfrm>
            <a:off x="720000" y="3994200"/>
            <a:ext cx="2357100" cy="6093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50" name="Google Shape;250;p13"/>
          <p:cNvSpPr txBox="1">
            <a:spLocks noGrp="1"/>
          </p:cNvSpPr>
          <p:nvPr>
            <p:ph type="subTitle" idx="3"/>
          </p:nvPr>
        </p:nvSpPr>
        <p:spPr>
          <a:xfrm>
            <a:off x="6066900" y="3625600"/>
            <a:ext cx="2357100" cy="368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251" name="Google Shape;251;p13"/>
          <p:cNvSpPr txBox="1">
            <a:spLocks noGrp="1"/>
          </p:cNvSpPr>
          <p:nvPr>
            <p:ph type="subTitle" idx="4"/>
          </p:nvPr>
        </p:nvSpPr>
        <p:spPr>
          <a:xfrm>
            <a:off x="6066900" y="3994200"/>
            <a:ext cx="2357100" cy="6093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52" name="Google Shape;252;p13"/>
          <p:cNvSpPr txBox="1">
            <a:spLocks noGrp="1"/>
          </p:cNvSpPr>
          <p:nvPr>
            <p:ph type="subTitle" idx="5"/>
          </p:nvPr>
        </p:nvSpPr>
        <p:spPr>
          <a:xfrm>
            <a:off x="3393450" y="3625600"/>
            <a:ext cx="2357100" cy="368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253" name="Google Shape;253;p13"/>
          <p:cNvSpPr txBox="1">
            <a:spLocks noGrp="1"/>
          </p:cNvSpPr>
          <p:nvPr>
            <p:ph type="subTitle" idx="6"/>
          </p:nvPr>
        </p:nvSpPr>
        <p:spPr>
          <a:xfrm>
            <a:off x="3393450" y="3994200"/>
            <a:ext cx="2357100" cy="6093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54" name="Google Shape;254;p13"/>
          <p:cNvSpPr txBox="1">
            <a:spLocks noGrp="1"/>
          </p:cNvSpPr>
          <p:nvPr>
            <p:ph type="title" idx="7" hasCustomPrompt="1"/>
          </p:nvPr>
        </p:nvSpPr>
        <p:spPr>
          <a:xfrm>
            <a:off x="1592400" y="3068500"/>
            <a:ext cx="612300" cy="5571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3000" b="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55" name="Google Shape;255;p13"/>
          <p:cNvSpPr txBox="1">
            <a:spLocks noGrp="1"/>
          </p:cNvSpPr>
          <p:nvPr>
            <p:ph type="title" idx="8" hasCustomPrompt="1"/>
          </p:nvPr>
        </p:nvSpPr>
        <p:spPr>
          <a:xfrm>
            <a:off x="4265850" y="3068500"/>
            <a:ext cx="612300" cy="5571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3000" b="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56" name="Google Shape;256;p13"/>
          <p:cNvSpPr txBox="1">
            <a:spLocks noGrp="1"/>
          </p:cNvSpPr>
          <p:nvPr>
            <p:ph type="title" idx="9" hasCustomPrompt="1"/>
          </p:nvPr>
        </p:nvSpPr>
        <p:spPr>
          <a:xfrm>
            <a:off x="6939300" y="3068500"/>
            <a:ext cx="612300" cy="5571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3000" b="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57" name="Google Shape;257;p13"/>
          <p:cNvSpPr txBox="1">
            <a:spLocks noGrp="1"/>
          </p:cNvSpPr>
          <p:nvPr>
            <p:ph type="subTitle" idx="13"/>
          </p:nvPr>
        </p:nvSpPr>
        <p:spPr>
          <a:xfrm>
            <a:off x="720000" y="1816800"/>
            <a:ext cx="2357100" cy="368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258" name="Google Shape;258;p13"/>
          <p:cNvSpPr txBox="1">
            <a:spLocks noGrp="1"/>
          </p:cNvSpPr>
          <p:nvPr>
            <p:ph type="subTitle" idx="14"/>
          </p:nvPr>
        </p:nvSpPr>
        <p:spPr>
          <a:xfrm>
            <a:off x="720000" y="2185400"/>
            <a:ext cx="2357100" cy="6093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59" name="Google Shape;259;p13"/>
          <p:cNvSpPr txBox="1">
            <a:spLocks noGrp="1"/>
          </p:cNvSpPr>
          <p:nvPr>
            <p:ph type="subTitle" idx="15"/>
          </p:nvPr>
        </p:nvSpPr>
        <p:spPr>
          <a:xfrm>
            <a:off x="6066900" y="1816800"/>
            <a:ext cx="2357100" cy="368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260" name="Google Shape;260;p13"/>
          <p:cNvSpPr txBox="1">
            <a:spLocks noGrp="1"/>
          </p:cNvSpPr>
          <p:nvPr>
            <p:ph type="subTitle" idx="16"/>
          </p:nvPr>
        </p:nvSpPr>
        <p:spPr>
          <a:xfrm>
            <a:off x="6066900" y="2185400"/>
            <a:ext cx="2357100" cy="6093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61" name="Google Shape;261;p13"/>
          <p:cNvSpPr txBox="1">
            <a:spLocks noGrp="1"/>
          </p:cNvSpPr>
          <p:nvPr>
            <p:ph type="subTitle" idx="17"/>
          </p:nvPr>
        </p:nvSpPr>
        <p:spPr>
          <a:xfrm>
            <a:off x="3393450" y="1816800"/>
            <a:ext cx="2357100" cy="368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262" name="Google Shape;262;p13"/>
          <p:cNvSpPr txBox="1">
            <a:spLocks noGrp="1"/>
          </p:cNvSpPr>
          <p:nvPr>
            <p:ph type="subTitle" idx="18"/>
          </p:nvPr>
        </p:nvSpPr>
        <p:spPr>
          <a:xfrm>
            <a:off x="3393450" y="2185400"/>
            <a:ext cx="2357100" cy="6093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63" name="Google Shape;263;p13"/>
          <p:cNvSpPr txBox="1">
            <a:spLocks noGrp="1"/>
          </p:cNvSpPr>
          <p:nvPr>
            <p:ph type="title" idx="19" hasCustomPrompt="1"/>
          </p:nvPr>
        </p:nvSpPr>
        <p:spPr>
          <a:xfrm>
            <a:off x="1592400" y="1259625"/>
            <a:ext cx="612300" cy="5571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3000" b="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64" name="Google Shape;264;p13"/>
          <p:cNvSpPr txBox="1">
            <a:spLocks noGrp="1"/>
          </p:cNvSpPr>
          <p:nvPr>
            <p:ph type="title" idx="20" hasCustomPrompt="1"/>
          </p:nvPr>
        </p:nvSpPr>
        <p:spPr>
          <a:xfrm>
            <a:off x="4265850" y="1259700"/>
            <a:ext cx="612300" cy="5571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3000" b="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65" name="Google Shape;265;p13"/>
          <p:cNvSpPr txBox="1">
            <a:spLocks noGrp="1"/>
          </p:cNvSpPr>
          <p:nvPr>
            <p:ph type="title" idx="21" hasCustomPrompt="1"/>
          </p:nvPr>
        </p:nvSpPr>
        <p:spPr>
          <a:xfrm>
            <a:off x="6939300" y="1259700"/>
            <a:ext cx="612300" cy="5571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3000" b="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266"/>
        <p:cNvGrpSpPr/>
        <p:nvPr/>
      </p:nvGrpSpPr>
      <p:grpSpPr>
        <a:xfrm>
          <a:off x="0" y="0"/>
          <a:ext cx="0" cy="0"/>
          <a:chOff x="0" y="0"/>
          <a:chExt cx="0" cy="0"/>
        </a:xfrm>
      </p:grpSpPr>
      <p:grpSp>
        <p:nvGrpSpPr>
          <p:cNvPr id="267" name="Google Shape;267;p14"/>
          <p:cNvGrpSpPr/>
          <p:nvPr/>
        </p:nvGrpSpPr>
        <p:grpSpPr>
          <a:xfrm rot="899949">
            <a:off x="-1370139" y="-1101964"/>
            <a:ext cx="4190443" cy="4453221"/>
            <a:chOff x="-4219997" y="480632"/>
            <a:chExt cx="2433812" cy="2586434"/>
          </a:xfrm>
        </p:grpSpPr>
        <p:sp>
          <p:nvSpPr>
            <p:cNvPr id="268" name="Google Shape;268;p14"/>
            <p:cNvSpPr/>
            <p:nvPr/>
          </p:nvSpPr>
          <p:spPr>
            <a:xfrm>
              <a:off x="-3870843" y="480632"/>
              <a:ext cx="2084659" cy="1469754"/>
            </a:xfrm>
            <a:custGeom>
              <a:avLst/>
              <a:gdLst/>
              <a:ahLst/>
              <a:cxnLst/>
              <a:rect l="l" t="t" r="r" b="b"/>
              <a:pathLst>
                <a:path w="29244" h="20618" extrusionOk="0">
                  <a:moveTo>
                    <a:pt x="29244" y="1"/>
                  </a:moveTo>
                  <a:lnTo>
                    <a:pt x="29244" y="1"/>
                  </a:lnTo>
                  <a:cubicBezTo>
                    <a:pt x="18610" y="2624"/>
                    <a:pt x="8431" y="7147"/>
                    <a:pt x="0" y="14025"/>
                  </a:cubicBezTo>
                  <a:cubicBezTo>
                    <a:pt x="491" y="16282"/>
                    <a:pt x="839" y="18521"/>
                    <a:pt x="491" y="20617"/>
                  </a:cubicBezTo>
                  <a:cubicBezTo>
                    <a:pt x="8012" y="11366"/>
                    <a:pt x="18190" y="4595"/>
                    <a:pt x="292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4"/>
            <p:cNvSpPr/>
            <p:nvPr/>
          </p:nvSpPr>
          <p:spPr>
            <a:xfrm>
              <a:off x="-3870843" y="480632"/>
              <a:ext cx="2084659" cy="1469754"/>
            </a:xfrm>
            <a:custGeom>
              <a:avLst/>
              <a:gdLst/>
              <a:ahLst/>
              <a:cxnLst/>
              <a:rect l="l" t="t" r="r" b="b"/>
              <a:pathLst>
                <a:path w="29244" h="20618" extrusionOk="0">
                  <a:moveTo>
                    <a:pt x="29244" y="1"/>
                  </a:moveTo>
                  <a:lnTo>
                    <a:pt x="29244" y="1"/>
                  </a:lnTo>
                  <a:cubicBezTo>
                    <a:pt x="18610" y="2624"/>
                    <a:pt x="8431" y="7147"/>
                    <a:pt x="0" y="14025"/>
                  </a:cubicBezTo>
                  <a:cubicBezTo>
                    <a:pt x="491" y="16282"/>
                    <a:pt x="839" y="18521"/>
                    <a:pt x="491" y="20617"/>
                  </a:cubicBezTo>
                  <a:cubicBezTo>
                    <a:pt x="839" y="20189"/>
                    <a:pt x="1196" y="19761"/>
                    <a:pt x="1553" y="19342"/>
                  </a:cubicBezTo>
                  <a:cubicBezTo>
                    <a:pt x="1410" y="18084"/>
                    <a:pt x="1116" y="16799"/>
                    <a:pt x="759" y="15505"/>
                  </a:cubicBezTo>
                  <a:cubicBezTo>
                    <a:pt x="8823" y="8208"/>
                    <a:pt x="18761" y="3168"/>
                    <a:pt x="292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4"/>
            <p:cNvSpPr/>
            <p:nvPr/>
          </p:nvSpPr>
          <p:spPr>
            <a:xfrm>
              <a:off x="-4219997" y="940420"/>
              <a:ext cx="1563209" cy="2126645"/>
            </a:xfrm>
            <a:custGeom>
              <a:avLst/>
              <a:gdLst/>
              <a:ahLst/>
              <a:cxnLst/>
              <a:rect l="l" t="t" r="r" b="b"/>
              <a:pathLst>
                <a:path w="21929" h="29833" extrusionOk="0">
                  <a:moveTo>
                    <a:pt x="21929" y="1"/>
                  </a:moveTo>
                  <a:lnTo>
                    <a:pt x="21929" y="1"/>
                  </a:lnTo>
                  <a:cubicBezTo>
                    <a:pt x="13034" y="6397"/>
                    <a:pt x="5264" y="14381"/>
                    <a:pt x="1" y="23900"/>
                  </a:cubicBezTo>
                  <a:cubicBezTo>
                    <a:pt x="1294" y="25809"/>
                    <a:pt x="2445" y="27754"/>
                    <a:pt x="2900" y="29832"/>
                  </a:cubicBezTo>
                  <a:cubicBezTo>
                    <a:pt x="6442" y="18449"/>
                    <a:pt x="13373" y="8386"/>
                    <a:pt x="219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 name="Google Shape;271;p14"/>
          <p:cNvSpPr txBox="1">
            <a:spLocks noGrp="1"/>
          </p:cNvSpPr>
          <p:nvPr>
            <p:ph type="title"/>
          </p:nvPr>
        </p:nvSpPr>
        <p:spPr>
          <a:xfrm>
            <a:off x="720000" y="413200"/>
            <a:ext cx="7704000" cy="5727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b="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2" name="Google Shape;272;p14"/>
          <p:cNvSpPr txBox="1">
            <a:spLocks noGrp="1"/>
          </p:cNvSpPr>
          <p:nvPr>
            <p:ph type="subTitle" idx="1"/>
          </p:nvPr>
        </p:nvSpPr>
        <p:spPr>
          <a:xfrm>
            <a:off x="720000" y="2864200"/>
            <a:ext cx="2177100" cy="368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273" name="Google Shape;273;p14"/>
          <p:cNvSpPr txBox="1">
            <a:spLocks noGrp="1"/>
          </p:cNvSpPr>
          <p:nvPr>
            <p:ph type="subTitle" idx="2"/>
          </p:nvPr>
        </p:nvSpPr>
        <p:spPr>
          <a:xfrm>
            <a:off x="720000" y="3232800"/>
            <a:ext cx="2177100" cy="904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74" name="Google Shape;274;p14"/>
          <p:cNvSpPr txBox="1">
            <a:spLocks noGrp="1"/>
          </p:cNvSpPr>
          <p:nvPr>
            <p:ph type="subTitle" idx="3"/>
          </p:nvPr>
        </p:nvSpPr>
        <p:spPr>
          <a:xfrm>
            <a:off x="3483450" y="2864200"/>
            <a:ext cx="2177100" cy="368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275" name="Google Shape;275;p14"/>
          <p:cNvSpPr txBox="1">
            <a:spLocks noGrp="1"/>
          </p:cNvSpPr>
          <p:nvPr>
            <p:ph type="subTitle" idx="4"/>
          </p:nvPr>
        </p:nvSpPr>
        <p:spPr>
          <a:xfrm>
            <a:off x="3483450" y="3232800"/>
            <a:ext cx="2177100" cy="904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76" name="Google Shape;276;p14"/>
          <p:cNvSpPr txBox="1">
            <a:spLocks noGrp="1"/>
          </p:cNvSpPr>
          <p:nvPr>
            <p:ph type="subTitle" idx="5"/>
          </p:nvPr>
        </p:nvSpPr>
        <p:spPr>
          <a:xfrm>
            <a:off x="6246925" y="2864200"/>
            <a:ext cx="2177100" cy="368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277" name="Google Shape;277;p14"/>
          <p:cNvSpPr txBox="1">
            <a:spLocks noGrp="1"/>
          </p:cNvSpPr>
          <p:nvPr>
            <p:ph type="subTitle" idx="6"/>
          </p:nvPr>
        </p:nvSpPr>
        <p:spPr>
          <a:xfrm>
            <a:off x="6246925" y="3232800"/>
            <a:ext cx="2177100" cy="904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grpSp>
        <p:nvGrpSpPr>
          <p:cNvPr id="278" name="Google Shape;278;p14"/>
          <p:cNvGrpSpPr/>
          <p:nvPr/>
        </p:nvGrpSpPr>
        <p:grpSpPr>
          <a:xfrm>
            <a:off x="5337950" y="3714887"/>
            <a:ext cx="4928054" cy="2273159"/>
            <a:chOff x="5337950" y="3714887"/>
            <a:chExt cx="4928054" cy="2273159"/>
          </a:xfrm>
        </p:grpSpPr>
        <p:sp>
          <p:nvSpPr>
            <p:cNvPr id="279" name="Google Shape;279;p14"/>
            <p:cNvSpPr/>
            <p:nvPr/>
          </p:nvSpPr>
          <p:spPr>
            <a:xfrm rot="9974655" flipH="1">
              <a:off x="5532690" y="4253883"/>
              <a:ext cx="4667843" cy="1113723"/>
            </a:xfrm>
            <a:custGeom>
              <a:avLst/>
              <a:gdLst/>
              <a:ahLst/>
              <a:cxnLst/>
              <a:rect l="l" t="t" r="r" b="b"/>
              <a:pathLst>
                <a:path w="38031" h="9074" extrusionOk="0">
                  <a:moveTo>
                    <a:pt x="0" y="1"/>
                  </a:moveTo>
                  <a:cubicBezTo>
                    <a:pt x="12633" y="1508"/>
                    <a:pt x="24988" y="5050"/>
                    <a:pt x="37085" y="9073"/>
                  </a:cubicBezTo>
                  <a:cubicBezTo>
                    <a:pt x="37817" y="7869"/>
                    <a:pt x="38031" y="6504"/>
                    <a:pt x="37843" y="5157"/>
                  </a:cubicBezTo>
                  <a:lnTo>
                    <a:pt x="37843" y="5157"/>
                  </a:lnTo>
                  <a:cubicBezTo>
                    <a:pt x="37843" y="5175"/>
                    <a:pt x="37834" y="5184"/>
                    <a:pt x="37826" y="5193"/>
                  </a:cubicBezTo>
                  <a:cubicBezTo>
                    <a:pt x="25381" y="2445"/>
                    <a:pt x="12722" y="188"/>
                    <a:pt x="0" y="1"/>
                  </a:cubicBezTo>
                  <a:close/>
                </a:path>
              </a:pathLst>
            </a:custGeom>
            <a:solidFill>
              <a:srgbClr val="1D40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 name="Google Shape;280;p14"/>
            <p:cNvGrpSpPr/>
            <p:nvPr/>
          </p:nvGrpSpPr>
          <p:grpSpPr>
            <a:xfrm>
              <a:off x="5337950" y="4562424"/>
              <a:ext cx="4853649" cy="1425622"/>
              <a:chOff x="4841950" y="4243200"/>
              <a:chExt cx="3795175" cy="1114725"/>
            </a:xfrm>
          </p:grpSpPr>
          <p:sp>
            <p:nvSpPr>
              <p:cNvPr id="281" name="Google Shape;281;p14"/>
              <p:cNvSpPr/>
              <p:nvPr/>
            </p:nvSpPr>
            <p:spPr>
              <a:xfrm>
                <a:off x="4841950" y="4243200"/>
                <a:ext cx="3795175" cy="1114725"/>
              </a:xfrm>
              <a:custGeom>
                <a:avLst/>
                <a:gdLst/>
                <a:ahLst/>
                <a:cxnLst/>
                <a:rect l="l" t="t" r="r" b="b"/>
                <a:pathLst>
                  <a:path w="151807" h="44589" extrusionOk="0">
                    <a:moveTo>
                      <a:pt x="144009" y="0"/>
                    </a:moveTo>
                    <a:cubicBezTo>
                      <a:pt x="106843" y="15059"/>
                      <a:pt x="68909" y="28959"/>
                      <a:pt x="29977" y="38344"/>
                    </a:cubicBezTo>
                    <a:cubicBezTo>
                      <a:pt x="20056" y="40735"/>
                      <a:pt x="10064" y="42840"/>
                      <a:pt x="1" y="44589"/>
                    </a:cubicBezTo>
                    <a:lnTo>
                      <a:pt x="121920" y="44589"/>
                    </a:lnTo>
                    <a:cubicBezTo>
                      <a:pt x="127237" y="42466"/>
                      <a:pt x="132286" y="39789"/>
                      <a:pt x="136711" y="36114"/>
                    </a:cubicBezTo>
                    <a:cubicBezTo>
                      <a:pt x="147221" y="27353"/>
                      <a:pt x="151806" y="11241"/>
                      <a:pt x="144009" y="0"/>
                    </a:cubicBezTo>
                    <a:close/>
                  </a:path>
                </a:pathLst>
              </a:custGeom>
              <a:solidFill>
                <a:srgbClr val="FF4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4"/>
              <p:cNvSpPr/>
              <p:nvPr/>
            </p:nvSpPr>
            <p:spPr>
              <a:xfrm>
                <a:off x="4841950" y="4243200"/>
                <a:ext cx="3795175" cy="1114725"/>
              </a:xfrm>
              <a:custGeom>
                <a:avLst/>
                <a:gdLst/>
                <a:ahLst/>
                <a:cxnLst/>
                <a:rect l="l" t="t" r="r" b="b"/>
                <a:pathLst>
                  <a:path w="151807" h="44589" extrusionOk="0">
                    <a:moveTo>
                      <a:pt x="144009" y="0"/>
                    </a:moveTo>
                    <a:cubicBezTo>
                      <a:pt x="106843" y="15059"/>
                      <a:pt x="68909" y="28959"/>
                      <a:pt x="29977" y="38344"/>
                    </a:cubicBezTo>
                    <a:cubicBezTo>
                      <a:pt x="20056" y="40735"/>
                      <a:pt x="10064" y="42840"/>
                      <a:pt x="1" y="44589"/>
                    </a:cubicBezTo>
                    <a:lnTo>
                      <a:pt x="121920" y="44589"/>
                    </a:lnTo>
                    <a:cubicBezTo>
                      <a:pt x="127237" y="42466"/>
                      <a:pt x="132286" y="39789"/>
                      <a:pt x="136711" y="36114"/>
                    </a:cubicBezTo>
                    <a:cubicBezTo>
                      <a:pt x="147221" y="27353"/>
                      <a:pt x="151806" y="11241"/>
                      <a:pt x="144009" y="0"/>
                    </a:cubicBezTo>
                    <a:close/>
                  </a:path>
                </a:pathLst>
              </a:custGeom>
              <a:solidFill>
                <a:srgbClr val="F6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p:cSld name="CUSTOM_2">
    <p:spTree>
      <p:nvGrpSpPr>
        <p:cNvPr id="1" name="Shape 283"/>
        <p:cNvGrpSpPr/>
        <p:nvPr/>
      </p:nvGrpSpPr>
      <p:grpSpPr>
        <a:xfrm>
          <a:off x="0" y="0"/>
          <a:ext cx="0" cy="0"/>
          <a:chOff x="0" y="0"/>
          <a:chExt cx="0" cy="0"/>
        </a:xfrm>
      </p:grpSpPr>
      <p:grpSp>
        <p:nvGrpSpPr>
          <p:cNvPr id="284" name="Google Shape;284;p15"/>
          <p:cNvGrpSpPr/>
          <p:nvPr/>
        </p:nvGrpSpPr>
        <p:grpSpPr>
          <a:xfrm rot="10800000" flipH="1">
            <a:off x="-1067687" y="2087100"/>
            <a:ext cx="3270575" cy="3475775"/>
            <a:chOff x="-701300" y="296400"/>
            <a:chExt cx="3270575" cy="3475775"/>
          </a:xfrm>
        </p:grpSpPr>
        <p:sp>
          <p:nvSpPr>
            <p:cNvPr id="285" name="Google Shape;285;p15"/>
            <p:cNvSpPr/>
            <p:nvPr/>
          </p:nvSpPr>
          <p:spPr>
            <a:xfrm>
              <a:off x="-474700" y="647900"/>
              <a:ext cx="1730750" cy="1001450"/>
            </a:xfrm>
            <a:custGeom>
              <a:avLst/>
              <a:gdLst/>
              <a:ahLst/>
              <a:cxnLst/>
              <a:rect l="l" t="t" r="r" b="b"/>
              <a:pathLst>
                <a:path w="69230" h="40058" extrusionOk="0">
                  <a:moveTo>
                    <a:pt x="69230" y="1"/>
                  </a:moveTo>
                  <a:lnTo>
                    <a:pt x="2730" y="1"/>
                  </a:lnTo>
                  <a:cubicBezTo>
                    <a:pt x="2944" y="13775"/>
                    <a:pt x="4515" y="28156"/>
                    <a:pt x="0" y="40057"/>
                  </a:cubicBezTo>
                  <a:cubicBezTo>
                    <a:pt x="20716" y="22946"/>
                    <a:pt x="44232" y="9778"/>
                    <a:pt x="692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5"/>
            <p:cNvSpPr/>
            <p:nvPr/>
          </p:nvSpPr>
          <p:spPr>
            <a:xfrm>
              <a:off x="-701300" y="914200"/>
              <a:ext cx="2100550" cy="2857975"/>
            </a:xfrm>
            <a:custGeom>
              <a:avLst/>
              <a:gdLst/>
              <a:ahLst/>
              <a:cxnLst/>
              <a:rect l="l" t="t" r="r" b="b"/>
              <a:pathLst>
                <a:path w="84022" h="114319" extrusionOk="0">
                  <a:moveTo>
                    <a:pt x="84021" y="1"/>
                  </a:moveTo>
                  <a:lnTo>
                    <a:pt x="84021" y="1"/>
                  </a:lnTo>
                  <a:cubicBezTo>
                    <a:pt x="49942" y="24516"/>
                    <a:pt x="20163" y="55099"/>
                    <a:pt x="0" y="91587"/>
                  </a:cubicBezTo>
                  <a:cubicBezTo>
                    <a:pt x="4961" y="98902"/>
                    <a:pt x="9368" y="106343"/>
                    <a:pt x="11116" y="114318"/>
                  </a:cubicBezTo>
                  <a:cubicBezTo>
                    <a:pt x="24677" y="70693"/>
                    <a:pt x="51244" y="32135"/>
                    <a:pt x="840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5"/>
            <p:cNvSpPr/>
            <p:nvPr/>
          </p:nvSpPr>
          <p:spPr>
            <a:xfrm>
              <a:off x="-232050" y="296400"/>
              <a:ext cx="2801325" cy="1974750"/>
            </a:xfrm>
            <a:custGeom>
              <a:avLst/>
              <a:gdLst/>
              <a:ahLst/>
              <a:cxnLst/>
              <a:rect l="l" t="t" r="r" b="b"/>
              <a:pathLst>
                <a:path w="112053" h="78990" extrusionOk="0">
                  <a:moveTo>
                    <a:pt x="112053" y="1"/>
                  </a:moveTo>
                  <a:lnTo>
                    <a:pt x="112053" y="1"/>
                  </a:lnTo>
                  <a:cubicBezTo>
                    <a:pt x="71318" y="10046"/>
                    <a:pt x="32296" y="27371"/>
                    <a:pt x="1" y="53743"/>
                  </a:cubicBezTo>
                  <a:cubicBezTo>
                    <a:pt x="1874" y="62378"/>
                    <a:pt x="3213" y="70961"/>
                    <a:pt x="1874" y="78990"/>
                  </a:cubicBezTo>
                  <a:cubicBezTo>
                    <a:pt x="30690" y="43537"/>
                    <a:pt x="69694" y="17593"/>
                    <a:pt x="1120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5"/>
            <p:cNvSpPr/>
            <p:nvPr/>
          </p:nvSpPr>
          <p:spPr>
            <a:xfrm>
              <a:off x="-232050" y="296400"/>
              <a:ext cx="2801325" cy="1974750"/>
            </a:xfrm>
            <a:custGeom>
              <a:avLst/>
              <a:gdLst/>
              <a:ahLst/>
              <a:cxnLst/>
              <a:rect l="l" t="t" r="r" b="b"/>
              <a:pathLst>
                <a:path w="112053" h="78990" extrusionOk="0">
                  <a:moveTo>
                    <a:pt x="112053" y="1"/>
                  </a:moveTo>
                  <a:lnTo>
                    <a:pt x="112053" y="1"/>
                  </a:lnTo>
                  <a:cubicBezTo>
                    <a:pt x="71318" y="10046"/>
                    <a:pt x="32296" y="27371"/>
                    <a:pt x="1" y="53743"/>
                  </a:cubicBezTo>
                  <a:cubicBezTo>
                    <a:pt x="1874" y="62378"/>
                    <a:pt x="3213" y="70961"/>
                    <a:pt x="1874" y="78990"/>
                  </a:cubicBezTo>
                  <a:cubicBezTo>
                    <a:pt x="3213" y="77348"/>
                    <a:pt x="4586" y="75707"/>
                    <a:pt x="5942" y="74101"/>
                  </a:cubicBezTo>
                  <a:cubicBezTo>
                    <a:pt x="5407" y="69283"/>
                    <a:pt x="4265" y="64359"/>
                    <a:pt x="2909" y="59399"/>
                  </a:cubicBezTo>
                  <a:cubicBezTo>
                    <a:pt x="33813" y="31439"/>
                    <a:pt x="71889" y="12134"/>
                    <a:pt x="1120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 name="Google Shape;289;p15"/>
          <p:cNvGrpSpPr/>
          <p:nvPr/>
        </p:nvGrpSpPr>
        <p:grpSpPr>
          <a:xfrm>
            <a:off x="5104650" y="-144850"/>
            <a:ext cx="4800150" cy="1079075"/>
            <a:chOff x="3323550" y="585000"/>
            <a:chExt cx="4800150" cy="1079075"/>
          </a:xfrm>
        </p:grpSpPr>
        <p:sp>
          <p:nvSpPr>
            <p:cNvPr id="290" name="Google Shape;290;p15"/>
            <p:cNvSpPr/>
            <p:nvPr/>
          </p:nvSpPr>
          <p:spPr>
            <a:xfrm>
              <a:off x="3323550" y="585000"/>
              <a:ext cx="4768025" cy="1079075"/>
            </a:xfrm>
            <a:custGeom>
              <a:avLst/>
              <a:gdLst/>
              <a:ahLst/>
              <a:cxnLst/>
              <a:rect l="l" t="t" r="r" b="b"/>
              <a:pathLst>
                <a:path w="190721" h="43163" extrusionOk="0">
                  <a:moveTo>
                    <a:pt x="174787" y="7316"/>
                  </a:moveTo>
                  <a:cubicBezTo>
                    <a:pt x="170719" y="4176"/>
                    <a:pt x="166205" y="1839"/>
                    <a:pt x="161423" y="1"/>
                  </a:cubicBezTo>
                  <a:lnTo>
                    <a:pt x="1" y="1"/>
                  </a:lnTo>
                  <a:cubicBezTo>
                    <a:pt x="6531" y="268"/>
                    <a:pt x="13044" y="714"/>
                    <a:pt x="19538" y="1339"/>
                  </a:cubicBezTo>
                  <a:cubicBezTo>
                    <a:pt x="35846" y="2891"/>
                    <a:pt x="52012" y="5425"/>
                    <a:pt x="68035" y="8726"/>
                  </a:cubicBezTo>
                  <a:cubicBezTo>
                    <a:pt x="107271" y="16773"/>
                    <a:pt x="145650" y="29370"/>
                    <a:pt x="183298" y="43162"/>
                  </a:cubicBezTo>
                  <a:cubicBezTo>
                    <a:pt x="190721" y="31671"/>
                    <a:pt x="185600" y="15720"/>
                    <a:pt x="174787" y="7316"/>
                  </a:cubicBezTo>
                  <a:close/>
                </a:path>
              </a:pathLst>
            </a:custGeom>
            <a:solidFill>
              <a:srgbClr val="FF4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5"/>
            <p:cNvSpPr/>
            <p:nvPr/>
          </p:nvSpPr>
          <p:spPr>
            <a:xfrm>
              <a:off x="3323550" y="585000"/>
              <a:ext cx="4768025" cy="1079075"/>
            </a:xfrm>
            <a:custGeom>
              <a:avLst/>
              <a:gdLst/>
              <a:ahLst/>
              <a:cxnLst/>
              <a:rect l="l" t="t" r="r" b="b"/>
              <a:pathLst>
                <a:path w="190721" h="43163" extrusionOk="0">
                  <a:moveTo>
                    <a:pt x="174787" y="7316"/>
                  </a:moveTo>
                  <a:cubicBezTo>
                    <a:pt x="170719" y="4176"/>
                    <a:pt x="166205" y="1839"/>
                    <a:pt x="161423" y="1"/>
                  </a:cubicBezTo>
                  <a:lnTo>
                    <a:pt x="1" y="1"/>
                  </a:lnTo>
                  <a:cubicBezTo>
                    <a:pt x="6531" y="268"/>
                    <a:pt x="13044" y="714"/>
                    <a:pt x="19538" y="1339"/>
                  </a:cubicBezTo>
                  <a:cubicBezTo>
                    <a:pt x="35846" y="2891"/>
                    <a:pt x="52012" y="5425"/>
                    <a:pt x="68035" y="8726"/>
                  </a:cubicBezTo>
                  <a:cubicBezTo>
                    <a:pt x="107271" y="16773"/>
                    <a:pt x="145650" y="29370"/>
                    <a:pt x="183298" y="43162"/>
                  </a:cubicBezTo>
                  <a:cubicBezTo>
                    <a:pt x="190721" y="31671"/>
                    <a:pt x="185600" y="15720"/>
                    <a:pt x="174787" y="731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5"/>
            <p:cNvSpPr/>
            <p:nvPr/>
          </p:nvSpPr>
          <p:spPr>
            <a:xfrm>
              <a:off x="4706350" y="585000"/>
              <a:ext cx="3416450" cy="927400"/>
            </a:xfrm>
            <a:custGeom>
              <a:avLst/>
              <a:gdLst/>
              <a:ahLst/>
              <a:cxnLst/>
              <a:rect l="l" t="t" r="r" b="b"/>
              <a:pathLst>
                <a:path w="136658" h="37096" extrusionOk="0">
                  <a:moveTo>
                    <a:pt x="120724" y="1250"/>
                  </a:moveTo>
                  <a:cubicBezTo>
                    <a:pt x="120153" y="822"/>
                    <a:pt x="119582" y="393"/>
                    <a:pt x="118993" y="1"/>
                  </a:cubicBezTo>
                  <a:lnTo>
                    <a:pt x="1" y="1"/>
                  </a:lnTo>
                  <a:cubicBezTo>
                    <a:pt x="4676" y="822"/>
                    <a:pt x="9333" y="1714"/>
                    <a:pt x="13972" y="2659"/>
                  </a:cubicBezTo>
                  <a:cubicBezTo>
                    <a:pt x="53208" y="10724"/>
                    <a:pt x="91587" y="23321"/>
                    <a:pt x="129235" y="37096"/>
                  </a:cubicBezTo>
                  <a:cubicBezTo>
                    <a:pt x="136658" y="25605"/>
                    <a:pt x="131537" y="9654"/>
                    <a:pt x="120724" y="125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5"/>
            <p:cNvSpPr/>
            <p:nvPr/>
          </p:nvSpPr>
          <p:spPr>
            <a:xfrm>
              <a:off x="5372775" y="585000"/>
              <a:ext cx="2750925" cy="797600"/>
            </a:xfrm>
            <a:custGeom>
              <a:avLst/>
              <a:gdLst/>
              <a:ahLst/>
              <a:cxnLst/>
              <a:rect l="l" t="t" r="r" b="b"/>
              <a:pathLst>
                <a:path w="110037" h="31904" extrusionOk="0">
                  <a:moveTo>
                    <a:pt x="1" y="1"/>
                  </a:moveTo>
                  <a:cubicBezTo>
                    <a:pt x="35204" y="8030"/>
                    <a:pt x="69730" y="19485"/>
                    <a:pt x="103649" y="31903"/>
                  </a:cubicBezTo>
                  <a:cubicBezTo>
                    <a:pt x="110036" y="22019"/>
                    <a:pt x="107128" y="8833"/>
                    <a:pt x="993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4" name="Google Shape;294;p15"/>
          <p:cNvSpPr txBox="1">
            <a:spLocks noGrp="1"/>
          </p:cNvSpPr>
          <p:nvPr>
            <p:ph type="title"/>
          </p:nvPr>
        </p:nvSpPr>
        <p:spPr>
          <a:xfrm>
            <a:off x="720000" y="413200"/>
            <a:ext cx="7704000" cy="5727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b="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p:cSld name="CUSTOM_6">
    <p:spTree>
      <p:nvGrpSpPr>
        <p:cNvPr id="1" name="Shape 295"/>
        <p:cNvGrpSpPr/>
        <p:nvPr/>
      </p:nvGrpSpPr>
      <p:grpSpPr>
        <a:xfrm>
          <a:off x="0" y="0"/>
          <a:ext cx="0" cy="0"/>
          <a:chOff x="0" y="0"/>
          <a:chExt cx="0" cy="0"/>
        </a:xfrm>
      </p:grpSpPr>
      <p:grpSp>
        <p:nvGrpSpPr>
          <p:cNvPr id="296" name="Google Shape;296;p16"/>
          <p:cNvGrpSpPr/>
          <p:nvPr/>
        </p:nvGrpSpPr>
        <p:grpSpPr>
          <a:xfrm flipH="1">
            <a:off x="6941363" y="2683360"/>
            <a:ext cx="4335037" cy="2653659"/>
            <a:chOff x="-1602350" y="2951375"/>
            <a:chExt cx="3381200" cy="2069775"/>
          </a:xfrm>
        </p:grpSpPr>
        <p:sp>
          <p:nvSpPr>
            <p:cNvPr id="297" name="Google Shape;297;p16"/>
            <p:cNvSpPr/>
            <p:nvPr/>
          </p:nvSpPr>
          <p:spPr>
            <a:xfrm>
              <a:off x="-1359700" y="2951375"/>
              <a:ext cx="2801775" cy="1975225"/>
            </a:xfrm>
            <a:custGeom>
              <a:avLst/>
              <a:gdLst/>
              <a:ahLst/>
              <a:cxnLst/>
              <a:rect l="l" t="t" r="r" b="b"/>
              <a:pathLst>
                <a:path w="112071" h="79009" extrusionOk="0">
                  <a:moveTo>
                    <a:pt x="112070" y="79008"/>
                  </a:moveTo>
                  <a:lnTo>
                    <a:pt x="112070" y="79008"/>
                  </a:lnTo>
                  <a:cubicBezTo>
                    <a:pt x="71318" y="68963"/>
                    <a:pt x="32314" y="51620"/>
                    <a:pt x="1" y="25266"/>
                  </a:cubicBezTo>
                  <a:cubicBezTo>
                    <a:pt x="1892" y="16612"/>
                    <a:pt x="3230" y="8048"/>
                    <a:pt x="1892" y="1"/>
                  </a:cubicBezTo>
                  <a:cubicBezTo>
                    <a:pt x="30708" y="35454"/>
                    <a:pt x="69712" y="61397"/>
                    <a:pt x="112070" y="7900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6"/>
            <p:cNvSpPr/>
            <p:nvPr/>
          </p:nvSpPr>
          <p:spPr>
            <a:xfrm>
              <a:off x="-1359700" y="2951375"/>
              <a:ext cx="2801775" cy="1975225"/>
            </a:xfrm>
            <a:custGeom>
              <a:avLst/>
              <a:gdLst/>
              <a:ahLst/>
              <a:cxnLst/>
              <a:rect l="l" t="t" r="r" b="b"/>
              <a:pathLst>
                <a:path w="112071" h="79009" extrusionOk="0">
                  <a:moveTo>
                    <a:pt x="112070" y="79008"/>
                  </a:moveTo>
                  <a:lnTo>
                    <a:pt x="112070" y="79008"/>
                  </a:lnTo>
                  <a:cubicBezTo>
                    <a:pt x="71318" y="68963"/>
                    <a:pt x="32314" y="51620"/>
                    <a:pt x="1" y="25266"/>
                  </a:cubicBezTo>
                  <a:cubicBezTo>
                    <a:pt x="1892" y="16612"/>
                    <a:pt x="3230" y="8048"/>
                    <a:pt x="1892" y="1"/>
                  </a:cubicBezTo>
                  <a:cubicBezTo>
                    <a:pt x="3230" y="1642"/>
                    <a:pt x="4586" y="3284"/>
                    <a:pt x="5960" y="4890"/>
                  </a:cubicBezTo>
                  <a:cubicBezTo>
                    <a:pt x="5407" y="9707"/>
                    <a:pt x="4283" y="14632"/>
                    <a:pt x="2909" y="19592"/>
                  </a:cubicBezTo>
                  <a:cubicBezTo>
                    <a:pt x="33812" y="47569"/>
                    <a:pt x="71907" y="66875"/>
                    <a:pt x="112070" y="790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6"/>
            <p:cNvSpPr/>
            <p:nvPr/>
          </p:nvSpPr>
          <p:spPr>
            <a:xfrm>
              <a:off x="-1602350" y="3573650"/>
              <a:ext cx="3381200" cy="1447500"/>
            </a:xfrm>
            <a:custGeom>
              <a:avLst/>
              <a:gdLst/>
              <a:ahLst/>
              <a:cxnLst/>
              <a:rect l="l" t="t" r="r" b="b"/>
              <a:pathLst>
                <a:path w="135248" h="57900" extrusionOk="0">
                  <a:moveTo>
                    <a:pt x="3908" y="57900"/>
                  </a:moveTo>
                  <a:lnTo>
                    <a:pt x="135248" y="57900"/>
                  </a:lnTo>
                  <a:cubicBezTo>
                    <a:pt x="86127" y="49817"/>
                    <a:pt x="38291" y="31600"/>
                    <a:pt x="0" y="0"/>
                  </a:cubicBezTo>
                  <a:cubicBezTo>
                    <a:pt x="6531" y="17218"/>
                    <a:pt x="339" y="39629"/>
                    <a:pt x="3908" y="5790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0" name="Google Shape;300;p16"/>
          <p:cNvGrpSpPr/>
          <p:nvPr/>
        </p:nvGrpSpPr>
        <p:grpSpPr>
          <a:xfrm flipH="1">
            <a:off x="-992728" y="-144850"/>
            <a:ext cx="4800150" cy="1079075"/>
            <a:chOff x="3323550" y="585000"/>
            <a:chExt cx="4800150" cy="1079075"/>
          </a:xfrm>
        </p:grpSpPr>
        <p:sp>
          <p:nvSpPr>
            <p:cNvPr id="301" name="Google Shape;301;p16"/>
            <p:cNvSpPr/>
            <p:nvPr/>
          </p:nvSpPr>
          <p:spPr>
            <a:xfrm>
              <a:off x="3323550" y="585000"/>
              <a:ext cx="4768025" cy="1079075"/>
            </a:xfrm>
            <a:custGeom>
              <a:avLst/>
              <a:gdLst/>
              <a:ahLst/>
              <a:cxnLst/>
              <a:rect l="l" t="t" r="r" b="b"/>
              <a:pathLst>
                <a:path w="190721" h="43163" extrusionOk="0">
                  <a:moveTo>
                    <a:pt x="174787" y="7316"/>
                  </a:moveTo>
                  <a:cubicBezTo>
                    <a:pt x="170719" y="4176"/>
                    <a:pt x="166205" y="1839"/>
                    <a:pt x="161423" y="1"/>
                  </a:cubicBezTo>
                  <a:lnTo>
                    <a:pt x="1" y="1"/>
                  </a:lnTo>
                  <a:cubicBezTo>
                    <a:pt x="6531" y="268"/>
                    <a:pt x="13044" y="714"/>
                    <a:pt x="19538" y="1339"/>
                  </a:cubicBezTo>
                  <a:cubicBezTo>
                    <a:pt x="35846" y="2891"/>
                    <a:pt x="52012" y="5425"/>
                    <a:pt x="68035" y="8726"/>
                  </a:cubicBezTo>
                  <a:cubicBezTo>
                    <a:pt x="107271" y="16773"/>
                    <a:pt x="145650" y="29370"/>
                    <a:pt x="183298" y="43162"/>
                  </a:cubicBezTo>
                  <a:cubicBezTo>
                    <a:pt x="190721" y="31671"/>
                    <a:pt x="185600" y="15720"/>
                    <a:pt x="174787" y="7316"/>
                  </a:cubicBezTo>
                  <a:close/>
                </a:path>
              </a:pathLst>
            </a:custGeom>
            <a:solidFill>
              <a:srgbClr val="FF4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6"/>
            <p:cNvSpPr/>
            <p:nvPr/>
          </p:nvSpPr>
          <p:spPr>
            <a:xfrm>
              <a:off x="3323550" y="585000"/>
              <a:ext cx="4768025" cy="1079075"/>
            </a:xfrm>
            <a:custGeom>
              <a:avLst/>
              <a:gdLst/>
              <a:ahLst/>
              <a:cxnLst/>
              <a:rect l="l" t="t" r="r" b="b"/>
              <a:pathLst>
                <a:path w="190721" h="43163" extrusionOk="0">
                  <a:moveTo>
                    <a:pt x="174787" y="7316"/>
                  </a:moveTo>
                  <a:cubicBezTo>
                    <a:pt x="170719" y="4176"/>
                    <a:pt x="166205" y="1839"/>
                    <a:pt x="161423" y="1"/>
                  </a:cubicBezTo>
                  <a:lnTo>
                    <a:pt x="1" y="1"/>
                  </a:lnTo>
                  <a:cubicBezTo>
                    <a:pt x="6531" y="268"/>
                    <a:pt x="13044" y="714"/>
                    <a:pt x="19538" y="1339"/>
                  </a:cubicBezTo>
                  <a:cubicBezTo>
                    <a:pt x="35846" y="2891"/>
                    <a:pt x="52012" y="5425"/>
                    <a:pt x="68035" y="8726"/>
                  </a:cubicBezTo>
                  <a:cubicBezTo>
                    <a:pt x="107271" y="16773"/>
                    <a:pt x="145650" y="29370"/>
                    <a:pt x="183298" y="43162"/>
                  </a:cubicBezTo>
                  <a:cubicBezTo>
                    <a:pt x="190721" y="31671"/>
                    <a:pt x="185600" y="15720"/>
                    <a:pt x="174787" y="731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6"/>
            <p:cNvSpPr/>
            <p:nvPr/>
          </p:nvSpPr>
          <p:spPr>
            <a:xfrm>
              <a:off x="4706350" y="585000"/>
              <a:ext cx="3416450" cy="927400"/>
            </a:xfrm>
            <a:custGeom>
              <a:avLst/>
              <a:gdLst/>
              <a:ahLst/>
              <a:cxnLst/>
              <a:rect l="l" t="t" r="r" b="b"/>
              <a:pathLst>
                <a:path w="136658" h="37096" extrusionOk="0">
                  <a:moveTo>
                    <a:pt x="120724" y="1250"/>
                  </a:moveTo>
                  <a:cubicBezTo>
                    <a:pt x="120153" y="822"/>
                    <a:pt x="119582" y="393"/>
                    <a:pt x="118993" y="1"/>
                  </a:cubicBezTo>
                  <a:lnTo>
                    <a:pt x="1" y="1"/>
                  </a:lnTo>
                  <a:cubicBezTo>
                    <a:pt x="4676" y="822"/>
                    <a:pt x="9333" y="1714"/>
                    <a:pt x="13972" y="2659"/>
                  </a:cubicBezTo>
                  <a:cubicBezTo>
                    <a:pt x="53208" y="10724"/>
                    <a:pt x="91587" y="23321"/>
                    <a:pt x="129235" y="37096"/>
                  </a:cubicBezTo>
                  <a:cubicBezTo>
                    <a:pt x="136658" y="25605"/>
                    <a:pt x="131537" y="9654"/>
                    <a:pt x="120724" y="125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6"/>
            <p:cNvSpPr/>
            <p:nvPr/>
          </p:nvSpPr>
          <p:spPr>
            <a:xfrm>
              <a:off x="5372775" y="585000"/>
              <a:ext cx="2750925" cy="797600"/>
            </a:xfrm>
            <a:custGeom>
              <a:avLst/>
              <a:gdLst/>
              <a:ahLst/>
              <a:cxnLst/>
              <a:rect l="l" t="t" r="r" b="b"/>
              <a:pathLst>
                <a:path w="110037" h="31904" extrusionOk="0">
                  <a:moveTo>
                    <a:pt x="1" y="1"/>
                  </a:moveTo>
                  <a:cubicBezTo>
                    <a:pt x="35204" y="8030"/>
                    <a:pt x="69730" y="19485"/>
                    <a:pt x="103649" y="31903"/>
                  </a:cubicBezTo>
                  <a:cubicBezTo>
                    <a:pt x="110036" y="22019"/>
                    <a:pt x="107128" y="8833"/>
                    <a:pt x="993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5" name="Google Shape;305;p16"/>
          <p:cNvSpPr txBox="1">
            <a:spLocks noGrp="1"/>
          </p:cNvSpPr>
          <p:nvPr>
            <p:ph type="subTitle" idx="1"/>
          </p:nvPr>
        </p:nvSpPr>
        <p:spPr>
          <a:xfrm>
            <a:off x="1874751" y="3328200"/>
            <a:ext cx="2190300" cy="469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306" name="Google Shape;306;p16"/>
          <p:cNvSpPr txBox="1">
            <a:spLocks noGrp="1"/>
          </p:cNvSpPr>
          <p:nvPr>
            <p:ph type="subTitle" idx="2"/>
          </p:nvPr>
        </p:nvSpPr>
        <p:spPr>
          <a:xfrm>
            <a:off x="1874750" y="3798000"/>
            <a:ext cx="2190300" cy="521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307" name="Google Shape;307;p16"/>
          <p:cNvSpPr txBox="1">
            <a:spLocks noGrp="1"/>
          </p:cNvSpPr>
          <p:nvPr>
            <p:ph type="title"/>
          </p:nvPr>
        </p:nvSpPr>
        <p:spPr>
          <a:xfrm>
            <a:off x="720000" y="413200"/>
            <a:ext cx="7704000" cy="5727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b="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08" name="Google Shape;308;p16"/>
          <p:cNvSpPr txBox="1">
            <a:spLocks noGrp="1"/>
          </p:cNvSpPr>
          <p:nvPr>
            <p:ph type="subTitle" idx="3"/>
          </p:nvPr>
        </p:nvSpPr>
        <p:spPr>
          <a:xfrm>
            <a:off x="6004276" y="3328200"/>
            <a:ext cx="2190300" cy="469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309" name="Google Shape;309;p16"/>
          <p:cNvSpPr txBox="1">
            <a:spLocks noGrp="1"/>
          </p:cNvSpPr>
          <p:nvPr>
            <p:ph type="subTitle" idx="4"/>
          </p:nvPr>
        </p:nvSpPr>
        <p:spPr>
          <a:xfrm>
            <a:off x="6004275" y="3798000"/>
            <a:ext cx="2190300" cy="521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310" name="Google Shape;310;p16"/>
          <p:cNvSpPr txBox="1">
            <a:spLocks noGrp="1"/>
          </p:cNvSpPr>
          <p:nvPr>
            <p:ph type="subTitle" idx="5"/>
          </p:nvPr>
        </p:nvSpPr>
        <p:spPr>
          <a:xfrm>
            <a:off x="1874751" y="1519400"/>
            <a:ext cx="2190300" cy="469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311" name="Google Shape;311;p16"/>
          <p:cNvSpPr txBox="1">
            <a:spLocks noGrp="1"/>
          </p:cNvSpPr>
          <p:nvPr>
            <p:ph type="subTitle" idx="6"/>
          </p:nvPr>
        </p:nvSpPr>
        <p:spPr>
          <a:xfrm>
            <a:off x="1874750" y="1989200"/>
            <a:ext cx="2190300" cy="521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312" name="Google Shape;312;p16"/>
          <p:cNvSpPr txBox="1">
            <a:spLocks noGrp="1"/>
          </p:cNvSpPr>
          <p:nvPr>
            <p:ph type="subTitle" idx="7"/>
          </p:nvPr>
        </p:nvSpPr>
        <p:spPr>
          <a:xfrm>
            <a:off x="6004276" y="1519400"/>
            <a:ext cx="2190300" cy="469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313" name="Google Shape;313;p16"/>
          <p:cNvSpPr txBox="1">
            <a:spLocks noGrp="1"/>
          </p:cNvSpPr>
          <p:nvPr>
            <p:ph type="subTitle" idx="8"/>
          </p:nvPr>
        </p:nvSpPr>
        <p:spPr>
          <a:xfrm>
            <a:off x="6004275" y="1989200"/>
            <a:ext cx="2190300" cy="521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Quote">
  <p:cSld name="CUSTOM_8">
    <p:spTree>
      <p:nvGrpSpPr>
        <p:cNvPr id="1" name="Shape 314"/>
        <p:cNvGrpSpPr/>
        <p:nvPr/>
      </p:nvGrpSpPr>
      <p:grpSpPr>
        <a:xfrm>
          <a:off x="0" y="0"/>
          <a:ext cx="0" cy="0"/>
          <a:chOff x="0" y="0"/>
          <a:chExt cx="0" cy="0"/>
        </a:xfrm>
      </p:grpSpPr>
      <p:grpSp>
        <p:nvGrpSpPr>
          <p:cNvPr id="315" name="Google Shape;315;p17"/>
          <p:cNvGrpSpPr/>
          <p:nvPr/>
        </p:nvGrpSpPr>
        <p:grpSpPr>
          <a:xfrm>
            <a:off x="3962014" y="-37506"/>
            <a:ext cx="6164833" cy="1385856"/>
            <a:chOff x="3323550" y="585000"/>
            <a:chExt cx="4800150" cy="1079075"/>
          </a:xfrm>
        </p:grpSpPr>
        <p:sp>
          <p:nvSpPr>
            <p:cNvPr id="316" name="Google Shape;316;p17"/>
            <p:cNvSpPr/>
            <p:nvPr/>
          </p:nvSpPr>
          <p:spPr>
            <a:xfrm>
              <a:off x="3323550" y="585000"/>
              <a:ext cx="4768025" cy="1079075"/>
            </a:xfrm>
            <a:custGeom>
              <a:avLst/>
              <a:gdLst/>
              <a:ahLst/>
              <a:cxnLst/>
              <a:rect l="l" t="t" r="r" b="b"/>
              <a:pathLst>
                <a:path w="190721" h="43163" extrusionOk="0">
                  <a:moveTo>
                    <a:pt x="174787" y="7316"/>
                  </a:moveTo>
                  <a:cubicBezTo>
                    <a:pt x="170719" y="4176"/>
                    <a:pt x="166205" y="1839"/>
                    <a:pt x="161423" y="1"/>
                  </a:cubicBezTo>
                  <a:lnTo>
                    <a:pt x="1" y="1"/>
                  </a:lnTo>
                  <a:cubicBezTo>
                    <a:pt x="6531" y="268"/>
                    <a:pt x="13044" y="714"/>
                    <a:pt x="19538" y="1339"/>
                  </a:cubicBezTo>
                  <a:cubicBezTo>
                    <a:pt x="35846" y="2891"/>
                    <a:pt x="52012" y="5425"/>
                    <a:pt x="68035" y="8726"/>
                  </a:cubicBezTo>
                  <a:cubicBezTo>
                    <a:pt x="107271" y="16773"/>
                    <a:pt x="145650" y="29370"/>
                    <a:pt x="183298" y="43162"/>
                  </a:cubicBezTo>
                  <a:cubicBezTo>
                    <a:pt x="190721" y="31671"/>
                    <a:pt x="185600" y="15720"/>
                    <a:pt x="174787" y="7316"/>
                  </a:cubicBezTo>
                  <a:close/>
                </a:path>
              </a:pathLst>
            </a:custGeom>
            <a:solidFill>
              <a:srgbClr val="FF4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7"/>
            <p:cNvSpPr/>
            <p:nvPr/>
          </p:nvSpPr>
          <p:spPr>
            <a:xfrm>
              <a:off x="3323550" y="585000"/>
              <a:ext cx="4768025" cy="1079075"/>
            </a:xfrm>
            <a:custGeom>
              <a:avLst/>
              <a:gdLst/>
              <a:ahLst/>
              <a:cxnLst/>
              <a:rect l="l" t="t" r="r" b="b"/>
              <a:pathLst>
                <a:path w="190721" h="43163" extrusionOk="0">
                  <a:moveTo>
                    <a:pt x="174787" y="7316"/>
                  </a:moveTo>
                  <a:cubicBezTo>
                    <a:pt x="170719" y="4176"/>
                    <a:pt x="166205" y="1839"/>
                    <a:pt x="161423" y="1"/>
                  </a:cubicBezTo>
                  <a:lnTo>
                    <a:pt x="1" y="1"/>
                  </a:lnTo>
                  <a:cubicBezTo>
                    <a:pt x="6531" y="268"/>
                    <a:pt x="13044" y="714"/>
                    <a:pt x="19538" y="1339"/>
                  </a:cubicBezTo>
                  <a:cubicBezTo>
                    <a:pt x="35846" y="2891"/>
                    <a:pt x="52012" y="5425"/>
                    <a:pt x="68035" y="8726"/>
                  </a:cubicBezTo>
                  <a:cubicBezTo>
                    <a:pt x="107271" y="16773"/>
                    <a:pt x="145650" y="29370"/>
                    <a:pt x="183298" y="43162"/>
                  </a:cubicBezTo>
                  <a:cubicBezTo>
                    <a:pt x="190721" y="31671"/>
                    <a:pt x="185600" y="15720"/>
                    <a:pt x="174787" y="731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7"/>
            <p:cNvSpPr/>
            <p:nvPr/>
          </p:nvSpPr>
          <p:spPr>
            <a:xfrm>
              <a:off x="4706350" y="585000"/>
              <a:ext cx="3416450" cy="927400"/>
            </a:xfrm>
            <a:custGeom>
              <a:avLst/>
              <a:gdLst/>
              <a:ahLst/>
              <a:cxnLst/>
              <a:rect l="l" t="t" r="r" b="b"/>
              <a:pathLst>
                <a:path w="136658" h="37096" extrusionOk="0">
                  <a:moveTo>
                    <a:pt x="120724" y="1250"/>
                  </a:moveTo>
                  <a:cubicBezTo>
                    <a:pt x="120153" y="822"/>
                    <a:pt x="119582" y="393"/>
                    <a:pt x="118993" y="1"/>
                  </a:cubicBezTo>
                  <a:lnTo>
                    <a:pt x="1" y="1"/>
                  </a:lnTo>
                  <a:cubicBezTo>
                    <a:pt x="4676" y="822"/>
                    <a:pt x="9333" y="1714"/>
                    <a:pt x="13972" y="2659"/>
                  </a:cubicBezTo>
                  <a:cubicBezTo>
                    <a:pt x="53208" y="10724"/>
                    <a:pt x="91587" y="23321"/>
                    <a:pt x="129235" y="37096"/>
                  </a:cubicBezTo>
                  <a:cubicBezTo>
                    <a:pt x="136658" y="25605"/>
                    <a:pt x="131537" y="9654"/>
                    <a:pt x="120724" y="125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7"/>
            <p:cNvSpPr/>
            <p:nvPr/>
          </p:nvSpPr>
          <p:spPr>
            <a:xfrm>
              <a:off x="5372775" y="585000"/>
              <a:ext cx="2750925" cy="797600"/>
            </a:xfrm>
            <a:custGeom>
              <a:avLst/>
              <a:gdLst/>
              <a:ahLst/>
              <a:cxnLst/>
              <a:rect l="l" t="t" r="r" b="b"/>
              <a:pathLst>
                <a:path w="110037" h="31904" extrusionOk="0">
                  <a:moveTo>
                    <a:pt x="1" y="1"/>
                  </a:moveTo>
                  <a:cubicBezTo>
                    <a:pt x="35204" y="8030"/>
                    <a:pt x="69730" y="19485"/>
                    <a:pt x="103649" y="31903"/>
                  </a:cubicBezTo>
                  <a:cubicBezTo>
                    <a:pt x="110036" y="22019"/>
                    <a:pt x="107128" y="8833"/>
                    <a:pt x="993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0" name="Google Shape;320;p17"/>
          <p:cNvGrpSpPr/>
          <p:nvPr/>
        </p:nvGrpSpPr>
        <p:grpSpPr>
          <a:xfrm rot="10800000">
            <a:off x="-1719287" y="3706051"/>
            <a:ext cx="5100785" cy="2130874"/>
            <a:chOff x="5337950" y="-657276"/>
            <a:chExt cx="5100785" cy="2130874"/>
          </a:xfrm>
        </p:grpSpPr>
        <p:sp>
          <p:nvSpPr>
            <p:cNvPr id="321" name="Google Shape;321;p17"/>
            <p:cNvSpPr/>
            <p:nvPr/>
          </p:nvSpPr>
          <p:spPr>
            <a:xfrm rot="324568">
              <a:off x="5729126" y="142425"/>
              <a:ext cx="4667510" cy="1113644"/>
            </a:xfrm>
            <a:custGeom>
              <a:avLst/>
              <a:gdLst/>
              <a:ahLst/>
              <a:cxnLst/>
              <a:rect l="l" t="t" r="r" b="b"/>
              <a:pathLst>
                <a:path w="38031" h="9074" extrusionOk="0">
                  <a:moveTo>
                    <a:pt x="0" y="1"/>
                  </a:moveTo>
                  <a:cubicBezTo>
                    <a:pt x="12633" y="1508"/>
                    <a:pt x="24988" y="5050"/>
                    <a:pt x="37085" y="9073"/>
                  </a:cubicBezTo>
                  <a:cubicBezTo>
                    <a:pt x="37817" y="7869"/>
                    <a:pt x="38031" y="6504"/>
                    <a:pt x="37843" y="5157"/>
                  </a:cubicBezTo>
                  <a:lnTo>
                    <a:pt x="37843" y="5157"/>
                  </a:lnTo>
                  <a:cubicBezTo>
                    <a:pt x="37843" y="5175"/>
                    <a:pt x="37834" y="5184"/>
                    <a:pt x="37826" y="5193"/>
                  </a:cubicBezTo>
                  <a:cubicBezTo>
                    <a:pt x="25381" y="2445"/>
                    <a:pt x="12722" y="188"/>
                    <a:pt x="0" y="1"/>
                  </a:cubicBezTo>
                  <a:close/>
                </a:path>
              </a:pathLst>
            </a:custGeom>
            <a:solidFill>
              <a:srgbClr val="1D40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2" name="Google Shape;322;p17"/>
            <p:cNvGrpSpPr/>
            <p:nvPr/>
          </p:nvGrpSpPr>
          <p:grpSpPr>
            <a:xfrm rot="10800000" flipH="1">
              <a:off x="5337950" y="-657276"/>
              <a:ext cx="4853649" cy="1425622"/>
              <a:chOff x="4841950" y="4243200"/>
              <a:chExt cx="3795175" cy="1114725"/>
            </a:xfrm>
          </p:grpSpPr>
          <p:sp>
            <p:nvSpPr>
              <p:cNvPr id="323" name="Google Shape;323;p17"/>
              <p:cNvSpPr/>
              <p:nvPr/>
            </p:nvSpPr>
            <p:spPr>
              <a:xfrm>
                <a:off x="4841950" y="4243200"/>
                <a:ext cx="3795175" cy="1114725"/>
              </a:xfrm>
              <a:custGeom>
                <a:avLst/>
                <a:gdLst/>
                <a:ahLst/>
                <a:cxnLst/>
                <a:rect l="l" t="t" r="r" b="b"/>
                <a:pathLst>
                  <a:path w="151807" h="44589" extrusionOk="0">
                    <a:moveTo>
                      <a:pt x="144009" y="0"/>
                    </a:moveTo>
                    <a:cubicBezTo>
                      <a:pt x="106843" y="15059"/>
                      <a:pt x="68909" y="28959"/>
                      <a:pt x="29977" y="38344"/>
                    </a:cubicBezTo>
                    <a:cubicBezTo>
                      <a:pt x="20056" y="40735"/>
                      <a:pt x="10064" y="42840"/>
                      <a:pt x="1" y="44589"/>
                    </a:cubicBezTo>
                    <a:lnTo>
                      <a:pt x="121920" y="44589"/>
                    </a:lnTo>
                    <a:cubicBezTo>
                      <a:pt x="127237" y="42466"/>
                      <a:pt x="132286" y="39789"/>
                      <a:pt x="136711" y="36114"/>
                    </a:cubicBezTo>
                    <a:cubicBezTo>
                      <a:pt x="147221" y="27353"/>
                      <a:pt x="151806" y="11241"/>
                      <a:pt x="1440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7"/>
              <p:cNvSpPr/>
              <p:nvPr/>
            </p:nvSpPr>
            <p:spPr>
              <a:xfrm>
                <a:off x="4841950" y="4243200"/>
                <a:ext cx="3795175" cy="1114725"/>
              </a:xfrm>
              <a:custGeom>
                <a:avLst/>
                <a:gdLst/>
                <a:ahLst/>
                <a:cxnLst/>
                <a:rect l="l" t="t" r="r" b="b"/>
                <a:pathLst>
                  <a:path w="151807" h="44589" extrusionOk="0">
                    <a:moveTo>
                      <a:pt x="144009" y="0"/>
                    </a:moveTo>
                    <a:cubicBezTo>
                      <a:pt x="106843" y="15059"/>
                      <a:pt x="68909" y="28959"/>
                      <a:pt x="29977" y="38344"/>
                    </a:cubicBezTo>
                    <a:cubicBezTo>
                      <a:pt x="20056" y="40735"/>
                      <a:pt x="10064" y="42840"/>
                      <a:pt x="1" y="44589"/>
                    </a:cubicBezTo>
                    <a:lnTo>
                      <a:pt x="121920" y="44589"/>
                    </a:lnTo>
                    <a:cubicBezTo>
                      <a:pt x="127237" y="42466"/>
                      <a:pt x="132286" y="39789"/>
                      <a:pt x="136711" y="36114"/>
                    </a:cubicBezTo>
                    <a:cubicBezTo>
                      <a:pt x="147221" y="27353"/>
                      <a:pt x="151806" y="11241"/>
                      <a:pt x="1440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25" name="Google Shape;325;p17"/>
          <p:cNvSpPr txBox="1">
            <a:spLocks noGrp="1"/>
          </p:cNvSpPr>
          <p:nvPr>
            <p:ph type="title"/>
          </p:nvPr>
        </p:nvSpPr>
        <p:spPr>
          <a:xfrm>
            <a:off x="1678650" y="3194163"/>
            <a:ext cx="5786700" cy="449700"/>
          </a:xfrm>
          <a:prstGeom prst="rect">
            <a:avLst/>
          </a:prstGeom>
        </p:spPr>
        <p:txBody>
          <a:bodyPr spcFirstLastPara="1" wrap="square" lIns="0" tIns="0" rIns="0" bIns="0" anchor="ctr" anchorCtr="0">
            <a:noAutofit/>
          </a:bodyPr>
          <a:lstStyle>
            <a:lvl1pPr lvl="0" algn="ctr">
              <a:spcBef>
                <a:spcPts val="0"/>
              </a:spcBef>
              <a:spcAft>
                <a:spcPts val="0"/>
              </a:spcAft>
              <a:buClr>
                <a:schemeClr val="lt2"/>
              </a:buClr>
              <a:buSzPts val="1600"/>
              <a:buNone/>
              <a:defRPr sz="1800">
                <a:solidFill>
                  <a:schemeClr val="lt2"/>
                </a:solidFill>
              </a:defRPr>
            </a:lvl1pPr>
            <a:lvl2pPr lvl="1" algn="r">
              <a:spcBef>
                <a:spcPts val="0"/>
              </a:spcBef>
              <a:spcAft>
                <a:spcPts val="0"/>
              </a:spcAft>
              <a:buClr>
                <a:schemeClr val="lt2"/>
              </a:buClr>
              <a:buSzPts val="1600"/>
              <a:buFont typeface="Bebas Neue"/>
              <a:buNone/>
              <a:defRPr sz="1600">
                <a:solidFill>
                  <a:schemeClr val="lt2"/>
                </a:solidFill>
                <a:latin typeface="Bebas Neue"/>
                <a:ea typeface="Bebas Neue"/>
                <a:cs typeface="Bebas Neue"/>
                <a:sym typeface="Bebas Neue"/>
              </a:defRPr>
            </a:lvl2pPr>
            <a:lvl3pPr lvl="2" algn="r">
              <a:spcBef>
                <a:spcPts val="0"/>
              </a:spcBef>
              <a:spcAft>
                <a:spcPts val="0"/>
              </a:spcAft>
              <a:buClr>
                <a:schemeClr val="lt2"/>
              </a:buClr>
              <a:buSzPts val="1600"/>
              <a:buFont typeface="Bebas Neue"/>
              <a:buNone/>
              <a:defRPr sz="1600">
                <a:solidFill>
                  <a:schemeClr val="lt2"/>
                </a:solidFill>
                <a:latin typeface="Bebas Neue"/>
                <a:ea typeface="Bebas Neue"/>
                <a:cs typeface="Bebas Neue"/>
                <a:sym typeface="Bebas Neue"/>
              </a:defRPr>
            </a:lvl3pPr>
            <a:lvl4pPr lvl="3" algn="r">
              <a:spcBef>
                <a:spcPts val="0"/>
              </a:spcBef>
              <a:spcAft>
                <a:spcPts val="0"/>
              </a:spcAft>
              <a:buClr>
                <a:schemeClr val="lt2"/>
              </a:buClr>
              <a:buSzPts val="1600"/>
              <a:buFont typeface="Bebas Neue"/>
              <a:buNone/>
              <a:defRPr sz="1600">
                <a:solidFill>
                  <a:schemeClr val="lt2"/>
                </a:solidFill>
                <a:latin typeface="Bebas Neue"/>
                <a:ea typeface="Bebas Neue"/>
                <a:cs typeface="Bebas Neue"/>
                <a:sym typeface="Bebas Neue"/>
              </a:defRPr>
            </a:lvl4pPr>
            <a:lvl5pPr lvl="4" algn="r">
              <a:spcBef>
                <a:spcPts val="0"/>
              </a:spcBef>
              <a:spcAft>
                <a:spcPts val="0"/>
              </a:spcAft>
              <a:buClr>
                <a:schemeClr val="lt2"/>
              </a:buClr>
              <a:buSzPts val="1600"/>
              <a:buFont typeface="Bebas Neue"/>
              <a:buNone/>
              <a:defRPr sz="1600">
                <a:solidFill>
                  <a:schemeClr val="lt2"/>
                </a:solidFill>
                <a:latin typeface="Bebas Neue"/>
                <a:ea typeface="Bebas Neue"/>
                <a:cs typeface="Bebas Neue"/>
                <a:sym typeface="Bebas Neue"/>
              </a:defRPr>
            </a:lvl5pPr>
            <a:lvl6pPr lvl="5" algn="r">
              <a:spcBef>
                <a:spcPts val="0"/>
              </a:spcBef>
              <a:spcAft>
                <a:spcPts val="0"/>
              </a:spcAft>
              <a:buClr>
                <a:schemeClr val="lt2"/>
              </a:buClr>
              <a:buSzPts val="1600"/>
              <a:buFont typeface="Bebas Neue"/>
              <a:buNone/>
              <a:defRPr sz="1600">
                <a:solidFill>
                  <a:schemeClr val="lt2"/>
                </a:solidFill>
                <a:latin typeface="Bebas Neue"/>
                <a:ea typeface="Bebas Neue"/>
                <a:cs typeface="Bebas Neue"/>
                <a:sym typeface="Bebas Neue"/>
              </a:defRPr>
            </a:lvl6pPr>
            <a:lvl7pPr lvl="6" algn="r">
              <a:spcBef>
                <a:spcPts val="0"/>
              </a:spcBef>
              <a:spcAft>
                <a:spcPts val="0"/>
              </a:spcAft>
              <a:buClr>
                <a:schemeClr val="lt2"/>
              </a:buClr>
              <a:buSzPts val="1600"/>
              <a:buFont typeface="Bebas Neue"/>
              <a:buNone/>
              <a:defRPr sz="1600">
                <a:solidFill>
                  <a:schemeClr val="lt2"/>
                </a:solidFill>
                <a:latin typeface="Bebas Neue"/>
                <a:ea typeface="Bebas Neue"/>
                <a:cs typeface="Bebas Neue"/>
                <a:sym typeface="Bebas Neue"/>
              </a:defRPr>
            </a:lvl7pPr>
            <a:lvl8pPr lvl="7" algn="r">
              <a:spcBef>
                <a:spcPts val="0"/>
              </a:spcBef>
              <a:spcAft>
                <a:spcPts val="0"/>
              </a:spcAft>
              <a:buClr>
                <a:schemeClr val="lt2"/>
              </a:buClr>
              <a:buSzPts val="1600"/>
              <a:buFont typeface="Bebas Neue"/>
              <a:buNone/>
              <a:defRPr sz="1600">
                <a:solidFill>
                  <a:schemeClr val="lt2"/>
                </a:solidFill>
                <a:latin typeface="Bebas Neue"/>
                <a:ea typeface="Bebas Neue"/>
                <a:cs typeface="Bebas Neue"/>
                <a:sym typeface="Bebas Neue"/>
              </a:defRPr>
            </a:lvl8pPr>
            <a:lvl9pPr lvl="8" algn="r">
              <a:spcBef>
                <a:spcPts val="0"/>
              </a:spcBef>
              <a:spcAft>
                <a:spcPts val="0"/>
              </a:spcAft>
              <a:buClr>
                <a:schemeClr val="lt2"/>
              </a:buClr>
              <a:buSzPts val="1600"/>
              <a:buFont typeface="Bebas Neue"/>
              <a:buNone/>
              <a:defRPr sz="1600">
                <a:solidFill>
                  <a:schemeClr val="lt2"/>
                </a:solidFill>
                <a:latin typeface="Bebas Neue"/>
                <a:ea typeface="Bebas Neue"/>
                <a:cs typeface="Bebas Neue"/>
                <a:sym typeface="Bebas Neue"/>
              </a:defRPr>
            </a:lvl9pPr>
          </a:lstStyle>
          <a:p>
            <a:endParaRPr/>
          </a:p>
        </p:txBody>
      </p:sp>
      <p:sp>
        <p:nvSpPr>
          <p:cNvPr id="326" name="Google Shape;326;p17"/>
          <p:cNvSpPr txBox="1">
            <a:spLocks noGrp="1"/>
          </p:cNvSpPr>
          <p:nvPr>
            <p:ph type="subTitle" idx="1"/>
          </p:nvPr>
        </p:nvSpPr>
        <p:spPr>
          <a:xfrm>
            <a:off x="1678662" y="1499638"/>
            <a:ext cx="5786700" cy="1694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1">
  <p:cSld name="CUSTOM_2_1">
    <p:spTree>
      <p:nvGrpSpPr>
        <p:cNvPr id="1" name="Shape 327"/>
        <p:cNvGrpSpPr/>
        <p:nvPr/>
      </p:nvGrpSpPr>
      <p:grpSpPr>
        <a:xfrm>
          <a:off x="0" y="0"/>
          <a:ext cx="0" cy="0"/>
          <a:chOff x="0" y="0"/>
          <a:chExt cx="0" cy="0"/>
        </a:xfrm>
      </p:grpSpPr>
      <p:grpSp>
        <p:nvGrpSpPr>
          <p:cNvPr id="328" name="Google Shape;328;p18"/>
          <p:cNvGrpSpPr/>
          <p:nvPr/>
        </p:nvGrpSpPr>
        <p:grpSpPr>
          <a:xfrm>
            <a:off x="-686687" y="-809737"/>
            <a:ext cx="3270575" cy="3475775"/>
            <a:chOff x="-701300" y="296400"/>
            <a:chExt cx="3270575" cy="3475775"/>
          </a:xfrm>
        </p:grpSpPr>
        <p:sp>
          <p:nvSpPr>
            <p:cNvPr id="329" name="Google Shape;329;p18"/>
            <p:cNvSpPr/>
            <p:nvPr/>
          </p:nvSpPr>
          <p:spPr>
            <a:xfrm>
              <a:off x="-474700" y="647900"/>
              <a:ext cx="1730750" cy="1001450"/>
            </a:xfrm>
            <a:custGeom>
              <a:avLst/>
              <a:gdLst/>
              <a:ahLst/>
              <a:cxnLst/>
              <a:rect l="l" t="t" r="r" b="b"/>
              <a:pathLst>
                <a:path w="69230" h="40058" extrusionOk="0">
                  <a:moveTo>
                    <a:pt x="69230" y="1"/>
                  </a:moveTo>
                  <a:lnTo>
                    <a:pt x="2730" y="1"/>
                  </a:lnTo>
                  <a:cubicBezTo>
                    <a:pt x="2944" y="13775"/>
                    <a:pt x="4515" y="28156"/>
                    <a:pt x="0" y="40057"/>
                  </a:cubicBezTo>
                  <a:cubicBezTo>
                    <a:pt x="20716" y="22946"/>
                    <a:pt x="44232" y="9778"/>
                    <a:pt x="692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8"/>
            <p:cNvSpPr/>
            <p:nvPr/>
          </p:nvSpPr>
          <p:spPr>
            <a:xfrm>
              <a:off x="-701300" y="914200"/>
              <a:ext cx="2100550" cy="2857975"/>
            </a:xfrm>
            <a:custGeom>
              <a:avLst/>
              <a:gdLst/>
              <a:ahLst/>
              <a:cxnLst/>
              <a:rect l="l" t="t" r="r" b="b"/>
              <a:pathLst>
                <a:path w="84022" h="114319" extrusionOk="0">
                  <a:moveTo>
                    <a:pt x="84021" y="1"/>
                  </a:moveTo>
                  <a:lnTo>
                    <a:pt x="84021" y="1"/>
                  </a:lnTo>
                  <a:cubicBezTo>
                    <a:pt x="49942" y="24516"/>
                    <a:pt x="20163" y="55099"/>
                    <a:pt x="0" y="91587"/>
                  </a:cubicBezTo>
                  <a:cubicBezTo>
                    <a:pt x="4961" y="98902"/>
                    <a:pt x="9368" y="106343"/>
                    <a:pt x="11116" y="114318"/>
                  </a:cubicBezTo>
                  <a:cubicBezTo>
                    <a:pt x="24677" y="70693"/>
                    <a:pt x="51244" y="32135"/>
                    <a:pt x="840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8"/>
            <p:cNvSpPr/>
            <p:nvPr/>
          </p:nvSpPr>
          <p:spPr>
            <a:xfrm>
              <a:off x="-232050" y="296400"/>
              <a:ext cx="2801325" cy="1974750"/>
            </a:xfrm>
            <a:custGeom>
              <a:avLst/>
              <a:gdLst/>
              <a:ahLst/>
              <a:cxnLst/>
              <a:rect l="l" t="t" r="r" b="b"/>
              <a:pathLst>
                <a:path w="112053" h="78990" extrusionOk="0">
                  <a:moveTo>
                    <a:pt x="112053" y="1"/>
                  </a:moveTo>
                  <a:lnTo>
                    <a:pt x="112053" y="1"/>
                  </a:lnTo>
                  <a:cubicBezTo>
                    <a:pt x="71318" y="10046"/>
                    <a:pt x="32296" y="27371"/>
                    <a:pt x="1" y="53743"/>
                  </a:cubicBezTo>
                  <a:cubicBezTo>
                    <a:pt x="1874" y="62378"/>
                    <a:pt x="3213" y="70961"/>
                    <a:pt x="1874" y="78990"/>
                  </a:cubicBezTo>
                  <a:cubicBezTo>
                    <a:pt x="30690" y="43537"/>
                    <a:pt x="69694" y="17593"/>
                    <a:pt x="1120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8"/>
            <p:cNvSpPr/>
            <p:nvPr/>
          </p:nvSpPr>
          <p:spPr>
            <a:xfrm>
              <a:off x="-232050" y="296400"/>
              <a:ext cx="2801325" cy="1974750"/>
            </a:xfrm>
            <a:custGeom>
              <a:avLst/>
              <a:gdLst/>
              <a:ahLst/>
              <a:cxnLst/>
              <a:rect l="l" t="t" r="r" b="b"/>
              <a:pathLst>
                <a:path w="112053" h="78990" extrusionOk="0">
                  <a:moveTo>
                    <a:pt x="112053" y="1"/>
                  </a:moveTo>
                  <a:lnTo>
                    <a:pt x="112053" y="1"/>
                  </a:lnTo>
                  <a:cubicBezTo>
                    <a:pt x="71318" y="10046"/>
                    <a:pt x="32296" y="27371"/>
                    <a:pt x="1" y="53743"/>
                  </a:cubicBezTo>
                  <a:cubicBezTo>
                    <a:pt x="1874" y="62378"/>
                    <a:pt x="3213" y="70961"/>
                    <a:pt x="1874" y="78990"/>
                  </a:cubicBezTo>
                  <a:cubicBezTo>
                    <a:pt x="3213" y="77348"/>
                    <a:pt x="4586" y="75707"/>
                    <a:pt x="5942" y="74101"/>
                  </a:cubicBezTo>
                  <a:cubicBezTo>
                    <a:pt x="5407" y="69283"/>
                    <a:pt x="4265" y="64359"/>
                    <a:pt x="2909" y="59399"/>
                  </a:cubicBezTo>
                  <a:cubicBezTo>
                    <a:pt x="33813" y="31439"/>
                    <a:pt x="71889" y="12134"/>
                    <a:pt x="1120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 name="Google Shape;333;p18"/>
          <p:cNvGrpSpPr/>
          <p:nvPr/>
        </p:nvGrpSpPr>
        <p:grpSpPr>
          <a:xfrm rot="10800000" flipH="1">
            <a:off x="5185950" y="4198550"/>
            <a:ext cx="4800150" cy="1079075"/>
            <a:chOff x="3323550" y="585000"/>
            <a:chExt cx="4800150" cy="1079075"/>
          </a:xfrm>
        </p:grpSpPr>
        <p:sp>
          <p:nvSpPr>
            <p:cNvPr id="334" name="Google Shape;334;p18"/>
            <p:cNvSpPr/>
            <p:nvPr/>
          </p:nvSpPr>
          <p:spPr>
            <a:xfrm>
              <a:off x="3323550" y="585000"/>
              <a:ext cx="4768025" cy="1079075"/>
            </a:xfrm>
            <a:custGeom>
              <a:avLst/>
              <a:gdLst/>
              <a:ahLst/>
              <a:cxnLst/>
              <a:rect l="l" t="t" r="r" b="b"/>
              <a:pathLst>
                <a:path w="190721" h="43163" extrusionOk="0">
                  <a:moveTo>
                    <a:pt x="174787" y="7316"/>
                  </a:moveTo>
                  <a:cubicBezTo>
                    <a:pt x="170719" y="4176"/>
                    <a:pt x="166205" y="1839"/>
                    <a:pt x="161423" y="1"/>
                  </a:cubicBezTo>
                  <a:lnTo>
                    <a:pt x="1" y="1"/>
                  </a:lnTo>
                  <a:cubicBezTo>
                    <a:pt x="6531" y="268"/>
                    <a:pt x="13044" y="714"/>
                    <a:pt x="19538" y="1339"/>
                  </a:cubicBezTo>
                  <a:cubicBezTo>
                    <a:pt x="35846" y="2891"/>
                    <a:pt x="52012" y="5425"/>
                    <a:pt x="68035" y="8726"/>
                  </a:cubicBezTo>
                  <a:cubicBezTo>
                    <a:pt x="107271" y="16773"/>
                    <a:pt x="145650" y="29370"/>
                    <a:pt x="183298" y="43162"/>
                  </a:cubicBezTo>
                  <a:cubicBezTo>
                    <a:pt x="190721" y="31671"/>
                    <a:pt x="185600" y="15720"/>
                    <a:pt x="174787" y="7316"/>
                  </a:cubicBezTo>
                  <a:close/>
                </a:path>
              </a:pathLst>
            </a:custGeom>
            <a:solidFill>
              <a:srgbClr val="FF4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8"/>
            <p:cNvSpPr/>
            <p:nvPr/>
          </p:nvSpPr>
          <p:spPr>
            <a:xfrm>
              <a:off x="3323550" y="585000"/>
              <a:ext cx="4768025" cy="1079075"/>
            </a:xfrm>
            <a:custGeom>
              <a:avLst/>
              <a:gdLst/>
              <a:ahLst/>
              <a:cxnLst/>
              <a:rect l="l" t="t" r="r" b="b"/>
              <a:pathLst>
                <a:path w="190721" h="43163" extrusionOk="0">
                  <a:moveTo>
                    <a:pt x="174787" y="7316"/>
                  </a:moveTo>
                  <a:cubicBezTo>
                    <a:pt x="170719" y="4176"/>
                    <a:pt x="166205" y="1839"/>
                    <a:pt x="161423" y="1"/>
                  </a:cubicBezTo>
                  <a:lnTo>
                    <a:pt x="1" y="1"/>
                  </a:lnTo>
                  <a:cubicBezTo>
                    <a:pt x="6531" y="268"/>
                    <a:pt x="13044" y="714"/>
                    <a:pt x="19538" y="1339"/>
                  </a:cubicBezTo>
                  <a:cubicBezTo>
                    <a:pt x="35846" y="2891"/>
                    <a:pt x="52012" y="5425"/>
                    <a:pt x="68035" y="8726"/>
                  </a:cubicBezTo>
                  <a:cubicBezTo>
                    <a:pt x="107271" y="16773"/>
                    <a:pt x="145650" y="29370"/>
                    <a:pt x="183298" y="43162"/>
                  </a:cubicBezTo>
                  <a:cubicBezTo>
                    <a:pt x="190721" y="31671"/>
                    <a:pt x="185600" y="15720"/>
                    <a:pt x="174787" y="731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8"/>
            <p:cNvSpPr/>
            <p:nvPr/>
          </p:nvSpPr>
          <p:spPr>
            <a:xfrm>
              <a:off x="4706350" y="585000"/>
              <a:ext cx="3416450" cy="927400"/>
            </a:xfrm>
            <a:custGeom>
              <a:avLst/>
              <a:gdLst/>
              <a:ahLst/>
              <a:cxnLst/>
              <a:rect l="l" t="t" r="r" b="b"/>
              <a:pathLst>
                <a:path w="136658" h="37096" extrusionOk="0">
                  <a:moveTo>
                    <a:pt x="120724" y="1250"/>
                  </a:moveTo>
                  <a:cubicBezTo>
                    <a:pt x="120153" y="822"/>
                    <a:pt x="119582" y="393"/>
                    <a:pt x="118993" y="1"/>
                  </a:cubicBezTo>
                  <a:lnTo>
                    <a:pt x="1" y="1"/>
                  </a:lnTo>
                  <a:cubicBezTo>
                    <a:pt x="4676" y="822"/>
                    <a:pt x="9333" y="1714"/>
                    <a:pt x="13972" y="2659"/>
                  </a:cubicBezTo>
                  <a:cubicBezTo>
                    <a:pt x="53208" y="10724"/>
                    <a:pt x="91587" y="23321"/>
                    <a:pt x="129235" y="37096"/>
                  </a:cubicBezTo>
                  <a:cubicBezTo>
                    <a:pt x="136658" y="25605"/>
                    <a:pt x="131537" y="9654"/>
                    <a:pt x="120724" y="125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8"/>
            <p:cNvSpPr/>
            <p:nvPr/>
          </p:nvSpPr>
          <p:spPr>
            <a:xfrm>
              <a:off x="5372775" y="585000"/>
              <a:ext cx="2750925" cy="797600"/>
            </a:xfrm>
            <a:custGeom>
              <a:avLst/>
              <a:gdLst/>
              <a:ahLst/>
              <a:cxnLst/>
              <a:rect l="l" t="t" r="r" b="b"/>
              <a:pathLst>
                <a:path w="110037" h="31904" extrusionOk="0">
                  <a:moveTo>
                    <a:pt x="1" y="1"/>
                  </a:moveTo>
                  <a:cubicBezTo>
                    <a:pt x="35204" y="8030"/>
                    <a:pt x="69730" y="19485"/>
                    <a:pt x="103649" y="31903"/>
                  </a:cubicBezTo>
                  <a:cubicBezTo>
                    <a:pt x="110036" y="22019"/>
                    <a:pt x="107128" y="8833"/>
                    <a:pt x="993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8" name="Google Shape;338;p18"/>
          <p:cNvSpPr txBox="1">
            <a:spLocks noGrp="1"/>
          </p:cNvSpPr>
          <p:nvPr>
            <p:ph type="title"/>
          </p:nvPr>
        </p:nvSpPr>
        <p:spPr>
          <a:xfrm>
            <a:off x="720000" y="413200"/>
            <a:ext cx="7704000" cy="5727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b="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p:cSld name="CUSTOM_4">
    <p:spTree>
      <p:nvGrpSpPr>
        <p:cNvPr id="1" name="Shape 339"/>
        <p:cNvGrpSpPr/>
        <p:nvPr/>
      </p:nvGrpSpPr>
      <p:grpSpPr>
        <a:xfrm>
          <a:off x="0" y="0"/>
          <a:ext cx="0" cy="0"/>
          <a:chOff x="0" y="0"/>
          <a:chExt cx="0" cy="0"/>
        </a:xfrm>
      </p:grpSpPr>
      <p:grpSp>
        <p:nvGrpSpPr>
          <p:cNvPr id="340" name="Google Shape;340;p19"/>
          <p:cNvGrpSpPr/>
          <p:nvPr/>
        </p:nvGrpSpPr>
        <p:grpSpPr>
          <a:xfrm>
            <a:off x="-394167" y="-37506"/>
            <a:ext cx="3694000" cy="945309"/>
            <a:chOff x="-305650" y="585000"/>
            <a:chExt cx="2876275" cy="736050"/>
          </a:xfrm>
        </p:grpSpPr>
        <p:sp>
          <p:nvSpPr>
            <p:cNvPr id="341" name="Google Shape;341;p19"/>
            <p:cNvSpPr/>
            <p:nvPr/>
          </p:nvSpPr>
          <p:spPr>
            <a:xfrm>
              <a:off x="-305650" y="585000"/>
              <a:ext cx="2876275" cy="736050"/>
            </a:xfrm>
            <a:custGeom>
              <a:avLst/>
              <a:gdLst/>
              <a:ahLst/>
              <a:cxnLst/>
              <a:rect l="l" t="t" r="r" b="b"/>
              <a:pathLst>
                <a:path w="115051" h="29442" extrusionOk="0">
                  <a:moveTo>
                    <a:pt x="9118" y="1"/>
                  </a:moveTo>
                  <a:cubicBezTo>
                    <a:pt x="7298" y="10599"/>
                    <a:pt x="5282" y="21109"/>
                    <a:pt x="1" y="29441"/>
                  </a:cubicBezTo>
                  <a:cubicBezTo>
                    <a:pt x="35329" y="10724"/>
                    <a:pt x="74976" y="1749"/>
                    <a:pt x="115050" y="1"/>
                  </a:cubicBezTo>
                  <a:close/>
                </a:path>
              </a:pathLst>
            </a:custGeom>
            <a:solidFill>
              <a:srgbClr val="FF4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9"/>
            <p:cNvSpPr/>
            <p:nvPr/>
          </p:nvSpPr>
          <p:spPr>
            <a:xfrm>
              <a:off x="-305650" y="585000"/>
              <a:ext cx="2876275" cy="736050"/>
            </a:xfrm>
            <a:custGeom>
              <a:avLst/>
              <a:gdLst/>
              <a:ahLst/>
              <a:cxnLst/>
              <a:rect l="l" t="t" r="r" b="b"/>
              <a:pathLst>
                <a:path w="115051" h="29442" extrusionOk="0">
                  <a:moveTo>
                    <a:pt x="9118" y="1"/>
                  </a:moveTo>
                  <a:cubicBezTo>
                    <a:pt x="7298" y="10599"/>
                    <a:pt x="5282" y="21109"/>
                    <a:pt x="1" y="29441"/>
                  </a:cubicBezTo>
                  <a:cubicBezTo>
                    <a:pt x="35329" y="10724"/>
                    <a:pt x="74976" y="1749"/>
                    <a:pt x="1150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9"/>
            <p:cNvSpPr/>
            <p:nvPr/>
          </p:nvSpPr>
          <p:spPr>
            <a:xfrm>
              <a:off x="-274425" y="585000"/>
              <a:ext cx="1645125" cy="584375"/>
            </a:xfrm>
            <a:custGeom>
              <a:avLst/>
              <a:gdLst/>
              <a:ahLst/>
              <a:cxnLst/>
              <a:rect l="l" t="t" r="r" b="b"/>
              <a:pathLst>
                <a:path w="65805" h="23375" extrusionOk="0">
                  <a:moveTo>
                    <a:pt x="8030" y="1"/>
                  </a:moveTo>
                  <a:cubicBezTo>
                    <a:pt x="6406" y="8476"/>
                    <a:pt x="4265" y="16648"/>
                    <a:pt x="1" y="23375"/>
                  </a:cubicBezTo>
                  <a:cubicBezTo>
                    <a:pt x="20716" y="12401"/>
                    <a:pt x="42912" y="4783"/>
                    <a:pt x="658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9"/>
            <p:cNvSpPr/>
            <p:nvPr/>
          </p:nvSpPr>
          <p:spPr>
            <a:xfrm>
              <a:off x="-247650" y="585000"/>
              <a:ext cx="1126350" cy="454575"/>
            </a:xfrm>
            <a:custGeom>
              <a:avLst/>
              <a:gdLst/>
              <a:ahLst/>
              <a:cxnLst/>
              <a:rect l="l" t="t" r="r" b="b"/>
              <a:pathLst>
                <a:path w="45054" h="18183" extrusionOk="0">
                  <a:moveTo>
                    <a:pt x="6941" y="1"/>
                  </a:moveTo>
                  <a:cubicBezTo>
                    <a:pt x="5425" y="6585"/>
                    <a:pt x="3390" y="12847"/>
                    <a:pt x="0" y="18182"/>
                  </a:cubicBezTo>
                  <a:cubicBezTo>
                    <a:pt x="14382" y="10564"/>
                    <a:pt x="29494" y="4551"/>
                    <a:pt x="450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 name="Google Shape;345;p19"/>
          <p:cNvGrpSpPr/>
          <p:nvPr/>
        </p:nvGrpSpPr>
        <p:grpSpPr>
          <a:xfrm flipH="1">
            <a:off x="7246159" y="2683360"/>
            <a:ext cx="4335037" cy="2653659"/>
            <a:chOff x="-1602350" y="2951375"/>
            <a:chExt cx="3381200" cy="2069775"/>
          </a:xfrm>
        </p:grpSpPr>
        <p:sp>
          <p:nvSpPr>
            <p:cNvPr id="346" name="Google Shape;346;p19"/>
            <p:cNvSpPr/>
            <p:nvPr/>
          </p:nvSpPr>
          <p:spPr>
            <a:xfrm>
              <a:off x="-1359700" y="2951375"/>
              <a:ext cx="2801775" cy="1975225"/>
            </a:xfrm>
            <a:custGeom>
              <a:avLst/>
              <a:gdLst/>
              <a:ahLst/>
              <a:cxnLst/>
              <a:rect l="l" t="t" r="r" b="b"/>
              <a:pathLst>
                <a:path w="112071" h="79009" extrusionOk="0">
                  <a:moveTo>
                    <a:pt x="112070" y="79008"/>
                  </a:moveTo>
                  <a:lnTo>
                    <a:pt x="112070" y="79008"/>
                  </a:lnTo>
                  <a:cubicBezTo>
                    <a:pt x="71318" y="68963"/>
                    <a:pt x="32314" y="51620"/>
                    <a:pt x="1" y="25266"/>
                  </a:cubicBezTo>
                  <a:cubicBezTo>
                    <a:pt x="1892" y="16612"/>
                    <a:pt x="3230" y="8048"/>
                    <a:pt x="1892" y="1"/>
                  </a:cubicBezTo>
                  <a:cubicBezTo>
                    <a:pt x="30708" y="35454"/>
                    <a:pt x="69712" y="61397"/>
                    <a:pt x="112070" y="7900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9"/>
            <p:cNvSpPr/>
            <p:nvPr/>
          </p:nvSpPr>
          <p:spPr>
            <a:xfrm>
              <a:off x="-1359700" y="2951375"/>
              <a:ext cx="2801775" cy="1975225"/>
            </a:xfrm>
            <a:custGeom>
              <a:avLst/>
              <a:gdLst/>
              <a:ahLst/>
              <a:cxnLst/>
              <a:rect l="l" t="t" r="r" b="b"/>
              <a:pathLst>
                <a:path w="112071" h="79009" extrusionOk="0">
                  <a:moveTo>
                    <a:pt x="112070" y="79008"/>
                  </a:moveTo>
                  <a:lnTo>
                    <a:pt x="112070" y="79008"/>
                  </a:lnTo>
                  <a:cubicBezTo>
                    <a:pt x="71318" y="68963"/>
                    <a:pt x="32314" y="51620"/>
                    <a:pt x="1" y="25266"/>
                  </a:cubicBezTo>
                  <a:cubicBezTo>
                    <a:pt x="1892" y="16612"/>
                    <a:pt x="3230" y="8048"/>
                    <a:pt x="1892" y="1"/>
                  </a:cubicBezTo>
                  <a:cubicBezTo>
                    <a:pt x="3230" y="1642"/>
                    <a:pt x="4586" y="3284"/>
                    <a:pt x="5960" y="4890"/>
                  </a:cubicBezTo>
                  <a:cubicBezTo>
                    <a:pt x="5407" y="9707"/>
                    <a:pt x="4283" y="14632"/>
                    <a:pt x="2909" y="19592"/>
                  </a:cubicBezTo>
                  <a:cubicBezTo>
                    <a:pt x="33812" y="47569"/>
                    <a:pt x="71907" y="66875"/>
                    <a:pt x="112070" y="790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9"/>
            <p:cNvSpPr/>
            <p:nvPr/>
          </p:nvSpPr>
          <p:spPr>
            <a:xfrm>
              <a:off x="-1602350" y="3573650"/>
              <a:ext cx="3381200" cy="1447500"/>
            </a:xfrm>
            <a:custGeom>
              <a:avLst/>
              <a:gdLst/>
              <a:ahLst/>
              <a:cxnLst/>
              <a:rect l="l" t="t" r="r" b="b"/>
              <a:pathLst>
                <a:path w="135248" h="57900" extrusionOk="0">
                  <a:moveTo>
                    <a:pt x="3908" y="57900"/>
                  </a:moveTo>
                  <a:lnTo>
                    <a:pt x="135248" y="57900"/>
                  </a:lnTo>
                  <a:cubicBezTo>
                    <a:pt x="86127" y="49817"/>
                    <a:pt x="38291" y="31600"/>
                    <a:pt x="0" y="0"/>
                  </a:cubicBezTo>
                  <a:cubicBezTo>
                    <a:pt x="6531" y="17218"/>
                    <a:pt x="339" y="39629"/>
                    <a:pt x="3908" y="5790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9" name="Google Shape;349;p19"/>
          <p:cNvSpPr txBox="1">
            <a:spLocks noGrp="1"/>
          </p:cNvSpPr>
          <p:nvPr>
            <p:ph type="title"/>
          </p:nvPr>
        </p:nvSpPr>
        <p:spPr>
          <a:xfrm>
            <a:off x="720000" y="413200"/>
            <a:ext cx="7704000" cy="5727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50" name="Google Shape;350;p19"/>
          <p:cNvSpPr txBox="1">
            <a:spLocks noGrp="1"/>
          </p:cNvSpPr>
          <p:nvPr>
            <p:ph type="subTitle" idx="1"/>
          </p:nvPr>
        </p:nvSpPr>
        <p:spPr>
          <a:xfrm>
            <a:off x="971238" y="1761900"/>
            <a:ext cx="29718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lt2"/>
              </a:buClr>
              <a:buSzPts val="2000"/>
              <a:buFont typeface="Bebas Neue"/>
              <a:buNone/>
              <a:defRPr sz="2200">
                <a:solidFill>
                  <a:schemeClr val="lt1"/>
                </a:solidFill>
                <a:latin typeface="Bebas Neue"/>
                <a:ea typeface="Bebas Neue"/>
                <a:cs typeface="Bebas Neue"/>
                <a:sym typeface="Bebas Neue"/>
              </a:defRPr>
            </a:lvl1pPr>
            <a:lvl2pPr lvl="1"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351" name="Google Shape;351;p19"/>
          <p:cNvSpPr txBox="1">
            <a:spLocks noGrp="1"/>
          </p:cNvSpPr>
          <p:nvPr>
            <p:ph type="subTitle" idx="2"/>
          </p:nvPr>
        </p:nvSpPr>
        <p:spPr>
          <a:xfrm>
            <a:off x="971263" y="2231700"/>
            <a:ext cx="2971800" cy="2208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lt2"/>
              </a:buClr>
              <a:buSzPts val="1600"/>
              <a:buChar char="●"/>
              <a:defRPr/>
            </a:lvl1pPr>
            <a:lvl2pPr lvl="1" algn="ctr" rtl="0">
              <a:lnSpc>
                <a:spcPct val="100000"/>
              </a:lnSpc>
              <a:spcBef>
                <a:spcPts val="500"/>
              </a:spcBef>
              <a:spcAft>
                <a:spcPts val="0"/>
              </a:spcAft>
              <a:buSzPts val="1600"/>
              <a:buChar char="○"/>
              <a:defRPr/>
            </a:lvl2pPr>
            <a:lvl3pPr lvl="2" algn="ctr" rtl="0">
              <a:lnSpc>
                <a:spcPct val="100000"/>
              </a:lnSpc>
              <a:spcBef>
                <a:spcPts val="0"/>
              </a:spcBef>
              <a:spcAft>
                <a:spcPts val="0"/>
              </a:spcAft>
              <a:buSzPts val="1600"/>
              <a:buChar char="■"/>
              <a:defRPr/>
            </a:lvl3pPr>
            <a:lvl4pPr lvl="3" algn="ctr" rtl="0">
              <a:lnSpc>
                <a:spcPct val="100000"/>
              </a:lnSpc>
              <a:spcBef>
                <a:spcPts val="0"/>
              </a:spcBef>
              <a:spcAft>
                <a:spcPts val="0"/>
              </a:spcAft>
              <a:buSzPts val="1600"/>
              <a:buChar char="●"/>
              <a:defRPr/>
            </a:lvl4pPr>
            <a:lvl5pPr lvl="4" algn="ctr" rtl="0">
              <a:lnSpc>
                <a:spcPct val="100000"/>
              </a:lnSpc>
              <a:spcBef>
                <a:spcPts val="0"/>
              </a:spcBef>
              <a:spcAft>
                <a:spcPts val="0"/>
              </a:spcAft>
              <a:buSzPts val="1600"/>
              <a:buChar char="○"/>
              <a:defRPr/>
            </a:lvl5pPr>
            <a:lvl6pPr lvl="5" algn="ctr" rtl="0">
              <a:lnSpc>
                <a:spcPct val="100000"/>
              </a:lnSpc>
              <a:spcBef>
                <a:spcPts val="0"/>
              </a:spcBef>
              <a:spcAft>
                <a:spcPts val="0"/>
              </a:spcAft>
              <a:buSzPts val="1600"/>
              <a:buChar char="■"/>
              <a:defRPr/>
            </a:lvl6pPr>
            <a:lvl7pPr lvl="6" algn="ctr" rtl="0">
              <a:lnSpc>
                <a:spcPct val="100000"/>
              </a:lnSpc>
              <a:spcBef>
                <a:spcPts val="0"/>
              </a:spcBef>
              <a:spcAft>
                <a:spcPts val="0"/>
              </a:spcAft>
              <a:buSzPts val="1600"/>
              <a:buChar char="●"/>
              <a:defRPr/>
            </a:lvl7pPr>
            <a:lvl8pPr lvl="7" algn="ctr" rtl="0">
              <a:lnSpc>
                <a:spcPct val="100000"/>
              </a:lnSpc>
              <a:spcBef>
                <a:spcPts val="0"/>
              </a:spcBef>
              <a:spcAft>
                <a:spcPts val="0"/>
              </a:spcAft>
              <a:buSzPts val="1600"/>
              <a:buChar char="○"/>
              <a:defRPr/>
            </a:lvl8pPr>
            <a:lvl9pPr lvl="8" algn="ctr" rtl="0">
              <a:lnSpc>
                <a:spcPct val="100000"/>
              </a:lnSpc>
              <a:spcBef>
                <a:spcPts val="0"/>
              </a:spcBef>
              <a:spcAft>
                <a:spcPts val="0"/>
              </a:spcAft>
              <a:buSzPts val="1600"/>
              <a:buChar char="■"/>
              <a:defRPr/>
            </a:lvl9pPr>
          </a:lstStyle>
          <a:p>
            <a:endParaRPr/>
          </a:p>
        </p:txBody>
      </p:sp>
      <p:sp>
        <p:nvSpPr>
          <p:cNvPr id="352" name="Google Shape;352;p19"/>
          <p:cNvSpPr txBox="1">
            <a:spLocks noGrp="1"/>
          </p:cNvSpPr>
          <p:nvPr>
            <p:ph type="subTitle" idx="3"/>
          </p:nvPr>
        </p:nvSpPr>
        <p:spPr>
          <a:xfrm>
            <a:off x="5196288" y="1761900"/>
            <a:ext cx="29718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lt2"/>
              </a:buClr>
              <a:buSzPts val="2000"/>
              <a:buFont typeface="Bebas Neue"/>
              <a:buNone/>
              <a:defRPr sz="2200">
                <a:solidFill>
                  <a:schemeClr val="lt1"/>
                </a:solidFill>
                <a:latin typeface="Bebas Neue"/>
                <a:ea typeface="Bebas Neue"/>
                <a:cs typeface="Bebas Neue"/>
                <a:sym typeface="Bebas Neue"/>
              </a:defRPr>
            </a:lvl1pPr>
            <a:lvl2pPr lvl="1"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353" name="Google Shape;353;p19"/>
          <p:cNvSpPr txBox="1">
            <a:spLocks noGrp="1"/>
          </p:cNvSpPr>
          <p:nvPr>
            <p:ph type="subTitle" idx="4"/>
          </p:nvPr>
        </p:nvSpPr>
        <p:spPr>
          <a:xfrm>
            <a:off x="5196313" y="2231700"/>
            <a:ext cx="2971800" cy="2208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lt2"/>
              </a:buClr>
              <a:buSzPts val="1600"/>
              <a:buChar char="●"/>
              <a:defRPr/>
            </a:lvl1pPr>
            <a:lvl2pPr lvl="1" algn="ctr" rtl="0">
              <a:lnSpc>
                <a:spcPct val="100000"/>
              </a:lnSpc>
              <a:spcBef>
                <a:spcPts val="500"/>
              </a:spcBef>
              <a:spcAft>
                <a:spcPts val="0"/>
              </a:spcAft>
              <a:buSzPts val="1600"/>
              <a:buChar char="○"/>
              <a:defRPr/>
            </a:lvl2pPr>
            <a:lvl3pPr lvl="2" algn="ctr" rtl="0">
              <a:lnSpc>
                <a:spcPct val="100000"/>
              </a:lnSpc>
              <a:spcBef>
                <a:spcPts val="0"/>
              </a:spcBef>
              <a:spcAft>
                <a:spcPts val="0"/>
              </a:spcAft>
              <a:buSzPts val="1600"/>
              <a:buChar char="■"/>
              <a:defRPr/>
            </a:lvl3pPr>
            <a:lvl4pPr lvl="3" algn="ctr" rtl="0">
              <a:lnSpc>
                <a:spcPct val="100000"/>
              </a:lnSpc>
              <a:spcBef>
                <a:spcPts val="0"/>
              </a:spcBef>
              <a:spcAft>
                <a:spcPts val="0"/>
              </a:spcAft>
              <a:buSzPts val="1600"/>
              <a:buChar char="●"/>
              <a:defRPr/>
            </a:lvl4pPr>
            <a:lvl5pPr lvl="4" algn="ctr" rtl="0">
              <a:lnSpc>
                <a:spcPct val="100000"/>
              </a:lnSpc>
              <a:spcBef>
                <a:spcPts val="0"/>
              </a:spcBef>
              <a:spcAft>
                <a:spcPts val="0"/>
              </a:spcAft>
              <a:buSzPts val="1600"/>
              <a:buChar char="○"/>
              <a:defRPr/>
            </a:lvl5pPr>
            <a:lvl6pPr lvl="5" algn="ctr" rtl="0">
              <a:lnSpc>
                <a:spcPct val="100000"/>
              </a:lnSpc>
              <a:spcBef>
                <a:spcPts val="0"/>
              </a:spcBef>
              <a:spcAft>
                <a:spcPts val="0"/>
              </a:spcAft>
              <a:buSzPts val="1600"/>
              <a:buChar char="■"/>
              <a:defRPr/>
            </a:lvl6pPr>
            <a:lvl7pPr lvl="6" algn="ctr" rtl="0">
              <a:lnSpc>
                <a:spcPct val="100000"/>
              </a:lnSpc>
              <a:spcBef>
                <a:spcPts val="0"/>
              </a:spcBef>
              <a:spcAft>
                <a:spcPts val="0"/>
              </a:spcAft>
              <a:buSzPts val="1600"/>
              <a:buChar char="●"/>
              <a:defRPr/>
            </a:lvl7pPr>
            <a:lvl8pPr lvl="7" algn="ctr" rtl="0">
              <a:lnSpc>
                <a:spcPct val="100000"/>
              </a:lnSpc>
              <a:spcBef>
                <a:spcPts val="0"/>
              </a:spcBef>
              <a:spcAft>
                <a:spcPts val="0"/>
              </a:spcAft>
              <a:buSzPts val="1600"/>
              <a:buChar char="○"/>
              <a:defRPr/>
            </a:lvl8pPr>
            <a:lvl9pPr lvl="8" algn="ctr" rtl="0">
              <a:lnSpc>
                <a:spcPct val="100000"/>
              </a:lnSpc>
              <a:spcBef>
                <a:spcPts val="0"/>
              </a:spcBef>
              <a:spcAft>
                <a:spcPts val="0"/>
              </a:spcAft>
              <a:buSzPts val="16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Numbers and text">
  <p:cSld name="CUSTOM_3_1">
    <p:spTree>
      <p:nvGrpSpPr>
        <p:cNvPr id="1" name="Shape 354"/>
        <p:cNvGrpSpPr/>
        <p:nvPr/>
      </p:nvGrpSpPr>
      <p:grpSpPr>
        <a:xfrm>
          <a:off x="0" y="0"/>
          <a:ext cx="0" cy="0"/>
          <a:chOff x="0" y="0"/>
          <a:chExt cx="0" cy="0"/>
        </a:xfrm>
      </p:grpSpPr>
      <p:grpSp>
        <p:nvGrpSpPr>
          <p:cNvPr id="355" name="Google Shape;355;p20"/>
          <p:cNvGrpSpPr/>
          <p:nvPr/>
        </p:nvGrpSpPr>
        <p:grpSpPr>
          <a:xfrm>
            <a:off x="3859764" y="-381006"/>
            <a:ext cx="6164833" cy="1385856"/>
            <a:chOff x="3859764" y="-381006"/>
            <a:chExt cx="6164833" cy="1385856"/>
          </a:xfrm>
        </p:grpSpPr>
        <p:sp>
          <p:nvSpPr>
            <p:cNvPr id="356" name="Google Shape;356;p20"/>
            <p:cNvSpPr/>
            <p:nvPr/>
          </p:nvSpPr>
          <p:spPr>
            <a:xfrm>
              <a:off x="3859764" y="-381006"/>
              <a:ext cx="6123575" cy="1385856"/>
            </a:xfrm>
            <a:custGeom>
              <a:avLst/>
              <a:gdLst/>
              <a:ahLst/>
              <a:cxnLst/>
              <a:rect l="l" t="t" r="r" b="b"/>
              <a:pathLst>
                <a:path w="190721" h="43163" extrusionOk="0">
                  <a:moveTo>
                    <a:pt x="174787" y="7316"/>
                  </a:moveTo>
                  <a:cubicBezTo>
                    <a:pt x="170719" y="4176"/>
                    <a:pt x="166205" y="1839"/>
                    <a:pt x="161423" y="1"/>
                  </a:cubicBezTo>
                  <a:lnTo>
                    <a:pt x="1" y="1"/>
                  </a:lnTo>
                  <a:cubicBezTo>
                    <a:pt x="6531" y="268"/>
                    <a:pt x="13044" y="714"/>
                    <a:pt x="19538" y="1339"/>
                  </a:cubicBezTo>
                  <a:cubicBezTo>
                    <a:pt x="35846" y="2891"/>
                    <a:pt x="52012" y="5425"/>
                    <a:pt x="68035" y="8726"/>
                  </a:cubicBezTo>
                  <a:cubicBezTo>
                    <a:pt x="107271" y="16773"/>
                    <a:pt x="145650" y="29370"/>
                    <a:pt x="183298" y="43162"/>
                  </a:cubicBezTo>
                  <a:cubicBezTo>
                    <a:pt x="190721" y="31671"/>
                    <a:pt x="185600" y="15720"/>
                    <a:pt x="174787" y="7316"/>
                  </a:cubicBezTo>
                  <a:close/>
                </a:path>
              </a:pathLst>
            </a:custGeom>
            <a:solidFill>
              <a:srgbClr val="FF4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0"/>
            <p:cNvSpPr/>
            <p:nvPr/>
          </p:nvSpPr>
          <p:spPr>
            <a:xfrm>
              <a:off x="3859764" y="-381006"/>
              <a:ext cx="6123575" cy="1385856"/>
            </a:xfrm>
            <a:custGeom>
              <a:avLst/>
              <a:gdLst/>
              <a:ahLst/>
              <a:cxnLst/>
              <a:rect l="l" t="t" r="r" b="b"/>
              <a:pathLst>
                <a:path w="190721" h="43163" extrusionOk="0">
                  <a:moveTo>
                    <a:pt x="174787" y="7316"/>
                  </a:moveTo>
                  <a:cubicBezTo>
                    <a:pt x="170719" y="4176"/>
                    <a:pt x="166205" y="1839"/>
                    <a:pt x="161423" y="1"/>
                  </a:cubicBezTo>
                  <a:lnTo>
                    <a:pt x="1" y="1"/>
                  </a:lnTo>
                  <a:cubicBezTo>
                    <a:pt x="6531" y="268"/>
                    <a:pt x="13044" y="714"/>
                    <a:pt x="19538" y="1339"/>
                  </a:cubicBezTo>
                  <a:cubicBezTo>
                    <a:pt x="35846" y="2891"/>
                    <a:pt x="52012" y="5425"/>
                    <a:pt x="68035" y="8726"/>
                  </a:cubicBezTo>
                  <a:cubicBezTo>
                    <a:pt x="107271" y="16773"/>
                    <a:pt x="145650" y="29370"/>
                    <a:pt x="183298" y="43162"/>
                  </a:cubicBezTo>
                  <a:cubicBezTo>
                    <a:pt x="190721" y="31671"/>
                    <a:pt x="185600" y="15720"/>
                    <a:pt x="174787" y="731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0"/>
            <p:cNvSpPr/>
            <p:nvPr/>
          </p:nvSpPr>
          <p:spPr>
            <a:xfrm>
              <a:off x="5635694" y="-381006"/>
              <a:ext cx="4387747" cy="1191060"/>
            </a:xfrm>
            <a:custGeom>
              <a:avLst/>
              <a:gdLst/>
              <a:ahLst/>
              <a:cxnLst/>
              <a:rect l="l" t="t" r="r" b="b"/>
              <a:pathLst>
                <a:path w="136658" h="37096" extrusionOk="0">
                  <a:moveTo>
                    <a:pt x="120724" y="1250"/>
                  </a:moveTo>
                  <a:cubicBezTo>
                    <a:pt x="120153" y="822"/>
                    <a:pt x="119582" y="393"/>
                    <a:pt x="118993" y="1"/>
                  </a:cubicBezTo>
                  <a:lnTo>
                    <a:pt x="1" y="1"/>
                  </a:lnTo>
                  <a:cubicBezTo>
                    <a:pt x="4676" y="822"/>
                    <a:pt x="9333" y="1714"/>
                    <a:pt x="13972" y="2659"/>
                  </a:cubicBezTo>
                  <a:cubicBezTo>
                    <a:pt x="53208" y="10724"/>
                    <a:pt x="91587" y="23321"/>
                    <a:pt x="129235" y="37096"/>
                  </a:cubicBezTo>
                  <a:cubicBezTo>
                    <a:pt x="136658" y="25605"/>
                    <a:pt x="131537" y="9654"/>
                    <a:pt x="120724" y="125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0"/>
            <p:cNvSpPr/>
            <p:nvPr/>
          </p:nvSpPr>
          <p:spPr>
            <a:xfrm>
              <a:off x="6491584" y="-381006"/>
              <a:ext cx="3533013" cy="1024358"/>
            </a:xfrm>
            <a:custGeom>
              <a:avLst/>
              <a:gdLst/>
              <a:ahLst/>
              <a:cxnLst/>
              <a:rect l="l" t="t" r="r" b="b"/>
              <a:pathLst>
                <a:path w="110037" h="31904" extrusionOk="0">
                  <a:moveTo>
                    <a:pt x="1" y="1"/>
                  </a:moveTo>
                  <a:cubicBezTo>
                    <a:pt x="35204" y="8030"/>
                    <a:pt x="69730" y="19485"/>
                    <a:pt x="103649" y="31903"/>
                  </a:cubicBezTo>
                  <a:cubicBezTo>
                    <a:pt x="110036" y="22019"/>
                    <a:pt x="107128" y="8833"/>
                    <a:pt x="993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0" name="Google Shape;360;p20"/>
          <p:cNvGrpSpPr/>
          <p:nvPr/>
        </p:nvGrpSpPr>
        <p:grpSpPr>
          <a:xfrm rot="10800000" flipH="1">
            <a:off x="-1068928" y="1625369"/>
            <a:ext cx="4173908" cy="4435784"/>
            <a:chOff x="-701300" y="296400"/>
            <a:chExt cx="3270575" cy="3475775"/>
          </a:xfrm>
        </p:grpSpPr>
        <p:sp>
          <p:nvSpPr>
            <p:cNvPr id="361" name="Google Shape;361;p20"/>
            <p:cNvSpPr/>
            <p:nvPr/>
          </p:nvSpPr>
          <p:spPr>
            <a:xfrm>
              <a:off x="-474700" y="647900"/>
              <a:ext cx="1730750" cy="1001450"/>
            </a:xfrm>
            <a:custGeom>
              <a:avLst/>
              <a:gdLst/>
              <a:ahLst/>
              <a:cxnLst/>
              <a:rect l="l" t="t" r="r" b="b"/>
              <a:pathLst>
                <a:path w="69230" h="40058" extrusionOk="0">
                  <a:moveTo>
                    <a:pt x="69230" y="1"/>
                  </a:moveTo>
                  <a:lnTo>
                    <a:pt x="2730" y="1"/>
                  </a:lnTo>
                  <a:cubicBezTo>
                    <a:pt x="2944" y="13775"/>
                    <a:pt x="4515" y="28156"/>
                    <a:pt x="0" y="40057"/>
                  </a:cubicBezTo>
                  <a:cubicBezTo>
                    <a:pt x="20716" y="22946"/>
                    <a:pt x="44232" y="9778"/>
                    <a:pt x="692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0"/>
            <p:cNvSpPr/>
            <p:nvPr/>
          </p:nvSpPr>
          <p:spPr>
            <a:xfrm>
              <a:off x="-701300" y="914200"/>
              <a:ext cx="2100550" cy="2857975"/>
            </a:xfrm>
            <a:custGeom>
              <a:avLst/>
              <a:gdLst/>
              <a:ahLst/>
              <a:cxnLst/>
              <a:rect l="l" t="t" r="r" b="b"/>
              <a:pathLst>
                <a:path w="84022" h="114319" extrusionOk="0">
                  <a:moveTo>
                    <a:pt x="84021" y="1"/>
                  </a:moveTo>
                  <a:lnTo>
                    <a:pt x="84021" y="1"/>
                  </a:lnTo>
                  <a:cubicBezTo>
                    <a:pt x="49942" y="24516"/>
                    <a:pt x="20163" y="55099"/>
                    <a:pt x="0" y="91587"/>
                  </a:cubicBezTo>
                  <a:cubicBezTo>
                    <a:pt x="4961" y="98902"/>
                    <a:pt x="9368" y="106343"/>
                    <a:pt x="11116" y="114318"/>
                  </a:cubicBezTo>
                  <a:cubicBezTo>
                    <a:pt x="24677" y="70693"/>
                    <a:pt x="51244" y="32135"/>
                    <a:pt x="840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0"/>
            <p:cNvSpPr/>
            <p:nvPr/>
          </p:nvSpPr>
          <p:spPr>
            <a:xfrm>
              <a:off x="-232050" y="296400"/>
              <a:ext cx="2801325" cy="1974750"/>
            </a:xfrm>
            <a:custGeom>
              <a:avLst/>
              <a:gdLst/>
              <a:ahLst/>
              <a:cxnLst/>
              <a:rect l="l" t="t" r="r" b="b"/>
              <a:pathLst>
                <a:path w="112053" h="78990" extrusionOk="0">
                  <a:moveTo>
                    <a:pt x="112053" y="1"/>
                  </a:moveTo>
                  <a:lnTo>
                    <a:pt x="112053" y="1"/>
                  </a:lnTo>
                  <a:cubicBezTo>
                    <a:pt x="71318" y="10046"/>
                    <a:pt x="32296" y="27371"/>
                    <a:pt x="1" y="53743"/>
                  </a:cubicBezTo>
                  <a:cubicBezTo>
                    <a:pt x="1874" y="62378"/>
                    <a:pt x="3213" y="70961"/>
                    <a:pt x="1874" y="78990"/>
                  </a:cubicBezTo>
                  <a:cubicBezTo>
                    <a:pt x="30690" y="43537"/>
                    <a:pt x="69694" y="17593"/>
                    <a:pt x="1120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0"/>
            <p:cNvSpPr/>
            <p:nvPr/>
          </p:nvSpPr>
          <p:spPr>
            <a:xfrm>
              <a:off x="-232050" y="296400"/>
              <a:ext cx="2801325" cy="1974750"/>
            </a:xfrm>
            <a:custGeom>
              <a:avLst/>
              <a:gdLst/>
              <a:ahLst/>
              <a:cxnLst/>
              <a:rect l="l" t="t" r="r" b="b"/>
              <a:pathLst>
                <a:path w="112053" h="78990" extrusionOk="0">
                  <a:moveTo>
                    <a:pt x="112053" y="1"/>
                  </a:moveTo>
                  <a:lnTo>
                    <a:pt x="112053" y="1"/>
                  </a:lnTo>
                  <a:cubicBezTo>
                    <a:pt x="71318" y="10046"/>
                    <a:pt x="32296" y="27371"/>
                    <a:pt x="1" y="53743"/>
                  </a:cubicBezTo>
                  <a:cubicBezTo>
                    <a:pt x="1874" y="62378"/>
                    <a:pt x="3213" y="70961"/>
                    <a:pt x="1874" y="78990"/>
                  </a:cubicBezTo>
                  <a:cubicBezTo>
                    <a:pt x="3213" y="77348"/>
                    <a:pt x="4586" y="75707"/>
                    <a:pt x="5942" y="74101"/>
                  </a:cubicBezTo>
                  <a:cubicBezTo>
                    <a:pt x="5407" y="69283"/>
                    <a:pt x="4265" y="64359"/>
                    <a:pt x="2909" y="59399"/>
                  </a:cubicBezTo>
                  <a:cubicBezTo>
                    <a:pt x="33813" y="31439"/>
                    <a:pt x="71889" y="12134"/>
                    <a:pt x="1120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20"/>
          <p:cNvSpPr txBox="1">
            <a:spLocks noGrp="1"/>
          </p:cNvSpPr>
          <p:nvPr>
            <p:ph type="title" hasCustomPrompt="1"/>
          </p:nvPr>
        </p:nvSpPr>
        <p:spPr>
          <a:xfrm>
            <a:off x="1232625" y="1692200"/>
            <a:ext cx="2677200" cy="12684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72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366" name="Google Shape;366;p20"/>
          <p:cNvSpPr txBox="1">
            <a:spLocks noGrp="1"/>
          </p:cNvSpPr>
          <p:nvPr>
            <p:ph type="subTitle" idx="1"/>
          </p:nvPr>
        </p:nvSpPr>
        <p:spPr>
          <a:xfrm>
            <a:off x="1232625" y="2960475"/>
            <a:ext cx="2677200" cy="727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67" name="Google Shape;367;p20"/>
          <p:cNvSpPr txBox="1">
            <a:spLocks noGrp="1"/>
          </p:cNvSpPr>
          <p:nvPr>
            <p:ph type="title" idx="2" hasCustomPrompt="1"/>
          </p:nvPr>
        </p:nvSpPr>
        <p:spPr>
          <a:xfrm>
            <a:off x="5234175" y="1692075"/>
            <a:ext cx="2677200" cy="12684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7200">
                <a:solidFill>
                  <a:schemeClr val="accen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368" name="Google Shape;368;p20"/>
          <p:cNvSpPr txBox="1">
            <a:spLocks noGrp="1"/>
          </p:cNvSpPr>
          <p:nvPr>
            <p:ph type="subTitle" idx="3"/>
          </p:nvPr>
        </p:nvSpPr>
        <p:spPr>
          <a:xfrm>
            <a:off x="5234175" y="2960475"/>
            <a:ext cx="2677200" cy="727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69" name="Google Shape;369;p20"/>
          <p:cNvSpPr txBox="1">
            <a:spLocks noGrp="1"/>
          </p:cNvSpPr>
          <p:nvPr>
            <p:ph type="title" idx="4"/>
          </p:nvPr>
        </p:nvSpPr>
        <p:spPr>
          <a:xfrm>
            <a:off x="720000" y="413200"/>
            <a:ext cx="7704000" cy="5727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9"/>
        <p:cNvGrpSpPr/>
        <p:nvPr/>
      </p:nvGrpSpPr>
      <p:grpSpPr>
        <a:xfrm>
          <a:off x="0" y="0"/>
          <a:ext cx="0" cy="0"/>
          <a:chOff x="0" y="0"/>
          <a:chExt cx="0" cy="0"/>
        </a:xfrm>
      </p:grpSpPr>
      <p:grpSp>
        <p:nvGrpSpPr>
          <p:cNvPr id="130" name="Google Shape;130;p3"/>
          <p:cNvGrpSpPr/>
          <p:nvPr/>
        </p:nvGrpSpPr>
        <p:grpSpPr>
          <a:xfrm rot="10800000">
            <a:off x="5952939" y="1625369"/>
            <a:ext cx="4173908" cy="4435784"/>
            <a:chOff x="-701300" y="296400"/>
            <a:chExt cx="3270575" cy="3475775"/>
          </a:xfrm>
        </p:grpSpPr>
        <p:sp>
          <p:nvSpPr>
            <p:cNvPr id="131" name="Google Shape;131;p3"/>
            <p:cNvSpPr/>
            <p:nvPr/>
          </p:nvSpPr>
          <p:spPr>
            <a:xfrm>
              <a:off x="-474700" y="647900"/>
              <a:ext cx="1730750" cy="1001450"/>
            </a:xfrm>
            <a:custGeom>
              <a:avLst/>
              <a:gdLst/>
              <a:ahLst/>
              <a:cxnLst/>
              <a:rect l="l" t="t" r="r" b="b"/>
              <a:pathLst>
                <a:path w="69230" h="40058" extrusionOk="0">
                  <a:moveTo>
                    <a:pt x="69230" y="1"/>
                  </a:moveTo>
                  <a:lnTo>
                    <a:pt x="2730" y="1"/>
                  </a:lnTo>
                  <a:cubicBezTo>
                    <a:pt x="2944" y="13775"/>
                    <a:pt x="4515" y="28156"/>
                    <a:pt x="0" y="40057"/>
                  </a:cubicBezTo>
                  <a:cubicBezTo>
                    <a:pt x="20716" y="22946"/>
                    <a:pt x="44232" y="9778"/>
                    <a:pt x="692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701300" y="914200"/>
              <a:ext cx="2100550" cy="2857975"/>
            </a:xfrm>
            <a:custGeom>
              <a:avLst/>
              <a:gdLst/>
              <a:ahLst/>
              <a:cxnLst/>
              <a:rect l="l" t="t" r="r" b="b"/>
              <a:pathLst>
                <a:path w="84022" h="114319" extrusionOk="0">
                  <a:moveTo>
                    <a:pt x="84021" y="1"/>
                  </a:moveTo>
                  <a:lnTo>
                    <a:pt x="84021" y="1"/>
                  </a:lnTo>
                  <a:cubicBezTo>
                    <a:pt x="49942" y="24516"/>
                    <a:pt x="20163" y="55099"/>
                    <a:pt x="0" y="91587"/>
                  </a:cubicBezTo>
                  <a:cubicBezTo>
                    <a:pt x="4961" y="98902"/>
                    <a:pt x="9368" y="106343"/>
                    <a:pt x="11116" y="114318"/>
                  </a:cubicBezTo>
                  <a:cubicBezTo>
                    <a:pt x="24677" y="70693"/>
                    <a:pt x="51244" y="32135"/>
                    <a:pt x="840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232050" y="296400"/>
              <a:ext cx="2801325" cy="1974750"/>
            </a:xfrm>
            <a:custGeom>
              <a:avLst/>
              <a:gdLst/>
              <a:ahLst/>
              <a:cxnLst/>
              <a:rect l="l" t="t" r="r" b="b"/>
              <a:pathLst>
                <a:path w="112053" h="78990" extrusionOk="0">
                  <a:moveTo>
                    <a:pt x="112053" y="1"/>
                  </a:moveTo>
                  <a:lnTo>
                    <a:pt x="112053" y="1"/>
                  </a:lnTo>
                  <a:cubicBezTo>
                    <a:pt x="71318" y="10046"/>
                    <a:pt x="32296" y="27371"/>
                    <a:pt x="1" y="53743"/>
                  </a:cubicBezTo>
                  <a:cubicBezTo>
                    <a:pt x="1874" y="62378"/>
                    <a:pt x="3213" y="70961"/>
                    <a:pt x="1874" y="78990"/>
                  </a:cubicBezTo>
                  <a:cubicBezTo>
                    <a:pt x="30690" y="43537"/>
                    <a:pt x="69694" y="17593"/>
                    <a:pt x="1120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232050" y="296400"/>
              <a:ext cx="2801325" cy="1974750"/>
            </a:xfrm>
            <a:custGeom>
              <a:avLst/>
              <a:gdLst/>
              <a:ahLst/>
              <a:cxnLst/>
              <a:rect l="l" t="t" r="r" b="b"/>
              <a:pathLst>
                <a:path w="112053" h="78990" extrusionOk="0">
                  <a:moveTo>
                    <a:pt x="112053" y="1"/>
                  </a:moveTo>
                  <a:lnTo>
                    <a:pt x="112053" y="1"/>
                  </a:lnTo>
                  <a:cubicBezTo>
                    <a:pt x="71318" y="10046"/>
                    <a:pt x="32296" y="27371"/>
                    <a:pt x="1" y="53743"/>
                  </a:cubicBezTo>
                  <a:cubicBezTo>
                    <a:pt x="1874" y="62378"/>
                    <a:pt x="3213" y="70961"/>
                    <a:pt x="1874" y="78990"/>
                  </a:cubicBezTo>
                  <a:cubicBezTo>
                    <a:pt x="3213" y="77348"/>
                    <a:pt x="4586" y="75707"/>
                    <a:pt x="5942" y="74101"/>
                  </a:cubicBezTo>
                  <a:cubicBezTo>
                    <a:pt x="5407" y="69283"/>
                    <a:pt x="4265" y="64359"/>
                    <a:pt x="2909" y="59399"/>
                  </a:cubicBezTo>
                  <a:cubicBezTo>
                    <a:pt x="33813" y="31439"/>
                    <a:pt x="71889" y="12134"/>
                    <a:pt x="1120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3"/>
          <p:cNvGrpSpPr/>
          <p:nvPr/>
        </p:nvGrpSpPr>
        <p:grpSpPr>
          <a:xfrm flipH="1">
            <a:off x="-1068928" y="-37506"/>
            <a:ext cx="6164833" cy="1385856"/>
            <a:chOff x="3323550" y="585000"/>
            <a:chExt cx="4800150" cy="1079075"/>
          </a:xfrm>
        </p:grpSpPr>
        <p:sp>
          <p:nvSpPr>
            <p:cNvPr id="136" name="Google Shape;136;p3"/>
            <p:cNvSpPr/>
            <p:nvPr/>
          </p:nvSpPr>
          <p:spPr>
            <a:xfrm>
              <a:off x="3323550" y="585000"/>
              <a:ext cx="4768025" cy="1079075"/>
            </a:xfrm>
            <a:custGeom>
              <a:avLst/>
              <a:gdLst/>
              <a:ahLst/>
              <a:cxnLst/>
              <a:rect l="l" t="t" r="r" b="b"/>
              <a:pathLst>
                <a:path w="190721" h="43163" extrusionOk="0">
                  <a:moveTo>
                    <a:pt x="174787" y="7316"/>
                  </a:moveTo>
                  <a:cubicBezTo>
                    <a:pt x="170719" y="4176"/>
                    <a:pt x="166205" y="1839"/>
                    <a:pt x="161423" y="1"/>
                  </a:cubicBezTo>
                  <a:lnTo>
                    <a:pt x="1" y="1"/>
                  </a:lnTo>
                  <a:cubicBezTo>
                    <a:pt x="6531" y="268"/>
                    <a:pt x="13044" y="714"/>
                    <a:pt x="19538" y="1339"/>
                  </a:cubicBezTo>
                  <a:cubicBezTo>
                    <a:pt x="35846" y="2891"/>
                    <a:pt x="52012" y="5425"/>
                    <a:pt x="68035" y="8726"/>
                  </a:cubicBezTo>
                  <a:cubicBezTo>
                    <a:pt x="107271" y="16773"/>
                    <a:pt x="145650" y="29370"/>
                    <a:pt x="183298" y="43162"/>
                  </a:cubicBezTo>
                  <a:cubicBezTo>
                    <a:pt x="190721" y="31671"/>
                    <a:pt x="185600" y="15720"/>
                    <a:pt x="174787" y="7316"/>
                  </a:cubicBezTo>
                  <a:close/>
                </a:path>
              </a:pathLst>
            </a:custGeom>
            <a:solidFill>
              <a:srgbClr val="FF4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3323550" y="585000"/>
              <a:ext cx="4768025" cy="1079075"/>
            </a:xfrm>
            <a:custGeom>
              <a:avLst/>
              <a:gdLst/>
              <a:ahLst/>
              <a:cxnLst/>
              <a:rect l="l" t="t" r="r" b="b"/>
              <a:pathLst>
                <a:path w="190721" h="43163" extrusionOk="0">
                  <a:moveTo>
                    <a:pt x="174787" y="7316"/>
                  </a:moveTo>
                  <a:cubicBezTo>
                    <a:pt x="170719" y="4176"/>
                    <a:pt x="166205" y="1839"/>
                    <a:pt x="161423" y="1"/>
                  </a:cubicBezTo>
                  <a:lnTo>
                    <a:pt x="1" y="1"/>
                  </a:lnTo>
                  <a:cubicBezTo>
                    <a:pt x="6531" y="268"/>
                    <a:pt x="13044" y="714"/>
                    <a:pt x="19538" y="1339"/>
                  </a:cubicBezTo>
                  <a:cubicBezTo>
                    <a:pt x="35846" y="2891"/>
                    <a:pt x="52012" y="5425"/>
                    <a:pt x="68035" y="8726"/>
                  </a:cubicBezTo>
                  <a:cubicBezTo>
                    <a:pt x="107271" y="16773"/>
                    <a:pt x="145650" y="29370"/>
                    <a:pt x="183298" y="43162"/>
                  </a:cubicBezTo>
                  <a:cubicBezTo>
                    <a:pt x="190721" y="31671"/>
                    <a:pt x="185600" y="15720"/>
                    <a:pt x="174787" y="731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4706350" y="585000"/>
              <a:ext cx="3416450" cy="927400"/>
            </a:xfrm>
            <a:custGeom>
              <a:avLst/>
              <a:gdLst/>
              <a:ahLst/>
              <a:cxnLst/>
              <a:rect l="l" t="t" r="r" b="b"/>
              <a:pathLst>
                <a:path w="136658" h="37096" extrusionOk="0">
                  <a:moveTo>
                    <a:pt x="120724" y="1250"/>
                  </a:moveTo>
                  <a:cubicBezTo>
                    <a:pt x="120153" y="822"/>
                    <a:pt x="119582" y="393"/>
                    <a:pt x="118993" y="1"/>
                  </a:cubicBezTo>
                  <a:lnTo>
                    <a:pt x="1" y="1"/>
                  </a:lnTo>
                  <a:cubicBezTo>
                    <a:pt x="4676" y="822"/>
                    <a:pt x="9333" y="1714"/>
                    <a:pt x="13972" y="2659"/>
                  </a:cubicBezTo>
                  <a:cubicBezTo>
                    <a:pt x="53208" y="10724"/>
                    <a:pt x="91587" y="23321"/>
                    <a:pt x="129235" y="37096"/>
                  </a:cubicBezTo>
                  <a:cubicBezTo>
                    <a:pt x="136658" y="25605"/>
                    <a:pt x="131537" y="9654"/>
                    <a:pt x="120724" y="125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5372775" y="585000"/>
              <a:ext cx="2750925" cy="797600"/>
            </a:xfrm>
            <a:custGeom>
              <a:avLst/>
              <a:gdLst/>
              <a:ahLst/>
              <a:cxnLst/>
              <a:rect l="l" t="t" r="r" b="b"/>
              <a:pathLst>
                <a:path w="110037" h="31904" extrusionOk="0">
                  <a:moveTo>
                    <a:pt x="1" y="1"/>
                  </a:moveTo>
                  <a:cubicBezTo>
                    <a:pt x="35204" y="8030"/>
                    <a:pt x="69730" y="19485"/>
                    <a:pt x="103649" y="31903"/>
                  </a:cubicBezTo>
                  <a:cubicBezTo>
                    <a:pt x="110036" y="22019"/>
                    <a:pt x="107128" y="8833"/>
                    <a:pt x="993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 name="Google Shape;140;p3"/>
          <p:cNvSpPr txBox="1">
            <a:spLocks noGrp="1"/>
          </p:cNvSpPr>
          <p:nvPr>
            <p:ph type="title"/>
          </p:nvPr>
        </p:nvSpPr>
        <p:spPr>
          <a:xfrm>
            <a:off x="1736250" y="2263467"/>
            <a:ext cx="5671500" cy="12030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64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41" name="Google Shape;141;p3"/>
          <p:cNvSpPr txBox="1">
            <a:spLocks noGrp="1"/>
          </p:cNvSpPr>
          <p:nvPr>
            <p:ph type="subTitle" idx="1"/>
          </p:nvPr>
        </p:nvSpPr>
        <p:spPr>
          <a:xfrm>
            <a:off x="1736250" y="3466473"/>
            <a:ext cx="5671500" cy="4173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42" name="Google Shape;142;p3"/>
          <p:cNvSpPr txBox="1">
            <a:spLocks noGrp="1"/>
          </p:cNvSpPr>
          <p:nvPr>
            <p:ph type="title" idx="2" hasCustomPrompt="1"/>
          </p:nvPr>
        </p:nvSpPr>
        <p:spPr>
          <a:xfrm>
            <a:off x="1736250" y="1259750"/>
            <a:ext cx="5671500" cy="10038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72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six columns">
  <p:cSld name="CUSTOM_5">
    <p:spTree>
      <p:nvGrpSpPr>
        <p:cNvPr id="1" name="Shape 370"/>
        <p:cNvGrpSpPr/>
        <p:nvPr/>
      </p:nvGrpSpPr>
      <p:grpSpPr>
        <a:xfrm>
          <a:off x="0" y="0"/>
          <a:ext cx="0" cy="0"/>
          <a:chOff x="0" y="0"/>
          <a:chExt cx="0" cy="0"/>
        </a:xfrm>
      </p:grpSpPr>
      <p:grpSp>
        <p:nvGrpSpPr>
          <p:cNvPr id="371" name="Google Shape;371;p21"/>
          <p:cNvGrpSpPr/>
          <p:nvPr/>
        </p:nvGrpSpPr>
        <p:grpSpPr>
          <a:xfrm rot="-899949" flipH="1">
            <a:off x="6256488" y="-1101964"/>
            <a:ext cx="4190443" cy="4453221"/>
            <a:chOff x="-4219997" y="480632"/>
            <a:chExt cx="2433812" cy="2586434"/>
          </a:xfrm>
        </p:grpSpPr>
        <p:sp>
          <p:nvSpPr>
            <p:cNvPr id="372" name="Google Shape;372;p21"/>
            <p:cNvSpPr/>
            <p:nvPr/>
          </p:nvSpPr>
          <p:spPr>
            <a:xfrm>
              <a:off x="-3870843" y="480632"/>
              <a:ext cx="2084659" cy="1469754"/>
            </a:xfrm>
            <a:custGeom>
              <a:avLst/>
              <a:gdLst/>
              <a:ahLst/>
              <a:cxnLst/>
              <a:rect l="l" t="t" r="r" b="b"/>
              <a:pathLst>
                <a:path w="29244" h="20618" extrusionOk="0">
                  <a:moveTo>
                    <a:pt x="29244" y="1"/>
                  </a:moveTo>
                  <a:lnTo>
                    <a:pt x="29244" y="1"/>
                  </a:lnTo>
                  <a:cubicBezTo>
                    <a:pt x="18610" y="2624"/>
                    <a:pt x="8431" y="7147"/>
                    <a:pt x="0" y="14025"/>
                  </a:cubicBezTo>
                  <a:cubicBezTo>
                    <a:pt x="491" y="16282"/>
                    <a:pt x="839" y="18521"/>
                    <a:pt x="491" y="20617"/>
                  </a:cubicBezTo>
                  <a:cubicBezTo>
                    <a:pt x="8012" y="11366"/>
                    <a:pt x="18190" y="4595"/>
                    <a:pt x="292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1"/>
            <p:cNvSpPr/>
            <p:nvPr/>
          </p:nvSpPr>
          <p:spPr>
            <a:xfrm>
              <a:off x="-3870843" y="480632"/>
              <a:ext cx="2084659" cy="1469754"/>
            </a:xfrm>
            <a:custGeom>
              <a:avLst/>
              <a:gdLst/>
              <a:ahLst/>
              <a:cxnLst/>
              <a:rect l="l" t="t" r="r" b="b"/>
              <a:pathLst>
                <a:path w="29244" h="20618" extrusionOk="0">
                  <a:moveTo>
                    <a:pt x="29244" y="1"/>
                  </a:moveTo>
                  <a:lnTo>
                    <a:pt x="29244" y="1"/>
                  </a:lnTo>
                  <a:cubicBezTo>
                    <a:pt x="18610" y="2624"/>
                    <a:pt x="8431" y="7147"/>
                    <a:pt x="0" y="14025"/>
                  </a:cubicBezTo>
                  <a:cubicBezTo>
                    <a:pt x="491" y="16282"/>
                    <a:pt x="839" y="18521"/>
                    <a:pt x="491" y="20617"/>
                  </a:cubicBezTo>
                  <a:cubicBezTo>
                    <a:pt x="839" y="20189"/>
                    <a:pt x="1196" y="19761"/>
                    <a:pt x="1553" y="19342"/>
                  </a:cubicBezTo>
                  <a:cubicBezTo>
                    <a:pt x="1410" y="18084"/>
                    <a:pt x="1116" y="16799"/>
                    <a:pt x="759" y="15505"/>
                  </a:cubicBezTo>
                  <a:cubicBezTo>
                    <a:pt x="8823" y="8208"/>
                    <a:pt x="18761" y="3168"/>
                    <a:pt x="292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1"/>
            <p:cNvSpPr/>
            <p:nvPr/>
          </p:nvSpPr>
          <p:spPr>
            <a:xfrm>
              <a:off x="-4219997" y="940420"/>
              <a:ext cx="1563209" cy="2126645"/>
            </a:xfrm>
            <a:custGeom>
              <a:avLst/>
              <a:gdLst/>
              <a:ahLst/>
              <a:cxnLst/>
              <a:rect l="l" t="t" r="r" b="b"/>
              <a:pathLst>
                <a:path w="21929" h="29833" extrusionOk="0">
                  <a:moveTo>
                    <a:pt x="21929" y="1"/>
                  </a:moveTo>
                  <a:lnTo>
                    <a:pt x="21929" y="1"/>
                  </a:lnTo>
                  <a:cubicBezTo>
                    <a:pt x="13034" y="6397"/>
                    <a:pt x="5264" y="14381"/>
                    <a:pt x="1" y="23900"/>
                  </a:cubicBezTo>
                  <a:cubicBezTo>
                    <a:pt x="1294" y="25809"/>
                    <a:pt x="2445" y="27754"/>
                    <a:pt x="2900" y="29832"/>
                  </a:cubicBezTo>
                  <a:cubicBezTo>
                    <a:pt x="6442" y="18449"/>
                    <a:pt x="13373" y="8386"/>
                    <a:pt x="219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5" name="Google Shape;375;p21"/>
          <p:cNvGrpSpPr/>
          <p:nvPr/>
        </p:nvGrpSpPr>
        <p:grpSpPr>
          <a:xfrm>
            <a:off x="-2364328" y="2683360"/>
            <a:ext cx="4335037" cy="2653659"/>
            <a:chOff x="-1602350" y="2951375"/>
            <a:chExt cx="3381200" cy="2069775"/>
          </a:xfrm>
        </p:grpSpPr>
        <p:sp>
          <p:nvSpPr>
            <p:cNvPr id="376" name="Google Shape;376;p21"/>
            <p:cNvSpPr/>
            <p:nvPr/>
          </p:nvSpPr>
          <p:spPr>
            <a:xfrm>
              <a:off x="-1359700" y="2951375"/>
              <a:ext cx="2801775" cy="1975225"/>
            </a:xfrm>
            <a:custGeom>
              <a:avLst/>
              <a:gdLst/>
              <a:ahLst/>
              <a:cxnLst/>
              <a:rect l="l" t="t" r="r" b="b"/>
              <a:pathLst>
                <a:path w="112071" h="79009" extrusionOk="0">
                  <a:moveTo>
                    <a:pt x="112070" y="79008"/>
                  </a:moveTo>
                  <a:lnTo>
                    <a:pt x="112070" y="79008"/>
                  </a:lnTo>
                  <a:cubicBezTo>
                    <a:pt x="71318" y="68963"/>
                    <a:pt x="32314" y="51620"/>
                    <a:pt x="1" y="25266"/>
                  </a:cubicBezTo>
                  <a:cubicBezTo>
                    <a:pt x="1892" y="16612"/>
                    <a:pt x="3230" y="8048"/>
                    <a:pt x="1892" y="1"/>
                  </a:cubicBezTo>
                  <a:cubicBezTo>
                    <a:pt x="30708" y="35454"/>
                    <a:pt x="69712" y="61397"/>
                    <a:pt x="112070" y="7900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1"/>
            <p:cNvSpPr/>
            <p:nvPr/>
          </p:nvSpPr>
          <p:spPr>
            <a:xfrm>
              <a:off x="-1359700" y="2951375"/>
              <a:ext cx="2801775" cy="1975225"/>
            </a:xfrm>
            <a:custGeom>
              <a:avLst/>
              <a:gdLst/>
              <a:ahLst/>
              <a:cxnLst/>
              <a:rect l="l" t="t" r="r" b="b"/>
              <a:pathLst>
                <a:path w="112071" h="79009" extrusionOk="0">
                  <a:moveTo>
                    <a:pt x="112070" y="79008"/>
                  </a:moveTo>
                  <a:lnTo>
                    <a:pt x="112070" y="79008"/>
                  </a:lnTo>
                  <a:cubicBezTo>
                    <a:pt x="71318" y="68963"/>
                    <a:pt x="32314" y="51620"/>
                    <a:pt x="1" y="25266"/>
                  </a:cubicBezTo>
                  <a:cubicBezTo>
                    <a:pt x="1892" y="16612"/>
                    <a:pt x="3230" y="8048"/>
                    <a:pt x="1892" y="1"/>
                  </a:cubicBezTo>
                  <a:cubicBezTo>
                    <a:pt x="3230" y="1642"/>
                    <a:pt x="4586" y="3284"/>
                    <a:pt x="5960" y="4890"/>
                  </a:cubicBezTo>
                  <a:cubicBezTo>
                    <a:pt x="5407" y="9707"/>
                    <a:pt x="4283" y="14632"/>
                    <a:pt x="2909" y="19592"/>
                  </a:cubicBezTo>
                  <a:cubicBezTo>
                    <a:pt x="33812" y="47569"/>
                    <a:pt x="71907" y="66875"/>
                    <a:pt x="112070" y="790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1"/>
            <p:cNvSpPr/>
            <p:nvPr/>
          </p:nvSpPr>
          <p:spPr>
            <a:xfrm>
              <a:off x="-1602350" y="3573650"/>
              <a:ext cx="3381200" cy="1447500"/>
            </a:xfrm>
            <a:custGeom>
              <a:avLst/>
              <a:gdLst/>
              <a:ahLst/>
              <a:cxnLst/>
              <a:rect l="l" t="t" r="r" b="b"/>
              <a:pathLst>
                <a:path w="135248" h="57900" extrusionOk="0">
                  <a:moveTo>
                    <a:pt x="3908" y="57900"/>
                  </a:moveTo>
                  <a:lnTo>
                    <a:pt x="135248" y="57900"/>
                  </a:lnTo>
                  <a:cubicBezTo>
                    <a:pt x="86127" y="49817"/>
                    <a:pt x="38291" y="31600"/>
                    <a:pt x="0" y="0"/>
                  </a:cubicBezTo>
                  <a:cubicBezTo>
                    <a:pt x="6531" y="17218"/>
                    <a:pt x="339" y="39629"/>
                    <a:pt x="3908" y="5790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9" name="Google Shape;379;p21"/>
          <p:cNvSpPr txBox="1">
            <a:spLocks noGrp="1"/>
          </p:cNvSpPr>
          <p:nvPr>
            <p:ph type="title"/>
          </p:nvPr>
        </p:nvSpPr>
        <p:spPr>
          <a:xfrm>
            <a:off x="720000" y="413200"/>
            <a:ext cx="7704000" cy="5727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b="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80" name="Google Shape;380;p21"/>
          <p:cNvSpPr txBox="1">
            <a:spLocks noGrp="1"/>
          </p:cNvSpPr>
          <p:nvPr>
            <p:ph type="subTitle" idx="1"/>
          </p:nvPr>
        </p:nvSpPr>
        <p:spPr>
          <a:xfrm>
            <a:off x="720000" y="1763975"/>
            <a:ext cx="2309400" cy="368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381" name="Google Shape;381;p21"/>
          <p:cNvSpPr txBox="1">
            <a:spLocks noGrp="1"/>
          </p:cNvSpPr>
          <p:nvPr>
            <p:ph type="subTitle" idx="2"/>
          </p:nvPr>
        </p:nvSpPr>
        <p:spPr>
          <a:xfrm>
            <a:off x="720000" y="2132575"/>
            <a:ext cx="2309400" cy="6621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82" name="Google Shape;382;p21"/>
          <p:cNvSpPr txBox="1">
            <a:spLocks noGrp="1"/>
          </p:cNvSpPr>
          <p:nvPr>
            <p:ph type="subTitle" idx="3"/>
          </p:nvPr>
        </p:nvSpPr>
        <p:spPr>
          <a:xfrm>
            <a:off x="3417300" y="1763975"/>
            <a:ext cx="2309400" cy="368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383" name="Google Shape;383;p21"/>
          <p:cNvSpPr txBox="1">
            <a:spLocks noGrp="1"/>
          </p:cNvSpPr>
          <p:nvPr>
            <p:ph type="subTitle" idx="4"/>
          </p:nvPr>
        </p:nvSpPr>
        <p:spPr>
          <a:xfrm>
            <a:off x="3417300" y="2132575"/>
            <a:ext cx="2309400" cy="6621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84" name="Google Shape;384;p21"/>
          <p:cNvSpPr txBox="1">
            <a:spLocks noGrp="1"/>
          </p:cNvSpPr>
          <p:nvPr>
            <p:ph type="subTitle" idx="5"/>
          </p:nvPr>
        </p:nvSpPr>
        <p:spPr>
          <a:xfrm>
            <a:off x="6114600" y="1763975"/>
            <a:ext cx="2309400" cy="368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385" name="Google Shape;385;p21"/>
          <p:cNvSpPr txBox="1">
            <a:spLocks noGrp="1"/>
          </p:cNvSpPr>
          <p:nvPr>
            <p:ph type="subTitle" idx="6"/>
          </p:nvPr>
        </p:nvSpPr>
        <p:spPr>
          <a:xfrm>
            <a:off x="6114600" y="2132575"/>
            <a:ext cx="2309400" cy="6621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86" name="Google Shape;386;p21"/>
          <p:cNvSpPr txBox="1">
            <a:spLocks noGrp="1"/>
          </p:cNvSpPr>
          <p:nvPr>
            <p:ph type="subTitle" idx="7"/>
          </p:nvPr>
        </p:nvSpPr>
        <p:spPr>
          <a:xfrm>
            <a:off x="720000" y="3572800"/>
            <a:ext cx="2309400" cy="368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387" name="Google Shape;387;p21"/>
          <p:cNvSpPr txBox="1">
            <a:spLocks noGrp="1"/>
          </p:cNvSpPr>
          <p:nvPr>
            <p:ph type="subTitle" idx="8"/>
          </p:nvPr>
        </p:nvSpPr>
        <p:spPr>
          <a:xfrm>
            <a:off x="720000" y="3941400"/>
            <a:ext cx="2309400" cy="6621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88" name="Google Shape;388;p21"/>
          <p:cNvSpPr txBox="1">
            <a:spLocks noGrp="1"/>
          </p:cNvSpPr>
          <p:nvPr>
            <p:ph type="subTitle" idx="9"/>
          </p:nvPr>
        </p:nvSpPr>
        <p:spPr>
          <a:xfrm>
            <a:off x="3417300" y="3572800"/>
            <a:ext cx="2309400" cy="368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389" name="Google Shape;389;p21"/>
          <p:cNvSpPr txBox="1">
            <a:spLocks noGrp="1"/>
          </p:cNvSpPr>
          <p:nvPr>
            <p:ph type="subTitle" idx="13"/>
          </p:nvPr>
        </p:nvSpPr>
        <p:spPr>
          <a:xfrm>
            <a:off x="3417300" y="3941400"/>
            <a:ext cx="2309400" cy="6621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90" name="Google Shape;390;p21"/>
          <p:cNvSpPr txBox="1">
            <a:spLocks noGrp="1"/>
          </p:cNvSpPr>
          <p:nvPr>
            <p:ph type="subTitle" idx="14"/>
          </p:nvPr>
        </p:nvSpPr>
        <p:spPr>
          <a:xfrm>
            <a:off x="6114600" y="3572800"/>
            <a:ext cx="2309400" cy="368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391" name="Google Shape;391;p21"/>
          <p:cNvSpPr txBox="1">
            <a:spLocks noGrp="1"/>
          </p:cNvSpPr>
          <p:nvPr>
            <p:ph type="subTitle" idx="15"/>
          </p:nvPr>
        </p:nvSpPr>
        <p:spPr>
          <a:xfrm>
            <a:off x="6114600" y="3941400"/>
            <a:ext cx="2309400" cy="6621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392"/>
        <p:cNvGrpSpPr/>
        <p:nvPr/>
      </p:nvGrpSpPr>
      <p:grpSpPr>
        <a:xfrm>
          <a:off x="0" y="0"/>
          <a:ext cx="0" cy="0"/>
          <a:chOff x="0" y="0"/>
          <a:chExt cx="0" cy="0"/>
        </a:xfrm>
      </p:grpSpPr>
      <p:grpSp>
        <p:nvGrpSpPr>
          <p:cNvPr id="393" name="Google Shape;393;p22"/>
          <p:cNvGrpSpPr/>
          <p:nvPr/>
        </p:nvGrpSpPr>
        <p:grpSpPr>
          <a:xfrm>
            <a:off x="-874307" y="-3096782"/>
            <a:ext cx="10943120" cy="7654833"/>
            <a:chOff x="-4219997" y="-1378766"/>
            <a:chExt cx="6355628" cy="4445832"/>
          </a:xfrm>
        </p:grpSpPr>
        <p:sp>
          <p:nvSpPr>
            <p:cNvPr id="394" name="Google Shape;394;p22"/>
            <p:cNvSpPr/>
            <p:nvPr/>
          </p:nvSpPr>
          <p:spPr>
            <a:xfrm>
              <a:off x="-3870843" y="480632"/>
              <a:ext cx="2084659" cy="1469754"/>
            </a:xfrm>
            <a:custGeom>
              <a:avLst/>
              <a:gdLst/>
              <a:ahLst/>
              <a:cxnLst/>
              <a:rect l="l" t="t" r="r" b="b"/>
              <a:pathLst>
                <a:path w="29244" h="20618" extrusionOk="0">
                  <a:moveTo>
                    <a:pt x="29244" y="1"/>
                  </a:moveTo>
                  <a:lnTo>
                    <a:pt x="29244" y="1"/>
                  </a:lnTo>
                  <a:cubicBezTo>
                    <a:pt x="18610" y="2624"/>
                    <a:pt x="8431" y="7147"/>
                    <a:pt x="0" y="14025"/>
                  </a:cubicBezTo>
                  <a:cubicBezTo>
                    <a:pt x="491" y="16282"/>
                    <a:pt x="839" y="18521"/>
                    <a:pt x="491" y="20617"/>
                  </a:cubicBezTo>
                  <a:cubicBezTo>
                    <a:pt x="8012" y="11366"/>
                    <a:pt x="18190" y="4595"/>
                    <a:pt x="29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2"/>
            <p:cNvSpPr/>
            <p:nvPr/>
          </p:nvSpPr>
          <p:spPr>
            <a:xfrm>
              <a:off x="-3870843" y="480632"/>
              <a:ext cx="2084659" cy="1469754"/>
            </a:xfrm>
            <a:custGeom>
              <a:avLst/>
              <a:gdLst/>
              <a:ahLst/>
              <a:cxnLst/>
              <a:rect l="l" t="t" r="r" b="b"/>
              <a:pathLst>
                <a:path w="29244" h="20618" extrusionOk="0">
                  <a:moveTo>
                    <a:pt x="29244" y="1"/>
                  </a:moveTo>
                  <a:lnTo>
                    <a:pt x="29244" y="1"/>
                  </a:lnTo>
                  <a:cubicBezTo>
                    <a:pt x="18610" y="2624"/>
                    <a:pt x="8431" y="7147"/>
                    <a:pt x="0" y="14025"/>
                  </a:cubicBezTo>
                  <a:cubicBezTo>
                    <a:pt x="491" y="16282"/>
                    <a:pt x="839" y="18521"/>
                    <a:pt x="491" y="20617"/>
                  </a:cubicBezTo>
                  <a:cubicBezTo>
                    <a:pt x="839" y="20189"/>
                    <a:pt x="1196" y="19761"/>
                    <a:pt x="1553" y="19342"/>
                  </a:cubicBezTo>
                  <a:cubicBezTo>
                    <a:pt x="1410" y="18084"/>
                    <a:pt x="1116" y="16799"/>
                    <a:pt x="759" y="15505"/>
                  </a:cubicBezTo>
                  <a:cubicBezTo>
                    <a:pt x="8823" y="8208"/>
                    <a:pt x="18761" y="3168"/>
                    <a:pt x="29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2"/>
            <p:cNvSpPr/>
            <p:nvPr/>
          </p:nvSpPr>
          <p:spPr>
            <a:xfrm>
              <a:off x="-4219997" y="940420"/>
              <a:ext cx="1563209" cy="2126645"/>
            </a:xfrm>
            <a:custGeom>
              <a:avLst/>
              <a:gdLst/>
              <a:ahLst/>
              <a:cxnLst/>
              <a:rect l="l" t="t" r="r" b="b"/>
              <a:pathLst>
                <a:path w="21929" h="29833" extrusionOk="0">
                  <a:moveTo>
                    <a:pt x="21929" y="1"/>
                  </a:moveTo>
                  <a:lnTo>
                    <a:pt x="21929" y="1"/>
                  </a:lnTo>
                  <a:cubicBezTo>
                    <a:pt x="13034" y="6397"/>
                    <a:pt x="5264" y="14381"/>
                    <a:pt x="1" y="23900"/>
                  </a:cubicBezTo>
                  <a:cubicBezTo>
                    <a:pt x="1294" y="25809"/>
                    <a:pt x="2445" y="27754"/>
                    <a:pt x="2900" y="29832"/>
                  </a:cubicBezTo>
                  <a:cubicBezTo>
                    <a:pt x="6442" y="18449"/>
                    <a:pt x="13373" y="8386"/>
                    <a:pt x="219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2"/>
            <p:cNvSpPr/>
            <p:nvPr/>
          </p:nvSpPr>
          <p:spPr>
            <a:xfrm>
              <a:off x="-575409" y="336279"/>
              <a:ext cx="2711040" cy="646840"/>
            </a:xfrm>
            <a:custGeom>
              <a:avLst/>
              <a:gdLst/>
              <a:ahLst/>
              <a:cxnLst/>
              <a:rect l="l" t="t" r="r" b="b"/>
              <a:pathLst>
                <a:path w="38031" h="9074" extrusionOk="0">
                  <a:moveTo>
                    <a:pt x="0" y="1"/>
                  </a:moveTo>
                  <a:cubicBezTo>
                    <a:pt x="12633" y="1508"/>
                    <a:pt x="24988" y="5050"/>
                    <a:pt x="37085" y="9073"/>
                  </a:cubicBezTo>
                  <a:cubicBezTo>
                    <a:pt x="37817" y="7869"/>
                    <a:pt x="38031" y="6504"/>
                    <a:pt x="37843" y="5157"/>
                  </a:cubicBezTo>
                  <a:lnTo>
                    <a:pt x="37843" y="5157"/>
                  </a:lnTo>
                  <a:cubicBezTo>
                    <a:pt x="37843" y="5175"/>
                    <a:pt x="37834" y="5184"/>
                    <a:pt x="37826" y="5193"/>
                  </a:cubicBezTo>
                  <a:cubicBezTo>
                    <a:pt x="25381" y="2445"/>
                    <a:pt x="12722" y="188"/>
                    <a:pt x="0" y="1"/>
                  </a:cubicBezTo>
                  <a:close/>
                </a:path>
              </a:pathLst>
            </a:custGeom>
            <a:solidFill>
              <a:srgbClr val="1D40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2"/>
            <p:cNvSpPr/>
            <p:nvPr/>
          </p:nvSpPr>
          <p:spPr>
            <a:xfrm>
              <a:off x="-4057824" y="-623217"/>
              <a:ext cx="6135571" cy="2110606"/>
            </a:xfrm>
            <a:custGeom>
              <a:avLst/>
              <a:gdLst/>
              <a:ahLst/>
              <a:cxnLst/>
              <a:rect l="l" t="t" r="r" b="b"/>
              <a:pathLst>
                <a:path w="86071" h="29608" extrusionOk="0">
                  <a:moveTo>
                    <a:pt x="23688" y="0"/>
                  </a:moveTo>
                  <a:cubicBezTo>
                    <a:pt x="19653" y="0"/>
                    <a:pt x="15625" y="595"/>
                    <a:pt x="11937" y="2185"/>
                  </a:cubicBezTo>
                  <a:cubicBezTo>
                    <a:pt x="6950" y="4335"/>
                    <a:pt x="2659" y="8510"/>
                    <a:pt x="1276" y="13764"/>
                  </a:cubicBezTo>
                  <a:cubicBezTo>
                    <a:pt x="1" y="18653"/>
                    <a:pt x="1883" y="24880"/>
                    <a:pt x="90" y="29608"/>
                  </a:cubicBezTo>
                  <a:cubicBezTo>
                    <a:pt x="11464" y="20223"/>
                    <a:pt x="26059" y="15361"/>
                    <a:pt x="40716" y="13773"/>
                  </a:cubicBezTo>
                  <a:cubicBezTo>
                    <a:pt x="44968" y="13312"/>
                    <a:pt x="49233" y="13111"/>
                    <a:pt x="53503" y="13111"/>
                  </a:cubicBezTo>
                  <a:cubicBezTo>
                    <a:pt x="63954" y="13111"/>
                    <a:pt x="74428" y="14315"/>
                    <a:pt x="84777" y="15860"/>
                  </a:cubicBezTo>
                  <a:cubicBezTo>
                    <a:pt x="86071" y="12533"/>
                    <a:pt x="83921" y="8724"/>
                    <a:pt x="80718" y="7145"/>
                  </a:cubicBezTo>
                  <a:cubicBezTo>
                    <a:pt x="77507" y="5575"/>
                    <a:pt x="73778" y="5637"/>
                    <a:pt x="70200" y="5601"/>
                  </a:cubicBezTo>
                  <a:cubicBezTo>
                    <a:pt x="61404" y="5521"/>
                    <a:pt x="52617" y="4656"/>
                    <a:pt x="43981" y="3023"/>
                  </a:cubicBezTo>
                  <a:cubicBezTo>
                    <a:pt x="38647" y="2015"/>
                    <a:pt x="33348" y="713"/>
                    <a:pt x="27941" y="204"/>
                  </a:cubicBezTo>
                  <a:cubicBezTo>
                    <a:pt x="26533" y="74"/>
                    <a:pt x="25110" y="0"/>
                    <a:pt x="23688" y="0"/>
                  </a:cubicBezTo>
                  <a:close/>
                </a:path>
              </a:pathLst>
            </a:custGeom>
            <a:solidFill>
              <a:srgbClr val="FF4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2"/>
            <p:cNvSpPr/>
            <p:nvPr/>
          </p:nvSpPr>
          <p:spPr>
            <a:xfrm>
              <a:off x="-4057824" y="-623217"/>
              <a:ext cx="6135571" cy="2110606"/>
            </a:xfrm>
            <a:custGeom>
              <a:avLst/>
              <a:gdLst/>
              <a:ahLst/>
              <a:cxnLst/>
              <a:rect l="l" t="t" r="r" b="b"/>
              <a:pathLst>
                <a:path w="86071" h="29608" extrusionOk="0">
                  <a:moveTo>
                    <a:pt x="23688" y="0"/>
                  </a:moveTo>
                  <a:cubicBezTo>
                    <a:pt x="19653" y="0"/>
                    <a:pt x="15625" y="595"/>
                    <a:pt x="11937" y="2185"/>
                  </a:cubicBezTo>
                  <a:cubicBezTo>
                    <a:pt x="6950" y="4335"/>
                    <a:pt x="2659" y="8510"/>
                    <a:pt x="1276" y="13764"/>
                  </a:cubicBezTo>
                  <a:cubicBezTo>
                    <a:pt x="1" y="18653"/>
                    <a:pt x="1883" y="24880"/>
                    <a:pt x="90" y="29608"/>
                  </a:cubicBezTo>
                  <a:cubicBezTo>
                    <a:pt x="11464" y="20223"/>
                    <a:pt x="26059" y="15361"/>
                    <a:pt x="40716" y="13773"/>
                  </a:cubicBezTo>
                  <a:cubicBezTo>
                    <a:pt x="44968" y="13312"/>
                    <a:pt x="49233" y="13111"/>
                    <a:pt x="53503" y="13111"/>
                  </a:cubicBezTo>
                  <a:cubicBezTo>
                    <a:pt x="63954" y="13111"/>
                    <a:pt x="74428" y="14315"/>
                    <a:pt x="84777" y="15860"/>
                  </a:cubicBezTo>
                  <a:cubicBezTo>
                    <a:pt x="86071" y="12533"/>
                    <a:pt x="83921" y="8724"/>
                    <a:pt x="80718" y="7145"/>
                  </a:cubicBezTo>
                  <a:cubicBezTo>
                    <a:pt x="77507" y="5575"/>
                    <a:pt x="73778" y="5637"/>
                    <a:pt x="70200" y="5601"/>
                  </a:cubicBezTo>
                  <a:cubicBezTo>
                    <a:pt x="61404" y="5521"/>
                    <a:pt x="52617" y="4656"/>
                    <a:pt x="43981" y="3023"/>
                  </a:cubicBezTo>
                  <a:cubicBezTo>
                    <a:pt x="38647" y="2015"/>
                    <a:pt x="33348" y="713"/>
                    <a:pt x="27941" y="204"/>
                  </a:cubicBezTo>
                  <a:cubicBezTo>
                    <a:pt x="26533" y="74"/>
                    <a:pt x="25110" y="0"/>
                    <a:pt x="236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2"/>
            <p:cNvSpPr/>
            <p:nvPr/>
          </p:nvSpPr>
          <p:spPr>
            <a:xfrm>
              <a:off x="-4057824" y="-738057"/>
              <a:ext cx="6135571" cy="2110392"/>
            </a:xfrm>
            <a:custGeom>
              <a:avLst/>
              <a:gdLst/>
              <a:ahLst/>
              <a:cxnLst/>
              <a:rect l="l" t="t" r="r" b="b"/>
              <a:pathLst>
                <a:path w="86071" h="29605" extrusionOk="0">
                  <a:moveTo>
                    <a:pt x="23652" y="0"/>
                  </a:moveTo>
                  <a:cubicBezTo>
                    <a:pt x="19629" y="0"/>
                    <a:pt x="15613" y="596"/>
                    <a:pt x="11937" y="2181"/>
                  </a:cubicBezTo>
                  <a:cubicBezTo>
                    <a:pt x="6950" y="4340"/>
                    <a:pt x="2659" y="8506"/>
                    <a:pt x="1276" y="13760"/>
                  </a:cubicBezTo>
                  <a:cubicBezTo>
                    <a:pt x="1" y="18658"/>
                    <a:pt x="1883" y="24876"/>
                    <a:pt x="90" y="29604"/>
                  </a:cubicBezTo>
                  <a:cubicBezTo>
                    <a:pt x="11464" y="20219"/>
                    <a:pt x="26059" y="15357"/>
                    <a:pt x="40716" y="13769"/>
                  </a:cubicBezTo>
                  <a:cubicBezTo>
                    <a:pt x="44968" y="13309"/>
                    <a:pt x="49233" y="13108"/>
                    <a:pt x="53503" y="13108"/>
                  </a:cubicBezTo>
                  <a:cubicBezTo>
                    <a:pt x="63954" y="13108"/>
                    <a:pt x="74428" y="14311"/>
                    <a:pt x="84777" y="15857"/>
                  </a:cubicBezTo>
                  <a:cubicBezTo>
                    <a:pt x="86071" y="12529"/>
                    <a:pt x="83921" y="8720"/>
                    <a:pt x="80718" y="7141"/>
                  </a:cubicBezTo>
                  <a:cubicBezTo>
                    <a:pt x="77507" y="5571"/>
                    <a:pt x="73778" y="5633"/>
                    <a:pt x="70200" y="5598"/>
                  </a:cubicBezTo>
                  <a:cubicBezTo>
                    <a:pt x="61404" y="5517"/>
                    <a:pt x="52617" y="4661"/>
                    <a:pt x="43981" y="3028"/>
                  </a:cubicBezTo>
                  <a:cubicBezTo>
                    <a:pt x="38647" y="2011"/>
                    <a:pt x="33348" y="709"/>
                    <a:pt x="27941" y="209"/>
                  </a:cubicBezTo>
                  <a:cubicBezTo>
                    <a:pt x="26521" y="76"/>
                    <a:pt x="25086" y="0"/>
                    <a:pt x="236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2"/>
            <p:cNvSpPr/>
            <p:nvPr/>
          </p:nvSpPr>
          <p:spPr>
            <a:xfrm>
              <a:off x="-4057824" y="-836644"/>
              <a:ext cx="6135571" cy="2110392"/>
            </a:xfrm>
            <a:custGeom>
              <a:avLst/>
              <a:gdLst/>
              <a:ahLst/>
              <a:cxnLst/>
              <a:rect l="l" t="t" r="r" b="b"/>
              <a:pathLst>
                <a:path w="86071" h="29605" extrusionOk="0">
                  <a:moveTo>
                    <a:pt x="23652" y="0"/>
                  </a:moveTo>
                  <a:cubicBezTo>
                    <a:pt x="19629" y="0"/>
                    <a:pt x="15613" y="596"/>
                    <a:pt x="11937" y="2181"/>
                  </a:cubicBezTo>
                  <a:cubicBezTo>
                    <a:pt x="6950" y="4340"/>
                    <a:pt x="2659" y="8506"/>
                    <a:pt x="1276" y="13761"/>
                  </a:cubicBezTo>
                  <a:cubicBezTo>
                    <a:pt x="1" y="18649"/>
                    <a:pt x="1883" y="24876"/>
                    <a:pt x="90" y="29604"/>
                  </a:cubicBezTo>
                  <a:cubicBezTo>
                    <a:pt x="11464" y="20219"/>
                    <a:pt x="26059" y="15357"/>
                    <a:pt x="40716" y="13770"/>
                  </a:cubicBezTo>
                  <a:cubicBezTo>
                    <a:pt x="44968" y="13309"/>
                    <a:pt x="49233" y="13108"/>
                    <a:pt x="53503" y="13108"/>
                  </a:cubicBezTo>
                  <a:cubicBezTo>
                    <a:pt x="63954" y="13108"/>
                    <a:pt x="74428" y="14312"/>
                    <a:pt x="84777" y="15857"/>
                  </a:cubicBezTo>
                  <a:cubicBezTo>
                    <a:pt x="86071" y="12529"/>
                    <a:pt x="83921" y="8720"/>
                    <a:pt x="80718" y="7141"/>
                  </a:cubicBezTo>
                  <a:cubicBezTo>
                    <a:pt x="77507" y="5571"/>
                    <a:pt x="73778" y="5634"/>
                    <a:pt x="70200" y="5598"/>
                  </a:cubicBezTo>
                  <a:cubicBezTo>
                    <a:pt x="61404" y="5518"/>
                    <a:pt x="52617" y="4661"/>
                    <a:pt x="43981" y="3020"/>
                  </a:cubicBezTo>
                  <a:cubicBezTo>
                    <a:pt x="38647" y="2012"/>
                    <a:pt x="33348" y="709"/>
                    <a:pt x="27941" y="210"/>
                  </a:cubicBezTo>
                  <a:cubicBezTo>
                    <a:pt x="26521" y="76"/>
                    <a:pt x="25086" y="0"/>
                    <a:pt x="236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2"/>
            <p:cNvSpPr/>
            <p:nvPr/>
          </p:nvSpPr>
          <p:spPr>
            <a:xfrm>
              <a:off x="-4057824" y="-951769"/>
              <a:ext cx="6135571" cy="2110392"/>
            </a:xfrm>
            <a:custGeom>
              <a:avLst/>
              <a:gdLst/>
              <a:ahLst/>
              <a:cxnLst/>
              <a:rect l="l" t="t" r="r" b="b"/>
              <a:pathLst>
                <a:path w="86071" h="29605" extrusionOk="0">
                  <a:moveTo>
                    <a:pt x="23657" y="1"/>
                  </a:moveTo>
                  <a:cubicBezTo>
                    <a:pt x="19632" y="1"/>
                    <a:pt x="15615" y="598"/>
                    <a:pt x="11937" y="2190"/>
                  </a:cubicBezTo>
                  <a:cubicBezTo>
                    <a:pt x="6950" y="4340"/>
                    <a:pt x="2659" y="8506"/>
                    <a:pt x="1276" y="13761"/>
                  </a:cubicBezTo>
                  <a:cubicBezTo>
                    <a:pt x="1" y="18659"/>
                    <a:pt x="1883" y="24876"/>
                    <a:pt x="90" y="29605"/>
                  </a:cubicBezTo>
                  <a:cubicBezTo>
                    <a:pt x="11464" y="20220"/>
                    <a:pt x="26059" y="15358"/>
                    <a:pt x="40716" y="13770"/>
                  </a:cubicBezTo>
                  <a:cubicBezTo>
                    <a:pt x="44965" y="13309"/>
                    <a:pt x="49229" y="13109"/>
                    <a:pt x="53496" y="13109"/>
                  </a:cubicBezTo>
                  <a:cubicBezTo>
                    <a:pt x="63949" y="13109"/>
                    <a:pt x="74426" y="14314"/>
                    <a:pt x="84777" y="15866"/>
                  </a:cubicBezTo>
                  <a:cubicBezTo>
                    <a:pt x="86071" y="12530"/>
                    <a:pt x="83921" y="8721"/>
                    <a:pt x="80718" y="7150"/>
                  </a:cubicBezTo>
                  <a:cubicBezTo>
                    <a:pt x="77507" y="5571"/>
                    <a:pt x="73778" y="5634"/>
                    <a:pt x="70200" y="5607"/>
                  </a:cubicBezTo>
                  <a:cubicBezTo>
                    <a:pt x="61404" y="5527"/>
                    <a:pt x="52617" y="4661"/>
                    <a:pt x="43981" y="3029"/>
                  </a:cubicBezTo>
                  <a:cubicBezTo>
                    <a:pt x="38647" y="2021"/>
                    <a:pt x="33348" y="718"/>
                    <a:pt x="27941" y="210"/>
                  </a:cubicBezTo>
                  <a:cubicBezTo>
                    <a:pt x="26522" y="76"/>
                    <a:pt x="25089" y="1"/>
                    <a:pt x="236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2"/>
            <p:cNvSpPr/>
            <p:nvPr/>
          </p:nvSpPr>
          <p:spPr>
            <a:xfrm>
              <a:off x="-4057824" y="-1050356"/>
              <a:ext cx="6135571" cy="2110392"/>
            </a:xfrm>
            <a:custGeom>
              <a:avLst/>
              <a:gdLst/>
              <a:ahLst/>
              <a:cxnLst/>
              <a:rect l="l" t="t" r="r" b="b"/>
              <a:pathLst>
                <a:path w="86071" h="29605" extrusionOk="0">
                  <a:moveTo>
                    <a:pt x="23657" y="1"/>
                  </a:moveTo>
                  <a:cubicBezTo>
                    <a:pt x="19632" y="1"/>
                    <a:pt x="15615" y="598"/>
                    <a:pt x="11937" y="2191"/>
                  </a:cubicBezTo>
                  <a:cubicBezTo>
                    <a:pt x="6950" y="4341"/>
                    <a:pt x="2659" y="8507"/>
                    <a:pt x="1276" y="13761"/>
                  </a:cubicBezTo>
                  <a:cubicBezTo>
                    <a:pt x="1" y="18659"/>
                    <a:pt x="1883" y="24877"/>
                    <a:pt x="90" y="29605"/>
                  </a:cubicBezTo>
                  <a:cubicBezTo>
                    <a:pt x="11464" y="20220"/>
                    <a:pt x="26059" y="15358"/>
                    <a:pt x="40716" y="13770"/>
                  </a:cubicBezTo>
                  <a:cubicBezTo>
                    <a:pt x="44965" y="13310"/>
                    <a:pt x="49229" y="13109"/>
                    <a:pt x="53496" y="13109"/>
                  </a:cubicBezTo>
                  <a:cubicBezTo>
                    <a:pt x="63949" y="13109"/>
                    <a:pt x="74426" y="14314"/>
                    <a:pt x="84777" y="15866"/>
                  </a:cubicBezTo>
                  <a:cubicBezTo>
                    <a:pt x="86071" y="12530"/>
                    <a:pt x="83921" y="8721"/>
                    <a:pt x="80718" y="7151"/>
                  </a:cubicBezTo>
                  <a:cubicBezTo>
                    <a:pt x="77507" y="5572"/>
                    <a:pt x="73778" y="5634"/>
                    <a:pt x="70200" y="5607"/>
                  </a:cubicBezTo>
                  <a:cubicBezTo>
                    <a:pt x="61404" y="5527"/>
                    <a:pt x="52617" y="4662"/>
                    <a:pt x="43981" y="3029"/>
                  </a:cubicBezTo>
                  <a:cubicBezTo>
                    <a:pt x="38647" y="2021"/>
                    <a:pt x="33348" y="710"/>
                    <a:pt x="27941" y="210"/>
                  </a:cubicBezTo>
                  <a:cubicBezTo>
                    <a:pt x="26522" y="77"/>
                    <a:pt x="25089" y="1"/>
                    <a:pt x="236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2"/>
            <p:cNvSpPr/>
            <p:nvPr/>
          </p:nvSpPr>
          <p:spPr>
            <a:xfrm>
              <a:off x="-4057824" y="-1165339"/>
              <a:ext cx="6135571" cy="2110963"/>
            </a:xfrm>
            <a:custGeom>
              <a:avLst/>
              <a:gdLst/>
              <a:ahLst/>
              <a:cxnLst/>
              <a:rect l="l" t="t" r="r" b="b"/>
              <a:pathLst>
                <a:path w="86071" h="29613" extrusionOk="0">
                  <a:moveTo>
                    <a:pt x="23678" y="1"/>
                  </a:moveTo>
                  <a:cubicBezTo>
                    <a:pt x="19646" y="1"/>
                    <a:pt x="15621" y="601"/>
                    <a:pt x="11937" y="2189"/>
                  </a:cubicBezTo>
                  <a:cubicBezTo>
                    <a:pt x="6950" y="4339"/>
                    <a:pt x="2659" y="8514"/>
                    <a:pt x="1276" y="13768"/>
                  </a:cubicBezTo>
                  <a:cubicBezTo>
                    <a:pt x="1" y="18657"/>
                    <a:pt x="1883" y="24884"/>
                    <a:pt x="90" y="29612"/>
                  </a:cubicBezTo>
                  <a:cubicBezTo>
                    <a:pt x="11464" y="20227"/>
                    <a:pt x="26059" y="15356"/>
                    <a:pt x="40716" y="13768"/>
                  </a:cubicBezTo>
                  <a:cubicBezTo>
                    <a:pt x="44965" y="13308"/>
                    <a:pt x="49229" y="13107"/>
                    <a:pt x="53496" y="13107"/>
                  </a:cubicBezTo>
                  <a:cubicBezTo>
                    <a:pt x="63949" y="13107"/>
                    <a:pt x="74426" y="14313"/>
                    <a:pt x="84777" y="15865"/>
                  </a:cubicBezTo>
                  <a:cubicBezTo>
                    <a:pt x="86071" y="12528"/>
                    <a:pt x="83921" y="8719"/>
                    <a:pt x="80718" y="7149"/>
                  </a:cubicBezTo>
                  <a:cubicBezTo>
                    <a:pt x="77507" y="5570"/>
                    <a:pt x="73778" y="5632"/>
                    <a:pt x="70200" y="5606"/>
                  </a:cubicBezTo>
                  <a:cubicBezTo>
                    <a:pt x="61404" y="5525"/>
                    <a:pt x="52617" y="4660"/>
                    <a:pt x="43981" y="3027"/>
                  </a:cubicBezTo>
                  <a:cubicBezTo>
                    <a:pt x="38647" y="2019"/>
                    <a:pt x="33348" y="717"/>
                    <a:pt x="27941" y="208"/>
                  </a:cubicBezTo>
                  <a:cubicBezTo>
                    <a:pt x="26529" y="76"/>
                    <a:pt x="25103" y="1"/>
                    <a:pt x="236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2"/>
            <p:cNvSpPr/>
            <p:nvPr/>
          </p:nvSpPr>
          <p:spPr>
            <a:xfrm>
              <a:off x="-4057824" y="-1263926"/>
              <a:ext cx="6135571" cy="2110321"/>
            </a:xfrm>
            <a:custGeom>
              <a:avLst/>
              <a:gdLst/>
              <a:ahLst/>
              <a:cxnLst/>
              <a:rect l="l" t="t" r="r" b="b"/>
              <a:pathLst>
                <a:path w="86071" h="29604" extrusionOk="0">
                  <a:moveTo>
                    <a:pt x="23678" y="1"/>
                  </a:moveTo>
                  <a:cubicBezTo>
                    <a:pt x="19646" y="1"/>
                    <a:pt x="15621" y="601"/>
                    <a:pt x="11937" y="2189"/>
                  </a:cubicBezTo>
                  <a:cubicBezTo>
                    <a:pt x="6950" y="4339"/>
                    <a:pt x="2659" y="8514"/>
                    <a:pt x="1276" y="13760"/>
                  </a:cubicBezTo>
                  <a:cubicBezTo>
                    <a:pt x="1" y="18657"/>
                    <a:pt x="1883" y="24884"/>
                    <a:pt x="90" y="29603"/>
                  </a:cubicBezTo>
                  <a:cubicBezTo>
                    <a:pt x="11464" y="20218"/>
                    <a:pt x="26059" y="15357"/>
                    <a:pt x="40716" y="13769"/>
                  </a:cubicBezTo>
                  <a:cubicBezTo>
                    <a:pt x="44965" y="13308"/>
                    <a:pt x="49229" y="13107"/>
                    <a:pt x="53496" y="13107"/>
                  </a:cubicBezTo>
                  <a:cubicBezTo>
                    <a:pt x="63949" y="13107"/>
                    <a:pt x="74426" y="14313"/>
                    <a:pt x="84777" y="15865"/>
                  </a:cubicBezTo>
                  <a:cubicBezTo>
                    <a:pt x="86071" y="12529"/>
                    <a:pt x="83921" y="8719"/>
                    <a:pt x="80718" y="7149"/>
                  </a:cubicBezTo>
                  <a:cubicBezTo>
                    <a:pt x="77507" y="5570"/>
                    <a:pt x="73778" y="5633"/>
                    <a:pt x="70200" y="5606"/>
                  </a:cubicBezTo>
                  <a:cubicBezTo>
                    <a:pt x="61404" y="5526"/>
                    <a:pt x="52617" y="4660"/>
                    <a:pt x="43981" y="3028"/>
                  </a:cubicBezTo>
                  <a:cubicBezTo>
                    <a:pt x="38647" y="2020"/>
                    <a:pt x="33348" y="717"/>
                    <a:pt x="27941" y="209"/>
                  </a:cubicBezTo>
                  <a:cubicBezTo>
                    <a:pt x="26529" y="76"/>
                    <a:pt x="25103" y="1"/>
                    <a:pt x="236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2"/>
            <p:cNvSpPr/>
            <p:nvPr/>
          </p:nvSpPr>
          <p:spPr>
            <a:xfrm>
              <a:off x="-4057824" y="-1378766"/>
              <a:ext cx="6135571" cy="2110678"/>
            </a:xfrm>
            <a:custGeom>
              <a:avLst/>
              <a:gdLst/>
              <a:ahLst/>
              <a:cxnLst/>
              <a:rect l="l" t="t" r="r" b="b"/>
              <a:pathLst>
                <a:path w="86071" h="29609" extrusionOk="0">
                  <a:moveTo>
                    <a:pt x="23688" y="1"/>
                  </a:moveTo>
                  <a:cubicBezTo>
                    <a:pt x="19653" y="1"/>
                    <a:pt x="15625" y="596"/>
                    <a:pt x="11937" y="2185"/>
                  </a:cubicBezTo>
                  <a:cubicBezTo>
                    <a:pt x="6950" y="4335"/>
                    <a:pt x="2659" y="8510"/>
                    <a:pt x="1276" y="13765"/>
                  </a:cubicBezTo>
                  <a:cubicBezTo>
                    <a:pt x="1" y="18654"/>
                    <a:pt x="1883" y="24880"/>
                    <a:pt x="90" y="29609"/>
                  </a:cubicBezTo>
                  <a:cubicBezTo>
                    <a:pt x="11464" y="20224"/>
                    <a:pt x="26059" y="15353"/>
                    <a:pt x="40716" y="13765"/>
                  </a:cubicBezTo>
                  <a:cubicBezTo>
                    <a:pt x="44965" y="13305"/>
                    <a:pt x="49229" y="13104"/>
                    <a:pt x="53496" y="13104"/>
                  </a:cubicBezTo>
                  <a:cubicBezTo>
                    <a:pt x="63949" y="13104"/>
                    <a:pt x="74426" y="14309"/>
                    <a:pt x="84777" y="15861"/>
                  </a:cubicBezTo>
                  <a:cubicBezTo>
                    <a:pt x="86071" y="12525"/>
                    <a:pt x="83921" y="8716"/>
                    <a:pt x="80718" y="7146"/>
                  </a:cubicBezTo>
                  <a:cubicBezTo>
                    <a:pt x="77507" y="5566"/>
                    <a:pt x="73778" y="5638"/>
                    <a:pt x="70200" y="5602"/>
                  </a:cubicBezTo>
                  <a:cubicBezTo>
                    <a:pt x="61404" y="5522"/>
                    <a:pt x="52617" y="4657"/>
                    <a:pt x="43981" y="3024"/>
                  </a:cubicBezTo>
                  <a:cubicBezTo>
                    <a:pt x="38647" y="2016"/>
                    <a:pt x="33348" y="713"/>
                    <a:pt x="27941" y="205"/>
                  </a:cubicBezTo>
                  <a:cubicBezTo>
                    <a:pt x="26533" y="75"/>
                    <a:pt x="25110" y="1"/>
                    <a:pt x="236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2"/>
            <p:cNvSpPr/>
            <p:nvPr/>
          </p:nvSpPr>
          <p:spPr>
            <a:xfrm>
              <a:off x="-351574" y="432300"/>
              <a:ext cx="108211" cy="103720"/>
            </a:xfrm>
            <a:custGeom>
              <a:avLst/>
              <a:gdLst/>
              <a:ahLst/>
              <a:cxnLst/>
              <a:rect l="l" t="t" r="r" b="b"/>
              <a:pathLst>
                <a:path w="1518" h="1455" extrusionOk="0">
                  <a:moveTo>
                    <a:pt x="1437" y="1"/>
                  </a:moveTo>
                  <a:lnTo>
                    <a:pt x="1437" y="1"/>
                  </a:lnTo>
                  <a:cubicBezTo>
                    <a:pt x="1258" y="144"/>
                    <a:pt x="1080" y="286"/>
                    <a:pt x="902" y="429"/>
                  </a:cubicBezTo>
                  <a:cubicBezTo>
                    <a:pt x="768" y="438"/>
                    <a:pt x="634" y="456"/>
                    <a:pt x="500" y="474"/>
                  </a:cubicBezTo>
                  <a:cubicBezTo>
                    <a:pt x="482" y="599"/>
                    <a:pt x="464" y="723"/>
                    <a:pt x="447" y="857"/>
                  </a:cubicBezTo>
                  <a:cubicBezTo>
                    <a:pt x="295" y="1018"/>
                    <a:pt x="143" y="1178"/>
                    <a:pt x="1" y="1339"/>
                  </a:cubicBezTo>
                  <a:cubicBezTo>
                    <a:pt x="152" y="1276"/>
                    <a:pt x="313" y="1223"/>
                    <a:pt x="473" y="1169"/>
                  </a:cubicBezTo>
                  <a:cubicBezTo>
                    <a:pt x="509" y="1259"/>
                    <a:pt x="545" y="1357"/>
                    <a:pt x="580" y="1455"/>
                  </a:cubicBezTo>
                  <a:cubicBezTo>
                    <a:pt x="705" y="1276"/>
                    <a:pt x="830" y="1107"/>
                    <a:pt x="955" y="938"/>
                  </a:cubicBezTo>
                  <a:cubicBezTo>
                    <a:pt x="1142" y="822"/>
                    <a:pt x="1330" y="714"/>
                    <a:pt x="1517" y="607"/>
                  </a:cubicBezTo>
                  <a:cubicBezTo>
                    <a:pt x="1419" y="554"/>
                    <a:pt x="1330" y="509"/>
                    <a:pt x="1232" y="465"/>
                  </a:cubicBezTo>
                  <a:cubicBezTo>
                    <a:pt x="1303" y="313"/>
                    <a:pt x="1374" y="152"/>
                    <a:pt x="14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2"/>
            <p:cNvSpPr/>
            <p:nvPr/>
          </p:nvSpPr>
          <p:spPr>
            <a:xfrm>
              <a:off x="-229463" y="448838"/>
              <a:ext cx="129810" cy="118404"/>
            </a:xfrm>
            <a:custGeom>
              <a:avLst/>
              <a:gdLst/>
              <a:ahLst/>
              <a:cxnLst/>
              <a:rect l="l" t="t" r="r" b="b"/>
              <a:pathLst>
                <a:path w="1821" h="1661" extrusionOk="0">
                  <a:moveTo>
                    <a:pt x="1704" y="1"/>
                  </a:moveTo>
                  <a:cubicBezTo>
                    <a:pt x="1490" y="161"/>
                    <a:pt x="1276" y="313"/>
                    <a:pt x="1071" y="474"/>
                  </a:cubicBezTo>
                  <a:cubicBezTo>
                    <a:pt x="910" y="482"/>
                    <a:pt x="750" y="482"/>
                    <a:pt x="589" y="491"/>
                  </a:cubicBezTo>
                  <a:cubicBezTo>
                    <a:pt x="571" y="643"/>
                    <a:pt x="553" y="795"/>
                    <a:pt x="527" y="946"/>
                  </a:cubicBezTo>
                  <a:cubicBezTo>
                    <a:pt x="357" y="1125"/>
                    <a:pt x="179" y="1303"/>
                    <a:pt x="0" y="1473"/>
                  </a:cubicBezTo>
                  <a:cubicBezTo>
                    <a:pt x="188" y="1419"/>
                    <a:pt x="375" y="1366"/>
                    <a:pt x="571" y="1312"/>
                  </a:cubicBezTo>
                  <a:cubicBezTo>
                    <a:pt x="616" y="1428"/>
                    <a:pt x="669" y="1544"/>
                    <a:pt x="714" y="1660"/>
                  </a:cubicBezTo>
                  <a:cubicBezTo>
                    <a:pt x="866" y="1464"/>
                    <a:pt x="1008" y="1268"/>
                    <a:pt x="1151" y="1080"/>
                  </a:cubicBezTo>
                  <a:cubicBezTo>
                    <a:pt x="1374" y="964"/>
                    <a:pt x="1597" y="839"/>
                    <a:pt x="1820" y="723"/>
                  </a:cubicBezTo>
                  <a:cubicBezTo>
                    <a:pt x="1704" y="661"/>
                    <a:pt x="1588" y="598"/>
                    <a:pt x="1472" y="545"/>
                  </a:cubicBezTo>
                  <a:cubicBezTo>
                    <a:pt x="1553" y="358"/>
                    <a:pt x="1624" y="179"/>
                    <a:pt x="17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2"/>
            <p:cNvSpPr/>
            <p:nvPr/>
          </p:nvSpPr>
          <p:spPr>
            <a:xfrm>
              <a:off x="-78767" y="478778"/>
              <a:ext cx="159678" cy="137366"/>
            </a:xfrm>
            <a:custGeom>
              <a:avLst/>
              <a:gdLst/>
              <a:ahLst/>
              <a:cxnLst/>
              <a:rect l="l" t="t" r="r" b="b"/>
              <a:pathLst>
                <a:path w="2240" h="1927" extrusionOk="0">
                  <a:moveTo>
                    <a:pt x="2053" y="0"/>
                  </a:moveTo>
                  <a:cubicBezTo>
                    <a:pt x="1794" y="178"/>
                    <a:pt x="1535" y="348"/>
                    <a:pt x="1285" y="517"/>
                  </a:cubicBezTo>
                  <a:cubicBezTo>
                    <a:pt x="1080" y="517"/>
                    <a:pt x="875" y="517"/>
                    <a:pt x="679" y="509"/>
                  </a:cubicBezTo>
                  <a:cubicBezTo>
                    <a:pt x="661" y="687"/>
                    <a:pt x="643" y="865"/>
                    <a:pt x="625" y="1044"/>
                  </a:cubicBezTo>
                  <a:cubicBezTo>
                    <a:pt x="420" y="1249"/>
                    <a:pt x="206" y="1445"/>
                    <a:pt x="1" y="1641"/>
                  </a:cubicBezTo>
                  <a:cubicBezTo>
                    <a:pt x="224" y="1597"/>
                    <a:pt x="456" y="1543"/>
                    <a:pt x="697" y="1499"/>
                  </a:cubicBezTo>
                  <a:cubicBezTo>
                    <a:pt x="759" y="1641"/>
                    <a:pt x="821" y="1784"/>
                    <a:pt x="893" y="1927"/>
                  </a:cubicBezTo>
                  <a:cubicBezTo>
                    <a:pt x="1062" y="1704"/>
                    <a:pt x="1241" y="1481"/>
                    <a:pt x="1410" y="1258"/>
                  </a:cubicBezTo>
                  <a:cubicBezTo>
                    <a:pt x="1678" y="1133"/>
                    <a:pt x="1954" y="1008"/>
                    <a:pt x="2240" y="883"/>
                  </a:cubicBezTo>
                  <a:cubicBezTo>
                    <a:pt x="2088" y="803"/>
                    <a:pt x="1937" y="714"/>
                    <a:pt x="1785" y="633"/>
                  </a:cubicBezTo>
                  <a:cubicBezTo>
                    <a:pt x="1874" y="419"/>
                    <a:pt x="1963" y="214"/>
                    <a:pt x="20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2"/>
            <p:cNvSpPr/>
            <p:nvPr/>
          </p:nvSpPr>
          <p:spPr>
            <a:xfrm>
              <a:off x="111992" y="528321"/>
              <a:ext cx="204873" cy="162886"/>
            </a:xfrm>
            <a:custGeom>
              <a:avLst/>
              <a:gdLst/>
              <a:ahLst/>
              <a:cxnLst/>
              <a:rect l="l" t="t" r="r" b="b"/>
              <a:pathLst>
                <a:path w="2874" h="2285" extrusionOk="0">
                  <a:moveTo>
                    <a:pt x="2570" y="1"/>
                  </a:moveTo>
                  <a:cubicBezTo>
                    <a:pt x="2240" y="197"/>
                    <a:pt x="1910" y="393"/>
                    <a:pt x="1589" y="581"/>
                  </a:cubicBezTo>
                  <a:cubicBezTo>
                    <a:pt x="1330" y="563"/>
                    <a:pt x="1071" y="536"/>
                    <a:pt x="813" y="518"/>
                  </a:cubicBezTo>
                  <a:cubicBezTo>
                    <a:pt x="804" y="732"/>
                    <a:pt x="786" y="946"/>
                    <a:pt x="777" y="1170"/>
                  </a:cubicBezTo>
                  <a:cubicBezTo>
                    <a:pt x="518" y="1401"/>
                    <a:pt x="260" y="1624"/>
                    <a:pt x="1" y="1848"/>
                  </a:cubicBezTo>
                  <a:cubicBezTo>
                    <a:pt x="286" y="1812"/>
                    <a:pt x="581" y="1776"/>
                    <a:pt x="884" y="1732"/>
                  </a:cubicBezTo>
                  <a:cubicBezTo>
                    <a:pt x="982" y="1910"/>
                    <a:pt x="1071" y="2097"/>
                    <a:pt x="1170" y="2285"/>
                  </a:cubicBezTo>
                  <a:cubicBezTo>
                    <a:pt x="1384" y="2026"/>
                    <a:pt x="1589" y="1767"/>
                    <a:pt x="1803" y="1500"/>
                  </a:cubicBezTo>
                  <a:cubicBezTo>
                    <a:pt x="2151" y="1375"/>
                    <a:pt x="2508" y="1241"/>
                    <a:pt x="2874" y="1116"/>
                  </a:cubicBezTo>
                  <a:cubicBezTo>
                    <a:pt x="2659" y="991"/>
                    <a:pt x="2454" y="875"/>
                    <a:pt x="2258" y="768"/>
                  </a:cubicBezTo>
                  <a:cubicBezTo>
                    <a:pt x="2365" y="509"/>
                    <a:pt x="2463" y="260"/>
                    <a:pt x="25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2"/>
            <p:cNvSpPr/>
            <p:nvPr/>
          </p:nvSpPr>
          <p:spPr>
            <a:xfrm>
              <a:off x="366408" y="610370"/>
              <a:ext cx="276087" cy="197887"/>
            </a:xfrm>
            <a:custGeom>
              <a:avLst/>
              <a:gdLst/>
              <a:ahLst/>
              <a:cxnLst/>
              <a:rect l="l" t="t" r="r" b="b"/>
              <a:pathLst>
                <a:path w="3873" h="2776" extrusionOk="0">
                  <a:moveTo>
                    <a:pt x="3355" y="1"/>
                  </a:moveTo>
                  <a:lnTo>
                    <a:pt x="3355" y="1"/>
                  </a:lnTo>
                  <a:cubicBezTo>
                    <a:pt x="2918" y="215"/>
                    <a:pt x="2480" y="429"/>
                    <a:pt x="2061" y="643"/>
                  </a:cubicBezTo>
                  <a:cubicBezTo>
                    <a:pt x="1695" y="589"/>
                    <a:pt x="1339" y="536"/>
                    <a:pt x="1000" y="491"/>
                  </a:cubicBezTo>
                  <a:cubicBezTo>
                    <a:pt x="1000" y="759"/>
                    <a:pt x="991" y="1036"/>
                    <a:pt x="991" y="1312"/>
                  </a:cubicBezTo>
                  <a:cubicBezTo>
                    <a:pt x="661" y="1571"/>
                    <a:pt x="330" y="1829"/>
                    <a:pt x="0" y="2088"/>
                  </a:cubicBezTo>
                  <a:cubicBezTo>
                    <a:pt x="384" y="2070"/>
                    <a:pt x="777" y="2053"/>
                    <a:pt x="1187" y="2035"/>
                  </a:cubicBezTo>
                  <a:cubicBezTo>
                    <a:pt x="1330" y="2276"/>
                    <a:pt x="1472" y="2525"/>
                    <a:pt x="1615" y="2775"/>
                  </a:cubicBezTo>
                  <a:cubicBezTo>
                    <a:pt x="1883" y="2463"/>
                    <a:pt x="2159" y="2151"/>
                    <a:pt x="2427" y="1838"/>
                  </a:cubicBezTo>
                  <a:cubicBezTo>
                    <a:pt x="2900" y="1714"/>
                    <a:pt x="3381" y="1580"/>
                    <a:pt x="3872" y="1455"/>
                  </a:cubicBezTo>
                  <a:cubicBezTo>
                    <a:pt x="3569" y="1276"/>
                    <a:pt x="3274" y="1107"/>
                    <a:pt x="2989" y="937"/>
                  </a:cubicBezTo>
                  <a:cubicBezTo>
                    <a:pt x="3114" y="625"/>
                    <a:pt x="3239" y="313"/>
                    <a:pt x="33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2"/>
            <p:cNvSpPr/>
            <p:nvPr/>
          </p:nvSpPr>
          <p:spPr>
            <a:xfrm>
              <a:off x="726968" y="747736"/>
              <a:ext cx="403901" cy="250638"/>
            </a:xfrm>
            <a:custGeom>
              <a:avLst/>
              <a:gdLst/>
              <a:ahLst/>
              <a:cxnLst/>
              <a:rect l="l" t="t" r="r" b="b"/>
              <a:pathLst>
                <a:path w="5666" h="3516" extrusionOk="0">
                  <a:moveTo>
                    <a:pt x="4702" y="1"/>
                  </a:moveTo>
                  <a:lnTo>
                    <a:pt x="4702" y="1"/>
                  </a:lnTo>
                  <a:cubicBezTo>
                    <a:pt x="4069" y="241"/>
                    <a:pt x="3453" y="482"/>
                    <a:pt x="2846" y="714"/>
                  </a:cubicBezTo>
                  <a:cubicBezTo>
                    <a:pt x="2311" y="598"/>
                    <a:pt x="1785" y="491"/>
                    <a:pt x="1276" y="393"/>
                  </a:cubicBezTo>
                  <a:lnTo>
                    <a:pt x="1276" y="393"/>
                  </a:lnTo>
                  <a:cubicBezTo>
                    <a:pt x="1303" y="750"/>
                    <a:pt x="1330" y="1107"/>
                    <a:pt x="1357" y="1473"/>
                  </a:cubicBezTo>
                  <a:cubicBezTo>
                    <a:pt x="902" y="1776"/>
                    <a:pt x="447" y="2079"/>
                    <a:pt x="1" y="2383"/>
                  </a:cubicBezTo>
                  <a:cubicBezTo>
                    <a:pt x="554" y="2409"/>
                    <a:pt x="1125" y="2436"/>
                    <a:pt x="1713" y="2463"/>
                  </a:cubicBezTo>
                  <a:cubicBezTo>
                    <a:pt x="1945" y="2802"/>
                    <a:pt x="2186" y="3159"/>
                    <a:pt x="2427" y="3515"/>
                  </a:cubicBezTo>
                  <a:cubicBezTo>
                    <a:pt x="2793" y="3132"/>
                    <a:pt x="3159" y="2748"/>
                    <a:pt x="3524" y="2365"/>
                  </a:cubicBezTo>
                  <a:cubicBezTo>
                    <a:pt x="4211" y="2249"/>
                    <a:pt x="4925" y="2142"/>
                    <a:pt x="5665" y="2026"/>
                  </a:cubicBezTo>
                  <a:cubicBezTo>
                    <a:pt x="5184" y="1749"/>
                    <a:pt x="4720" y="1481"/>
                    <a:pt x="4265" y="1223"/>
                  </a:cubicBezTo>
                  <a:cubicBezTo>
                    <a:pt x="4408" y="812"/>
                    <a:pt x="4559" y="411"/>
                    <a:pt x="47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2"/>
            <p:cNvSpPr/>
            <p:nvPr/>
          </p:nvSpPr>
          <p:spPr>
            <a:xfrm>
              <a:off x="1289763" y="998945"/>
              <a:ext cx="667156" cy="336465"/>
            </a:xfrm>
            <a:custGeom>
              <a:avLst/>
              <a:gdLst/>
              <a:ahLst/>
              <a:cxnLst/>
              <a:rect l="l" t="t" r="r" b="b"/>
              <a:pathLst>
                <a:path w="9359" h="4720" extrusionOk="0">
                  <a:moveTo>
                    <a:pt x="7316" y="0"/>
                  </a:moveTo>
                  <a:lnTo>
                    <a:pt x="7316" y="0"/>
                  </a:lnTo>
                  <a:cubicBezTo>
                    <a:pt x="6290" y="250"/>
                    <a:pt x="5300" y="491"/>
                    <a:pt x="4336" y="732"/>
                  </a:cubicBezTo>
                  <a:cubicBezTo>
                    <a:pt x="3435" y="491"/>
                    <a:pt x="2570" y="259"/>
                    <a:pt x="1740" y="45"/>
                  </a:cubicBezTo>
                  <a:lnTo>
                    <a:pt x="1740" y="45"/>
                  </a:lnTo>
                  <a:cubicBezTo>
                    <a:pt x="1838" y="545"/>
                    <a:pt x="1937" y="1053"/>
                    <a:pt x="2026" y="1579"/>
                  </a:cubicBezTo>
                  <a:cubicBezTo>
                    <a:pt x="1339" y="1945"/>
                    <a:pt x="661" y="2293"/>
                    <a:pt x="1" y="2650"/>
                  </a:cubicBezTo>
                  <a:cubicBezTo>
                    <a:pt x="884" y="2775"/>
                    <a:pt x="1803" y="2918"/>
                    <a:pt x="2766" y="3060"/>
                  </a:cubicBezTo>
                  <a:cubicBezTo>
                    <a:pt x="3194" y="3596"/>
                    <a:pt x="3649" y="4149"/>
                    <a:pt x="4104" y="4720"/>
                  </a:cubicBezTo>
                  <a:cubicBezTo>
                    <a:pt x="4649" y="4220"/>
                    <a:pt x="5202" y="3729"/>
                    <a:pt x="5746" y="3230"/>
                  </a:cubicBezTo>
                  <a:cubicBezTo>
                    <a:pt x="6897" y="3194"/>
                    <a:pt x="8101" y="3158"/>
                    <a:pt x="9359" y="3123"/>
                  </a:cubicBezTo>
                  <a:cubicBezTo>
                    <a:pt x="8467" y="2623"/>
                    <a:pt x="7619" y="2150"/>
                    <a:pt x="6790" y="1695"/>
                  </a:cubicBezTo>
                  <a:cubicBezTo>
                    <a:pt x="6968" y="1124"/>
                    <a:pt x="7147" y="562"/>
                    <a:pt x="73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22"/>
          <p:cNvGrpSpPr/>
          <p:nvPr/>
        </p:nvGrpSpPr>
        <p:grpSpPr>
          <a:xfrm>
            <a:off x="125609" y="4730910"/>
            <a:ext cx="9063135" cy="316890"/>
            <a:chOff x="-5957448" y="3515305"/>
            <a:chExt cx="4931781" cy="172438"/>
          </a:xfrm>
        </p:grpSpPr>
        <p:sp>
          <p:nvSpPr>
            <p:cNvPr id="415" name="Google Shape;415;p22"/>
            <p:cNvSpPr/>
            <p:nvPr/>
          </p:nvSpPr>
          <p:spPr>
            <a:xfrm>
              <a:off x="-5957448" y="3515305"/>
              <a:ext cx="181278" cy="172438"/>
            </a:xfrm>
            <a:custGeom>
              <a:avLst/>
              <a:gdLst/>
              <a:ahLst/>
              <a:cxnLst/>
              <a:rect l="l" t="t" r="r" b="b"/>
              <a:pathLst>
                <a:path w="2543" h="2419" extrusionOk="0">
                  <a:moveTo>
                    <a:pt x="1276" y="1"/>
                  </a:moveTo>
                  <a:lnTo>
                    <a:pt x="866" y="777"/>
                  </a:lnTo>
                  <a:lnTo>
                    <a:pt x="0" y="920"/>
                  </a:lnTo>
                  <a:lnTo>
                    <a:pt x="616" y="1553"/>
                  </a:lnTo>
                  <a:lnTo>
                    <a:pt x="491" y="2418"/>
                  </a:lnTo>
                  <a:lnTo>
                    <a:pt x="1276" y="2026"/>
                  </a:lnTo>
                  <a:lnTo>
                    <a:pt x="2061" y="2418"/>
                  </a:lnTo>
                  <a:lnTo>
                    <a:pt x="1927" y="1553"/>
                  </a:lnTo>
                  <a:lnTo>
                    <a:pt x="2543" y="920"/>
                  </a:lnTo>
                  <a:lnTo>
                    <a:pt x="1677"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2"/>
            <p:cNvSpPr/>
            <p:nvPr/>
          </p:nvSpPr>
          <p:spPr>
            <a:xfrm>
              <a:off x="-5866489" y="3570622"/>
              <a:ext cx="90318" cy="40133"/>
            </a:xfrm>
            <a:custGeom>
              <a:avLst/>
              <a:gdLst/>
              <a:ahLst/>
              <a:cxnLst/>
              <a:rect l="l" t="t" r="r" b="b"/>
              <a:pathLst>
                <a:path w="1267" h="563" extrusionOk="0">
                  <a:moveTo>
                    <a:pt x="401" y="1"/>
                  </a:moveTo>
                  <a:lnTo>
                    <a:pt x="0" y="563"/>
                  </a:lnTo>
                  <a:lnTo>
                    <a:pt x="0" y="563"/>
                  </a:lnTo>
                  <a:lnTo>
                    <a:pt x="1267" y="144"/>
                  </a:lnTo>
                  <a:lnTo>
                    <a:pt x="4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2"/>
            <p:cNvSpPr/>
            <p:nvPr/>
          </p:nvSpPr>
          <p:spPr>
            <a:xfrm>
              <a:off x="-5895787" y="3515305"/>
              <a:ext cx="29369" cy="95451"/>
            </a:xfrm>
            <a:custGeom>
              <a:avLst/>
              <a:gdLst/>
              <a:ahLst/>
              <a:cxnLst/>
              <a:rect l="l" t="t" r="r" b="b"/>
              <a:pathLst>
                <a:path w="412" h="1339" extrusionOk="0">
                  <a:moveTo>
                    <a:pt x="411" y="1"/>
                  </a:moveTo>
                  <a:lnTo>
                    <a:pt x="1" y="777"/>
                  </a:lnTo>
                  <a:lnTo>
                    <a:pt x="411" y="1339"/>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2"/>
            <p:cNvSpPr/>
            <p:nvPr/>
          </p:nvSpPr>
          <p:spPr>
            <a:xfrm>
              <a:off x="-5957448" y="3580816"/>
              <a:ext cx="91031" cy="45266"/>
            </a:xfrm>
            <a:custGeom>
              <a:avLst/>
              <a:gdLst/>
              <a:ahLst/>
              <a:cxnLst/>
              <a:rect l="l" t="t" r="r" b="b"/>
              <a:pathLst>
                <a:path w="1277" h="635" extrusionOk="0">
                  <a:moveTo>
                    <a:pt x="0" y="1"/>
                  </a:moveTo>
                  <a:lnTo>
                    <a:pt x="616" y="634"/>
                  </a:lnTo>
                  <a:lnTo>
                    <a:pt x="1276" y="42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2"/>
            <p:cNvSpPr/>
            <p:nvPr/>
          </p:nvSpPr>
          <p:spPr>
            <a:xfrm>
              <a:off x="-5922519" y="3610685"/>
              <a:ext cx="56101" cy="77059"/>
            </a:xfrm>
            <a:custGeom>
              <a:avLst/>
              <a:gdLst/>
              <a:ahLst/>
              <a:cxnLst/>
              <a:rect l="l" t="t" r="r" b="b"/>
              <a:pathLst>
                <a:path w="787" h="1081" extrusionOk="0">
                  <a:moveTo>
                    <a:pt x="786" y="1"/>
                  </a:moveTo>
                  <a:lnTo>
                    <a:pt x="1" y="1080"/>
                  </a:lnTo>
                  <a:lnTo>
                    <a:pt x="786" y="688"/>
                  </a:lnTo>
                  <a:lnTo>
                    <a:pt x="7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2"/>
            <p:cNvSpPr/>
            <p:nvPr/>
          </p:nvSpPr>
          <p:spPr>
            <a:xfrm>
              <a:off x="-5866489" y="3610685"/>
              <a:ext cx="56030" cy="77059"/>
            </a:xfrm>
            <a:custGeom>
              <a:avLst/>
              <a:gdLst/>
              <a:ahLst/>
              <a:cxnLst/>
              <a:rect l="l" t="t" r="r" b="b"/>
              <a:pathLst>
                <a:path w="786" h="1081" extrusionOk="0">
                  <a:moveTo>
                    <a:pt x="0" y="1"/>
                  </a:moveTo>
                  <a:lnTo>
                    <a:pt x="785" y="1080"/>
                  </a:lnTo>
                  <a:lnTo>
                    <a:pt x="785" y="1080"/>
                  </a:lnTo>
                  <a:lnTo>
                    <a:pt x="651" y="215"/>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2"/>
            <p:cNvSpPr/>
            <p:nvPr/>
          </p:nvSpPr>
          <p:spPr>
            <a:xfrm>
              <a:off x="-5640729" y="3515305"/>
              <a:ext cx="181278" cy="172438"/>
            </a:xfrm>
            <a:custGeom>
              <a:avLst/>
              <a:gdLst/>
              <a:ahLst/>
              <a:cxnLst/>
              <a:rect l="l" t="t" r="r" b="b"/>
              <a:pathLst>
                <a:path w="2543" h="2419" extrusionOk="0">
                  <a:moveTo>
                    <a:pt x="1276" y="1"/>
                  </a:moveTo>
                  <a:lnTo>
                    <a:pt x="865" y="777"/>
                  </a:lnTo>
                  <a:lnTo>
                    <a:pt x="0" y="920"/>
                  </a:lnTo>
                  <a:lnTo>
                    <a:pt x="616" y="1553"/>
                  </a:lnTo>
                  <a:lnTo>
                    <a:pt x="491" y="2418"/>
                  </a:lnTo>
                  <a:lnTo>
                    <a:pt x="1276" y="2026"/>
                  </a:lnTo>
                  <a:lnTo>
                    <a:pt x="2061" y="2418"/>
                  </a:lnTo>
                  <a:lnTo>
                    <a:pt x="2061" y="2418"/>
                  </a:lnTo>
                  <a:lnTo>
                    <a:pt x="1927" y="1553"/>
                  </a:lnTo>
                  <a:lnTo>
                    <a:pt x="2543" y="920"/>
                  </a:lnTo>
                  <a:lnTo>
                    <a:pt x="1677"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2"/>
            <p:cNvSpPr/>
            <p:nvPr/>
          </p:nvSpPr>
          <p:spPr>
            <a:xfrm>
              <a:off x="-5549841" y="3570622"/>
              <a:ext cx="90389" cy="40133"/>
            </a:xfrm>
            <a:custGeom>
              <a:avLst/>
              <a:gdLst/>
              <a:ahLst/>
              <a:cxnLst/>
              <a:rect l="l" t="t" r="r" b="b"/>
              <a:pathLst>
                <a:path w="1268" h="563" extrusionOk="0">
                  <a:moveTo>
                    <a:pt x="402" y="1"/>
                  </a:moveTo>
                  <a:lnTo>
                    <a:pt x="1" y="563"/>
                  </a:lnTo>
                  <a:lnTo>
                    <a:pt x="1268"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2"/>
            <p:cNvSpPr/>
            <p:nvPr/>
          </p:nvSpPr>
          <p:spPr>
            <a:xfrm>
              <a:off x="-5579068" y="3515305"/>
              <a:ext cx="29298" cy="95451"/>
            </a:xfrm>
            <a:custGeom>
              <a:avLst/>
              <a:gdLst/>
              <a:ahLst/>
              <a:cxnLst/>
              <a:rect l="l" t="t" r="r" b="b"/>
              <a:pathLst>
                <a:path w="411" h="1339" extrusionOk="0">
                  <a:moveTo>
                    <a:pt x="411" y="1"/>
                  </a:moveTo>
                  <a:lnTo>
                    <a:pt x="0" y="777"/>
                  </a:lnTo>
                  <a:lnTo>
                    <a:pt x="411" y="1339"/>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2"/>
            <p:cNvSpPr/>
            <p:nvPr/>
          </p:nvSpPr>
          <p:spPr>
            <a:xfrm>
              <a:off x="-5640729" y="3580816"/>
              <a:ext cx="90960" cy="45266"/>
            </a:xfrm>
            <a:custGeom>
              <a:avLst/>
              <a:gdLst/>
              <a:ahLst/>
              <a:cxnLst/>
              <a:rect l="l" t="t" r="r" b="b"/>
              <a:pathLst>
                <a:path w="1276" h="635" extrusionOk="0">
                  <a:moveTo>
                    <a:pt x="0" y="1"/>
                  </a:moveTo>
                  <a:lnTo>
                    <a:pt x="616" y="634"/>
                  </a:lnTo>
                  <a:lnTo>
                    <a:pt x="1276" y="42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2"/>
            <p:cNvSpPr/>
            <p:nvPr/>
          </p:nvSpPr>
          <p:spPr>
            <a:xfrm>
              <a:off x="-5605799" y="3610685"/>
              <a:ext cx="56030" cy="77059"/>
            </a:xfrm>
            <a:custGeom>
              <a:avLst/>
              <a:gdLst/>
              <a:ahLst/>
              <a:cxnLst/>
              <a:rect l="l" t="t" r="r" b="b"/>
              <a:pathLst>
                <a:path w="786" h="1081" extrusionOk="0">
                  <a:moveTo>
                    <a:pt x="786" y="1"/>
                  </a:moveTo>
                  <a:lnTo>
                    <a:pt x="1" y="1080"/>
                  </a:lnTo>
                  <a:lnTo>
                    <a:pt x="786" y="688"/>
                  </a:lnTo>
                  <a:lnTo>
                    <a:pt x="7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2"/>
            <p:cNvSpPr/>
            <p:nvPr/>
          </p:nvSpPr>
          <p:spPr>
            <a:xfrm>
              <a:off x="-5549841" y="3610685"/>
              <a:ext cx="56030" cy="77059"/>
            </a:xfrm>
            <a:custGeom>
              <a:avLst/>
              <a:gdLst/>
              <a:ahLst/>
              <a:cxnLst/>
              <a:rect l="l" t="t" r="r" b="b"/>
              <a:pathLst>
                <a:path w="786" h="1081" extrusionOk="0">
                  <a:moveTo>
                    <a:pt x="1" y="1"/>
                  </a:moveTo>
                  <a:lnTo>
                    <a:pt x="786" y="1080"/>
                  </a:lnTo>
                  <a:lnTo>
                    <a:pt x="652" y="215"/>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2"/>
            <p:cNvSpPr/>
            <p:nvPr/>
          </p:nvSpPr>
          <p:spPr>
            <a:xfrm>
              <a:off x="-5324081" y="3515305"/>
              <a:ext cx="181349" cy="172438"/>
            </a:xfrm>
            <a:custGeom>
              <a:avLst/>
              <a:gdLst/>
              <a:ahLst/>
              <a:cxnLst/>
              <a:rect l="l" t="t" r="r" b="b"/>
              <a:pathLst>
                <a:path w="2544" h="2419" extrusionOk="0">
                  <a:moveTo>
                    <a:pt x="1276" y="1"/>
                  </a:moveTo>
                  <a:lnTo>
                    <a:pt x="866" y="777"/>
                  </a:lnTo>
                  <a:lnTo>
                    <a:pt x="1" y="920"/>
                  </a:lnTo>
                  <a:lnTo>
                    <a:pt x="616" y="1553"/>
                  </a:lnTo>
                  <a:lnTo>
                    <a:pt x="491" y="2418"/>
                  </a:lnTo>
                  <a:lnTo>
                    <a:pt x="491" y="2418"/>
                  </a:lnTo>
                  <a:lnTo>
                    <a:pt x="1276" y="2026"/>
                  </a:lnTo>
                  <a:lnTo>
                    <a:pt x="2053" y="2418"/>
                  </a:lnTo>
                  <a:lnTo>
                    <a:pt x="1928" y="1553"/>
                  </a:lnTo>
                  <a:lnTo>
                    <a:pt x="2543" y="920"/>
                  </a:lnTo>
                  <a:lnTo>
                    <a:pt x="1678"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2"/>
            <p:cNvSpPr/>
            <p:nvPr/>
          </p:nvSpPr>
          <p:spPr>
            <a:xfrm>
              <a:off x="-5233121" y="3570622"/>
              <a:ext cx="90389" cy="40133"/>
            </a:xfrm>
            <a:custGeom>
              <a:avLst/>
              <a:gdLst/>
              <a:ahLst/>
              <a:cxnLst/>
              <a:rect l="l" t="t" r="r" b="b"/>
              <a:pathLst>
                <a:path w="1268" h="563" extrusionOk="0">
                  <a:moveTo>
                    <a:pt x="402" y="1"/>
                  </a:moveTo>
                  <a:lnTo>
                    <a:pt x="0" y="563"/>
                  </a:lnTo>
                  <a:lnTo>
                    <a:pt x="1267"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2"/>
            <p:cNvSpPr/>
            <p:nvPr/>
          </p:nvSpPr>
          <p:spPr>
            <a:xfrm>
              <a:off x="-5262348" y="3515305"/>
              <a:ext cx="29298" cy="95451"/>
            </a:xfrm>
            <a:custGeom>
              <a:avLst/>
              <a:gdLst/>
              <a:ahLst/>
              <a:cxnLst/>
              <a:rect l="l" t="t" r="r" b="b"/>
              <a:pathLst>
                <a:path w="411" h="1339" extrusionOk="0">
                  <a:moveTo>
                    <a:pt x="410" y="1"/>
                  </a:moveTo>
                  <a:lnTo>
                    <a:pt x="0" y="777"/>
                  </a:lnTo>
                  <a:lnTo>
                    <a:pt x="410" y="1339"/>
                  </a:lnTo>
                  <a:lnTo>
                    <a:pt x="4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2"/>
            <p:cNvSpPr/>
            <p:nvPr/>
          </p:nvSpPr>
          <p:spPr>
            <a:xfrm>
              <a:off x="-5324081" y="3580816"/>
              <a:ext cx="91031" cy="45266"/>
            </a:xfrm>
            <a:custGeom>
              <a:avLst/>
              <a:gdLst/>
              <a:ahLst/>
              <a:cxnLst/>
              <a:rect l="l" t="t" r="r" b="b"/>
              <a:pathLst>
                <a:path w="1277" h="635" extrusionOk="0">
                  <a:moveTo>
                    <a:pt x="1" y="1"/>
                  </a:moveTo>
                  <a:lnTo>
                    <a:pt x="616" y="634"/>
                  </a:lnTo>
                  <a:lnTo>
                    <a:pt x="1276" y="420"/>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2"/>
            <p:cNvSpPr/>
            <p:nvPr/>
          </p:nvSpPr>
          <p:spPr>
            <a:xfrm>
              <a:off x="-5289080" y="3610685"/>
              <a:ext cx="56030" cy="77059"/>
            </a:xfrm>
            <a:custGeom>
              <a:avLst/>
              <a:gdLst/>
              <a:ahLst/>
              <a:cxnLst/>
              <a:rect l="l" t="t" r="r" b="b"/>
              <a:pathLst>
                <a:path w="786" h="1081" extrusionOk="0">
                  <a:moveTo>
                    <a:pt x="785" y="1"/>
                  </a:moveTo>
                  <a:lnTo>
                    <a:pt x="0" y="1080"/>
                  </a:lnTo>
                  <a:lnTo>
                    <a:pt x="785" y="688"/>
                  </a:lnTo>
                  <a:lnTo>
                    <a:pt x="7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2"/>
            <p:cNvSpPr/>
            <p:nvPr/>
          </p:nvSpPr>
          <p:spPr>
            <a:xfrm>
              <a:off x="-5233121" y="3610685"/>
              <a:ext cx="55388" cy="77059"/>
            </a:xfrm>
            <a:custGeom>
              <a:avLst/>
              <a:gdLst/>
              <a:ahLst/>
              <a:cxnLst/>
              <a:rect l="l" t="t" r="r" b="b"/>
              <a:pathLst>
                <a:path w="777" h="1081" extrusionOk="0">
                  <a:moveTo>
                    <a:pt x="0" y="1"/>
                  </a:moveTo>
                  <a:lnTo>
                    <a:pt x="777" y="1080"/>
                  </a:lnTo>
                  <a:lnTo>
                    <a:pt x="652" y="215"/>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2"/>
            <p:cNvSpPr/>
            <p:nvPr/>
          </p:nvSpPr>
          <p:spPr>
            <a:xfrm>
              <a:off x="-5007362" y="3515305"/>
              <a:ext cx="181278" cy="172438"/>
            </a:xfrm>
            <a:custGeom>
              <a:avLst/>
              <a:gdLst/>
              <a:ahLst/>
              <a:cxnLst/>
              <a:rect l="l" t="t" r="r" b="b"/>
              <a:pathLst>
                <a:path w="2543" h="2419" extrusionOk="0">
                  <a:moveTo>
                    <a:pt x="1276" y="1"/>
                  </a:moveTo>
                  <a:lnTo>
                    <a:pt x="866" y="777"/>
                  </a:lnTo>
                  <a:lnTo>
                    <a:pt x="0" y="920"/>
                  </a:lnTo>
                  <a:lnTo>
                    <a:pt x="616" y="1553"/>
                  </a:lnTo>
                  <a:lnTo>
                    <a:pt x="491" y="2418"/>
                  </a:lnTo>
                  <a:lnTo>
                    <a:pt x="1276" y="2026"/>
                  </a:lnTo>
                  <a:lnTo>
                    <a:pt x="2052" y="2418"/>
                  </a:lnTo>
                  <a:lnTo>
                    <a:pt x="2052" y="2418"/>
                  </a:lnTo>
                  <a:lnTo>
                    <a:pt x="1927" y="1553"/>
                  </a:lnTo>
                  <a:lnTo>
                    <a:pt x="2543" y="920"/>
                  </a:lnTo>
                  <a:lnTo>
                    <a:pt x="1678"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2"/>
            <p:cNvSpPr/>
            <p:nvPr/>
          </p:nvSpPr>
          <p:spPr>
            <a:xfrm>
              <a:off x="-4916402" y="3570622"/>
              <a:ext cx="90318" cy="40133"/>
            </a:xfrm>
            <a:custGeom>
              <a:avLst/>
              <a:gdLst/>
              <a:ahLst/>
              <a:cxnLst/>
              <a:rect l="l" t="t" r="r" b="b"/>
              <a:pathLst>
                <a:path w="1267" h="563" extrusionOk="0">
                  <a:moveTo>
                    <a:pt x="402" y="1"/>
                  </a:moveTo>
                  <a:lnTo>
                    <a:pt x="0" y="563"/>
                  </a:lnTo>
                  <a:lnTo>
                    <a:pt x="1267"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2"/>
            <p:cNvSpPr/>
            <p:nvPr/>
          </p:nvSpPr>
          <p:spPr>
            <a:xfrm>
              <a:off x="-4945700" y="3515305"/>
              <a:ext cx="29369" cy="95451"/>
            </a:xfrm>
            <a:custGeom>
              <a:avLst/>
              <a:gdLst/>
              <a:ahLst/>
              <a:cxnLst/>
              <a:rect l="l" t="t" r="r" b="b"/>
              <a:pathLst>
                <a:path w="412" h="1339" extrusionOk="0">
                  <a:moveTo>
                    <a:pt x="411" y="1"/>
                  </a:moveTo>
                  <a:lnTo>
                    <a:pt x="1" y="777"/>
                  </a:lnTo>
                  <a:lnTo>
                    <a:pt x="411" y="1339"/>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2"/>
            <p:cNvSpPr/>
            <p:nvPr/>
          </p:nvSpPr>
          <p:spPr>
            <a:xfrm>
              <a:off x="-5007362" y="3580816"/>
              <a:ext cx="91031" cy="45266"/>
            </a:xfrm>
            <a:custGeom>
              <a:avLst/>
              <a:gdLst/>
              <a:ahLst/>
              <a:cxnLst/>
              <a:rect l="l" t="t" r="r" b="b"/>
              <a:pathLst>
                <a:path w="1277" h="635" extrusionOk="0">
                  <a:moveTo>
                    <a:pt x="0" y="1"/>
                  </a:moveTo>
                  <a:lnTo>
                    <a:pt x="616" y="634"/>
                  </a:lnTo>
                  <a:lnTo>
                    <a:pt x="1276" y="42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2"/>
            <p:cNvSpPr/>
            <p:nvPr/>
          </p:nvSpPr>
          <p:spPr>
            <a:xfrm>
              <a:off x="-4972361" y="3610685"/>
              <a:ext cx="56030" cy="77059"/>
            </a:xfrm>
            <a:custGeom>
              <a:avLst/>
              <a:gdLst/>
              <a:ahLst/>
              <a:cxnLst/>
              <a:rect l="l" t="t" r="r" b="b"/>
              <a:pathLst>
                <a:path w="786" h="1081" extrusionOk="0">
                  <a:moveTo>
                    <a:pt x="785" y="1"/>
                  </a:moveTo>
                  <a:lnTo>
                    <a:pt x="0" y="1080"/>
                  </a:lnTo>
                  <a:lnTo>
                    <a:pt x="785" y="688"/>
                  </a:lnTo>
                  <a:lnTo>
                    <a:pt x="7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2"/>
            <p:cNvSpPr/>
            <p:nvPr/>
          </p:nvSpPr>
          <p:spPr>
            <a:xfrm>
              <a:off x="-4916402" y="3610685"/>
              <a:ext cx="55388" cy="77059"/>
            </a:xfrm>
            <a:custGeom>
              <a:avLst/>
              <a:gdLst/>
              <a:ahLst/>
              <a:cxnLst/>
              <a:rect l="l" t="t" r="r" b="b"/>
              <a:pathLst>
                <a:path w="777" h="1081" extrusionOk="0">
                  <a:moveTo>
                    <a:pt x="0" y="1"/>
                  </a:moveTo>
                  <a:lnTo>
                    <a:pt x="776" y="1080"/>
                  </a:lnTo>
                  <a:lnTo>
                    <a:pt x="651" y="215"/>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2"/>
            <p:cNvSpPr/>
            <p:nvPr/>
          </p:nvSpPr>
          <p:spPr>
            <a:xfrm>
              <a:off x="-4690643" y="3515305"/>
              <a:ext cx="181278" cy="172438"/>
            </a:xfrm>
            <a:custGeom>
              <a:avLst/>
              <a:gdLst/>
              <a:ahLst/>
              <a:cxnLst/>
              <a:rect l="l" t="t" r="r" b="b"/>
              <a:pathLst>
                <a:path w="2543" h="2419" extrusionOk="0">
                  <a:moveTo>
                    <a:pt x="1276" y="1"/>
                  </a:moveTo>
                  <a:lnTo>
                    <a:pt x="865" y="777"/>
                  </a:lnTo>
                  <a:lnTo>
                    <a:pt x="0" y="920"/>
                  </a:lnTo>
                  <a:lnTo>
                    <a:pt x="616" y="1553"/>
                  </a:lnTo>
                  <a:lnTo>
                    <a:pt x="491" y="2418"/>
                  </a:lnTo>
                  <a:lnTo>
                    <a:pt x="1276" y="2026"/>
                  </a:lnTo>
                  <a:lnTo>
                    <a:pt x="2052" y="2418"/>
                  </a:lnTo>
                  <a:lnTo>
                    <a:pt x="1927" y="1553"/>
                  </a:lnTo>
                  <a:lnTo>
                    <a:pt x="2543" y="920"/>
                  </a:lnTo>
                  <a:lnTo>
                    <a:pt x="1677"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2"/>
            <p:cNvSpPr/>
            <p:nvPr/>
          </p:nvSpPr>
          <p:spPr>
            <a:xfrm>
              <a:off x="-4599754" y="3570622"/>
              <a:ext cx="90389" cy="40133"/>
            </a:xfrm>
            <a:custGeom>
              <a:avLst/>
              <a:gdLst/>
              <a:ahLst/>
              <a:cxnLst/>
              <a:rect l="l" t="t" r="r" b="b"/>
              <a:pathLst>
                <a:path w="1268" h="563" extrusionOk="0">
                  <a:moveTo>
                    <a:pt x="402" y="1"/>
                  </a:moveTo>
                  <a:lnTo>
                    <a:pt x="1" y="563"/>
                  </a:lnTo>
                  <a:lnTo>
                    <a:pt x="1268"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2"/>
            <p:cNvSpPr/>
            <p:nvPr/>
          </p:nvSpPr>
          <p:spPr>
            <a:xfrm>
              <a:off x="-4628981" y="3515305"/>
              <a:ext cx="29298" cy="95451"/>
            </a:xfrm>
            <a:custGeom>
              <a:avLst/>
              <a:gdLst/>
              <a:ahLst/>
              <a:cxnLst/>
              <a:rect l="l" t="t" r="r" b="b"/>
              <a:pathLst>
                <a:path w="411" h="1339" extrusionOk="0">
                  <a:moveTo>
                    <a:pt x="411" y="1"/>
                  </a:moveTo>
                  <a:lnTo>
                    <a:pt x="0" y="777"/>
                  </a:lnTo>
                  <a:lnTo>
                    <a:pt x="411" y="1339"/>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2"/>
            <p:cNvSpPr/>
            <p:nvPr/>
          </p:nvSpPr>
          <p:spPr>
            <a:xfrm>
              <a:off x="-4690643" y="3580816"/>
              <a:ext cx="90960" cy="45266"/>
            </a:xfrm>
            <a:custGeom>
              <a:avLst/>
              <a:gdLst/>
              <a:ahLst/>
              <a:cxnLst/>
              <a:rect l="l" t="t" r="r" b="b"/>
              <a:pathLst>
                <a:path w="1276" h="635" extrusionOk="0">
                  <a:moveTo>
                    <a:pt x="0" y="1"/>
                  </a:moveTo>
                  <a:lnTo>
                    <a:pt x="616" y="634"/>
                  </a:lnTo>
                  <a:lnTo>
                    <a:pt x="1276" y="42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2"/>
            <p:cNvSpPr/>
            <p:nvPr/>
          </p:nvSpPr>
          <p:spPr>
            <a:xfrm>
              <a:off x="-4655713" y="3610685"/>
              <a:ext cx="56030" cy="77059"/>
            </a:xfrm>
            <a:custGeom>
              <a:avLst/>
              <a:gdLst/>
              <a:ahLst/>
              <a:cxnLst/>
              <a:rect l="l" t="t" r="r" b="b"/>
              <a:pathLst>
                <a:path w="786" h="1081" extrusionOk="0">
                  <a:moveTo>
                    <a:pt x="786" y="1"/>
                  </a:moveTo>
                  <a:lnTo>
                    <a:pt x="1" y="1080"/>
                  </a:lnTo>
                  <a:lnTo>
                    <a:pt x="786" y="688"/>
                  </a:lnTo>
                  <a:lnTo>
                    <a:pt x="7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2"/>
            <p:cNvSpPr/>
            <p:nvPr/>
          </p:nvSpPr>
          <p:spPr>
            <a:xfrm>
              <a:off x="-4599754" y="3610685"/>
              <a:ext cx="55388" cy="77059"/>
            </a:xfrm>
            <a:custGeom>
              <a:avLst/>
              <a:gdLst/>
              <a:ahLst/>
              <a:cxnLst/>
              <a:rect l="l" t="t" r="r" b="b"/>
              <a:pathLst>
                <a:path w="777" h="1081" extrusionOk="0">
                  <a:moveTo>
                    <a:pt x="1" y="1"/>
                  </a:moveTo>
                  <a:lnTo>
                    <a:pt x="777" y="1080"/>
                  </a:lnTo>
                  <a:lnTo>
                    <a:pt x="777" y="1080"/>
                  </a:lnTo>
                  <a:lnTo>
                    <a:pt x="652" y="215"/>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2"/>
            <p:cNvSpPr/>
            <p:nvPr/>
          </p:nvSpPr>
          <p:spPr>
            <a:xfrm>
              <a:off x="-4373995" y="3515305"/>
              <a:ext cx="181349" cy="172438"/>
            </a:xfrm>
            <a:custGeom>
              <a:avLst/>
              <a:gdLst/>
              <a:ahLst/>
              <a:cxnLst/>
              <a:rect l="l" t="t" r="r" b="b"/>
              <a:pathLst>
                <a:path w="2544" h="2419" extrusionOk="0">
                  <a:moveTo>
                    <a:pt x="1276" y="1"/>
                  </a:moveTo>
                  <a:lnTo>
                    <a:pt x="866" y="777"/>
                  </a:lnTo>
                  <a:lnTo>
                    <a:pt x="1" y="920"/>
                  </a:lnTo>
                  <a:lnTo>
                    <a:pt x="616" y="1553"/>
                  </a:lnTo>
                  <a:lnTo>
                    <a:pt x="491" y="2418"/>
                  </a:lnTo>
                  <a:lnTo>
                    <a:pt x="1276" y="2026"/>
                  </a:lnTo>
                  <a:lnTo>
                    <a:pt x="2053" y="2418"/>
                  </a:lnTo>
                  <a:lnTo>
                    <a:pt x="1928" y="1553"/>
                  </a:lnTo>
                  <a:lnTo>
                    <a:pt x="2543" y="920"/>
                  </a:lnTo>
                  <a:lnTo>
                    <a:pt x="1678"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2"/>
            <p:cNvSpPr/>
            <p:nvPr/>
          </p:nvSpPr>
          <p:spPr>
            <a:xfrm>
              <a:off x="-4283035" y="3570622"/>
              <a:ext cx="90389" cy="40133"/>
            </a:xfrm>
            <a:custGeom>
              <a:avLst/>
              <a:gdLst/>
              <a:ahLst/>
              <a:cxnLst/>
              <a:rect l="l" t="t" r="r" b="b"/>
              <a:pathLst>
                <a:path w="1268" h="563" extrusionOk="0">
                  <a:moveTo>
                    <a:pt x="402" y="1"/>
                  </a:moveTo>
                  <a:lnTo>
                    <a:pt x="0" y="563"/>
                  </a:lnTo>
                  <a:lnTo>
                    <a:pt x="1267"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2"/>
            <p:cNvSpPr/>
            <p:nvPr/>
          </p:nvSpPr>
          <p:spPr>
            <a:xfrm>
              <a:off x="-4312262" y="3515305"/>
              <a:ext cx="29298" cy="95451"/>
            </a:xfrm>
            <a:custGeom>
              <a:avLst/>
              <a:gdLst/>
              <a:ahLst/>
              <a:cxnLst/>
              <a:rect l="l" t="t" r="r" b="b"/>
              <a:pathLst>
                <a:path w="411" h="1339" extrusionOk="0">
                  <a:moveTo>
                    <a:pt x="410" y="1"/>
                  </a:moveTo>
                  <a:lnTo>
                    <a:pt x="0" y="777"/>
                  </a:lnTo>
                  <a:lnTo>
                    <a:pt x="410" y="1339"/>
                  </a:lnTo>
                  <a:lnTo>
                    <a:pt x="4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2"/>
            <p:cNvSpPr/>
            <p:nvPr/>
          </p:nvSpPr>
          <p:spPr>
            <a:xfrm>
              <a:off x="-4373995" y="3580816"/>
              <a:ext cx="91031" cy="45266"/>
            </a:xfrm>
            <a:custGeom>
              <a:avLst/>
              <a:gdLst/>
              <a:ahLst/>
              <a:cxnLst/>
              <a:rect l="l" t="t" r="r" b="b"/>
              <a:pathLst>
                <a:path w="1277" h="635" extrusionOk="0">
                  <a:moveTo>
                    <a:pt x="1" y="1"/>
                  </a:moveTo>
                  <a:lnTo>
                    <a:pt x="616" y="634"/>
                  </a:lnTo>
                  <a:lnTo>
                    <a:pt x="1276" y="420"/>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2"/>
            <p:cNvSpPr/>
            <p:nvPr/>
          </p:nvSpPr>
          <p:spPr>
            <a:xfrm>
              <a:off x="-4338994" y="3610685"/>
              <a:ext cx="56030" cy="77059"/>
            </a:xfrm>
            <a:custGeom>
              <a:avLst/>
              <a:gdLst/>
              <a:ahLst/>
              <a:cxnLst/>
              <a:rect l="l" t="t" r="r" b="b"/>
              <a:pathLst>
                <a:path w="786" h="1081" extrusionOk="0">
                  <a:moveTo>
                    <a:pt x="785" y="1"/>
                  </a:moveTo>
                  <a:lnTo>
                    <a:pt x="0" y="1080"/>
                  </a:lnTo>
                  <a:lnTo>
                    <a:pt x="785" y="688"/>
                  </a:lnTo>
                  <a:lnTo>
                    <a:pt x="7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2"/>
            <p:cNvSpPr/>
            <p:nvPr/>
          </p:nvSpPr>
          <p:spPr>
            <a:xfrm>
              <a:off x="-4283035" y="3610685"/>
              <a:ext cx="55388" cy="77059"/>
            </a:xfrm>
            <a:custGeom>
              <a:avLst/>
              <a:gdLst/>
              <a:ahLst/>
              <a:cxnLst/>
              <a:rect l="l" t="t" r="r" b="b"/>
              <a:pathLst>
                <a:path w="777" h="1081" extrusionOk="0">
                  <a:moveTo>
                    <a:pt x="0" y="1"/>
                  </a:moveTo>
                  <a:lnTo>
                    <a:pt x="777" y="1080"/>
                  </a:lnTo>
                  <a:lnTo>
                    <a:pt x="777" y="1080"/>
                  </a:lnTo>
                  <a:lnTo>
                    <a:pt x="652" y="215"/>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2"/>
            <p:cNvSpPr/>
            <p:nvPr/>
          </p:nvSpPr>
          <p:spPr>
            <a:xfrm>
              <a:off x="-4057275" y="3515305"/>
              <a:ext cx="181278" cy="172438"/>
            </a:xfrm>
            <a:custGeom>
              <a:avLst/>
              <a:gdLst/>
              <a:ahLst/>
              <a:cxnLst/>
              <a:rect l="l" t="t" r="r" b="b"/>
              <a:pathLst>
                <a:path w="2543" h="2419" extrusionOk="0">
                  <a:moveTo>
                    <a:pt x="1276" y="1"/>
                  </a:moveTo>
                  <a:lnTo>
                    <a:pt x="866" y="777"/>
                  </a:lnTo>
                  <a:lnTo>
                    <a:pt x="0" y="920"/>
                  </a:lnTo>
                  <a:lnTo>
                    <a:pt x="616" y="1553"/>
                  </a:lnTo>
                  <a:lnTo>
                    <a:pt x="491" y="2418"/>
                  </a:lnTo>
                  <a:lnTo>
                    <a:pt x="491" y="2418"/>
                  </a:lnTo>
                  <a:lnTo>
                    <a:pt x="1276" y="2026"/>
                  </a:lnTo>
                  <a:lnTo>
                    <a:pt x="2052" y="2418"/>
                  </a:lnTo>
                  <a:lnTo>
                    <a:pt x="1927" y="1553"/>
                  </a:lnTo>
                  <a:lnTo>
                    <a:pt x="2543" y="920"/>
                  </a:lnTo>
                  <a:lnTo>
                    <a:pt x="1678"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2"/>
            <p:cNvSpPr/>
            <p:nvPr/>
          </p:nvSpPr>
          <p:spPr>
            <a:xfrm>
              <a:off x="-3966316" y="3570622"/>
              <a:ext cx="90318" cy="40133"/>
            </a:xfrm>
            <a:custGeom>
              <a:avLst/>
              <a:gdLst/>
              <a:ahLst/>
              <a:cxnLst/>
              <a:rect l="l" t="t" r="r" b="b"/>
              <a:pathLst>
                <a:path w="1267" h="563" extrusionOk="0">
                  <a:moveTo>
                    <a:pt x="402" y="1"/>
                  </a:moveTo>
                  <a:lnTo>
                    <a:pt x="0" y="563"/>
                  </a:lnTo>
                  <a:lnTo>
                    <a:pt x="1267"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2"/>
            <p:cNvSpPr/>
            <p:nvPr/>
          </p:nvSpPr>
          <p:spPr>
            <a:xfrm>
              <a:off x="-3995614" y="3515305"/>
              <a:ext cx="29369" cy="95451"/>
            </a:xfrm>
            <a:custGeom>
              <a:avLst/>
              <a:gdLst/>
              <a:ahLst/>
              <a:cxnLst/>
              <a:rect l="l" t="t" r="r" b="b"/>
              <a:pathLst>
                <a:path w="412" h="1339" extrusionOk="0">
                  <a:moveTo>
                    <a:pt x="411" y="1"/>
                  </a:moveTo>
                  <a:lnTo>
                    <a:pt x="1" y="777"/>
                  </a:lnTo>
                  <a:lnTo>
                    <a:pt x="411" y="1339"/>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2"/>
            <p:cNvSpPr/>
            <p:nvPr/>
          </p:nvSpPr>
          <p:spPr>
            <a:xfrm>
              <a:off x="-4057275" y="3580816"/>
              <a:ext cx="91031" cy="45266"/>
            </a:xfrm>
            <a:custGeom>
              <a:avLst/>
              <a:gdLst/>
              <a:ahLst/>
              <a:cxnLst/>
              <a:rect l="l" t="t" r="r" b="b"/>
              <a:pathLst>
                <a:path w="1277" h="635" extrusionOk="0">
                  <a:moveTo>
                    <a:pt x="0" y="1"/>
                  </a:moveTo>
                  <a:lnTo>
                    <a:pt x="616" y="634"/>
                  </a:lnTo>
                  <a:lnTo>
                    <a:pt x="1276" y="42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2"/>
            <p:cNvSpPr/>
            <p:nvPr/>
          </p:nvSpPr>
          <p:spPr>
            <a:xfrm>
              <a:off x="-4022274" y="3610685"/>
              <a:ext cx="56030" cy="77059"/>
            </a:xfrm>
            <a:custGeom>
              <a:avLst/>
              <a:gdLst/>
              <a:ahLst/>
              <a:cxnLst/>
              <a:rect l="l" t="t" r="r" b="b"/>
              <a:pathLst>
                <a:path w="786" h="1081" extrusionOk="0">
                  <a:moveTo>
                    <a:pt x="785" y="1"/>
                  </a:moveTo>
                  <a:lnTo>
                    <a:pt x="0" y="1080"/>
                  </a:lnTo>
                  <a:lnTo>
                    <a:pt x="785" y="688"/>
                  </a:lnTo>
                  <a:lnTo>
                    <a:pt x="7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2"/>
            <p:cNvSpPr/>
            <p:nvPr/>
          </p:nvSpPr>
          <p:spPr>
            <a:xfrm>
              <a:off x="-3966316" y="3610685"/>
              <a:ext cx="55388" cy="77059"/>
            </a:xfrm>
            <a:custGeom>
              <a:avLst/>
              <a:gdLst/>
              <a:ahLst/>
              <a:cxnLst/>
              <a:rect l="l" t="t" r="r" b="b"/>
              <a:pathLst>
                <a:path w="777" h="1081" extrusionOk="0">
                  <a:moveTo>
                    <a:pt x="0" y="1"/>
                  </a:moveTo>
                  <a:lnTo>
                    <a:pt x="776" y="1080"/>
                  </a:lnTo>
                  <a:lnTo>
                    <a:pt x="776" y="1080"/>
                  </a:lnTo>
                  <a:lnTo>
                    <a:pt x="651" y="215"/>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2"/>
            <p:cNvSpPr/>
            <p:nvPr/>
          </p:nvSpPr>
          <p:spPr>
            <a:xfrm>
              <a:off x="-3740556" y="3515305"/>
              <a:ext cx="181278" cy="172438"/>
            </a:xfrm>
            <a:custGeom>
              <a:avLst/>
              <a:gdLst/>
              <a:ahLst/>
              <a:cxnLst/>
              <a:rect l="l" t="t" r="r" b="b"/>
              <a:pathLst>
                <a:path w="2543" h="2419" extrusionOk="0">
                  <a:moveTo>
                    <a:pt x="1276" y="1"/>
                  </a:moveTo>
                  <a:lnTo>
                    <a:pt x="865" y="777"/>
                  </a:lnTo>
                  <a:lnTo>
                    <a:pt x="0" y="920"/>
                  </a:lnTo>
                  <a:lnTo>
                    <a:pt x="616" y="1553"/>
                  </a:lnTo>
                  <a:lnTo>
                    <a:pt x="491" y="2418"/>
                  </a:lnTo>
                  <a:lnTo>
                    <a:pt x="491" y="2418"/>
                  </a:lnTo>
                  <a:lnTo>
                    <a:pt x="1276" y="2026"/>
                  </a:lnTo>
                  <a:lnTo>
                    <a:pt x="2052" y="2418"/>
                  </a:lnTo>
                  <a:lnTo>
                    <a:pt x="1927" y="1553"/>
                  </a:lnTo>
                  <a:lnTo>
                    <a:pt x="2543" y="920"/>
                  </a:lnTo>
                  <a:lnTo>
                    <a:pt x="1677"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2"/>
            <p:cNvSpPr/>
            <p:nvPr/>
          </p:nvSpPr>
          <p:spPr>
            <a:xfrm>
              <a:off x="-3649668" y="3570622"/>
              <a:ext cx="90389" cy="40133"/>
            </a:xfrm>
            <a:custGeom>
              <a:avLst/>
              <a:gdLst/>
              <a:ahLst/>
              <a:cxnLst/>
              <a:rect l="l" t="t" r="r" b="b"/>
              <a:pathLst>
                <a:path w="1268" h="563" extrusionOk="0">
                  <a:moveTo>
                    <a:pt x="402" y="1"/>
                  </a:moveTo>
                  <a:lnTo>
                    <a:pt x="1" y="563"/>
                  </a:lnTo>
                  <a:lnTo>
                    <a:pt x="1268"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2"/>
            <p:cNvSpPr/>
            <p:nvPr/>
          </p:nvSpPr>
          <p:spPr>
            <a:xfrm>
              <a:off x="-3678895" y="3515305"/>
              <a:ext cx="29298" cy="95451"/>
            </a:xfrm>
            <a:custGeom>
              <a:avLst/>
              <a:gdLst/>
              <a:ahLst/>
              <a:cxnLst/>
              <a:rect l="l" t="t" r="r" b="b"/>
              <a:pathLst>
                <a:path w="411" h="1339" extrusionOk="0">
                  <a:moveTo>
                    <a:pt x="411" y="1"/>
                  </a:moveTo>
                  <a:lnTo>
                    <a:pt x="0" y="777"/>
                  </a:lnTo>
                  <a:lnTo>
                    <a:pt x="411" y="1339"/>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2"/>
            <p:cNvSpPr/>
            <p:nvPr/>
          </p:nvSpPr>
          <p:spPr>
            <a:xfrm>
              <a:off x="-3740556" y="3580816"/>
              <a:ext cx="90960" cy="45266"/>
            </a:xfrm>
            <a:custGeom>
              <a:avLst/>
              <a:gdLst/>
              <a:ahLst/>
              <a:cxnLst/>
              <a:rect l="l" t="t" r="r" b="b"/>
              <a:pathLst>
                <a:path w="1276" h="635" extrusionOk="0">
                  <a:moveTo>
                    <a:pt x="0" y="1"/>
                  </a:moveTo>
                  <a:lnTo>
                    <a:pt x="616" y="634"/>
                  </a:lnTo>
                  <a:lnTo>
                    <a:pt x="1276" y="42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2"/>
            <p:cNvSpPr/>
            <p:nvPr/>
          </p:nvSpPr>
          <p:spPr>
            <a:xfrm>
              <a:off x="-3705626" y="3610685"/>
              <a:ext cx="56030" cy="77059"/>
            </a:xfrm>
            <a:custGeom>
              <a:avLst/>
              <a:gdLst/>
              <a:ahLst/>
              <a:cxnLst/>
              <a:rect l="l" t="t" r="r" b="b"/>
              <a:pathLst>
                <a:path w="786" h="1081" extrusionOk="0">
                  <a:moveTo>
                    <a:pt x="786" y="1"/>
                  </a:moveTo>
                  <a:lnTo>
                    <a:pt x="1" y="1080"/>
                  </a:lnTo>
                  <a:lnTo>
                    <a:pt x="786" y="688"/>
                  </a:lnTo>
                  <a:lnTo>
                    <a:pt x="7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2"/>
            <p:cNvSpPr/>
            <p:nvPr/>
          </p:nvSpPr>
          <p:spPr>
            <a:xfrm>
              <a:off x="-3649668" y="3610685"/>
              <a:ext cx="55388" cy="77059"/>
            </a:xfrm>
            <a:custGeom>
              <a:avLst/>
              <a:gdLst/>
              <a:ahLst/>
              <a:cxnLst/>
              <a:rect l="l" t="t" r="r" b="b"/>
              <a:pathLst>
                <a:path w="777" h="1081" extrusionOk="0">
                  <a:moveTo>
                    <a:pt x="1" y="1"/>
                  </a:moveTo>
                  <a:lnTo>
                    <a:pt x="777" y="1080"/>
                  </a:lnTo>
                  <a:lnTo>
                    <a:pt x="777" y="1080"/>
                  </a:lnTo>
                  <a:lnTo>
                    <a:pt x="652" y="215"/>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2"/>
            <p:cNvSpPr/>
            <p:nvPr/>
          </p:nvSpPr>
          <p:spPr>
            <a:xfrm>
              <a:off x="-3423908" y="3515305"/>
              <a:ext cx="181349" cy="172438"/>
            </a:xfrm>
            <a:custGeom>
              <a:avLst/>
              <a:gdLst/>
              <a:ahLst/>
              <a:cxnLst/>
              <a:rect l="l" t="t" r="r" b="b"/>
              <a:pathLst>
                <a:path w="2544" h="2419" extrusionOk="0">
                  <a:moveTo>
                    <a:pt x="1276" y="1"/>
                  </a:moveTo>
                  <a:lnTo>
                    <a:pt x="866" y="777"/>
                  </a:lnTo>
                  <a:lnTo>
                    <a:pt x="1" y="920"/>
                  </a:lnTo>
                  <a:lnTo>
                    <a:pt x="616" y="1553"/>
                  </a:lnTo>
                  <a:lnTo>
                    <a:pt x="491" y="2418"/>
                  </a:lnTo>
                  <a:lnTo>
                    <a:pt x="491" y="2418"/>
                  </a:lnTo>
                  <a:lnTo>
                    <a:pt x="1276" y="2026"/>
                  </a:lnTo>
                  <a:lnTo>
                    <a:pt x="2053" y="2418"/>
                  </a:lnTo>
                  <a:lnTo>
                    <a:pt x="1928" y="1553"/>
                  </a:lnTo>
                  <a:lnTo>
                    <a:pt x="2543" y="920"/>
                  </a:lnTo>
                  <a:lnTo>
                    <a:pt x="1678"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2"/>
            <p:cNvSpPr/>
            <p:nvPr/>
          </p:nvSpPr>
          <p:spPr>
            <a:xfrm>
              <a:off x="-3332949" y="3570622"/>
              <a:ext cx="90389" cy="40133"/>
            </a:xfrm>
            <a:custGeom>
              <a:avLst/>
              <a:gdLst/>
              <a:ahLst/>
              <a:cxnLst/>
              <a:rect l="l" t="t" r="r" b="b"/>
              <a:pathLst>
                <a:path w="1268" h="563" extrusionOk="0">
                  <a:moveTo>
                    <a:pt x="402" y="1"/>
                  </a:moveTo>
                  <a:lnTo>
                    <a:pt x="0" y="563"/>
                  </a:lnTo>
                  <a:lnTo>
                    <a:pt x="1267"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2"/>
            <p:cNvSpPr/>
            <p:nvPr/>
          </p:nvSpPr>
          <p:spPr>
            <a:xfrm>
              <a:off x="-3362175" y="3515305"/>
              <a:ext cx="29298" cy="95451"/>
            </a:xfrm>
            <a:custGeom>
              <a:avLst/>
              <a:gdLst/>
              <a:ahLst/>
              <a:cxnLst/>
              <a:rect l="l" t="t" r="r" b="b"/>
              <a:pathLst>
                <a:path w="411" h="1339" extrusionOk="0">
                  <a:moveTo>
                    <a:pt x="410" y="1"/>
                  </a:moveTo>
                  <a:lnTo>
                    <a:pt x="0" y="777"/>
                  </a:lnTo>
                  <a:lnTo>
                    <a:pt x="410" y="1339"/>
                  </a:lnTo>
                  <a:lnTo>
                    <a:pt x="4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2"/>
            <p:cNvSpPr/>
            <p:nvPr/>
          </p:nvSpPr>
          <p:spPr>
            <a:xfrm>
              <a:off x="-3423908" y="3580816"/>
              <a:ext cx="91031" cy="45266"/>
            </a:xfrm>
            <a:custGeom>
              <a:avLst/>
              <a:gdLst/>
              <a:ahLst/>
              <a:cxnLst/>
              <a:rect l="l" t="t" r="r" b="b"/>
              <a:pathLst>
                <a:path w="1277" h="635" extrusionOk="0">
                  <a:moveTo>
                    <a:pt x="1" y="1"/>
                  </a:moveTo>
                  <a:lnTo>
                    <a:pt x="616" y="634"/>
                  </a:lnTo>
                  <a:lnTo>
                    <a:pt x="1276" y="420"/>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2"/>
            <p:cNvSpPr/>
            <p:nvPr/>
          </p:nvSpPr>
          <p:spPr>
            <a:xfrm>
              <a:off x="-3388907" y="3610685"/>
              <a:ext cx="56030" cy="77059"/>
            </a:xfrm>
            <a:custGeom>
              <a:avLst/>
              <a:gdLst/>
              <a:ahLst/>
              <a:cxnLst/>
              <a:rect l="l" t="t" r="r" b="b"/>
              <a:pathLst>
                <a:path w="786" h="1081" extrusionOk="0">
                  <a:moveTo>
                    <a:pt x="785" y="1"/>
                  </a:moveTo>
                  <a:lnTo>
                    <a:pt x="0" y="1080"/>
                  </a:lnTo>
                  <a:lnTo>
                    <a:pt x="785" y="688"/>
                  </a:lnTo>
                  <a:lnTo>
                    <a:pt x="7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2"/>
            <p:cNvSpPr/>
            <p:nvPr/>
          </p:nvSpPr>
          <p:spPr>
            <a:xfrm>
              <a:off x="-3332949" y="3610685"/>
              <a:ext cx="55388" cy="77059"/>
            </a:xfrm>
            <a:custGeom>
              <a:avLst/>
              <a:gdLst/>
              <a:ahLst/>
              <a:cxnLst/>
              <a:rect l="l" t="t" r="r" b="b"/>
              <a:pathLst>
                <a:path w="777" h="1081" extrusionOk="0">
                  <a:moveTo>
                    <a:pt x="0" y="1"/>
                  </a:moveTo>
                  <a:lnTo>
                    <a:pt x="777" y="1080"/>
                  </a:lnTo>
                  <a:lnTo>
                    <a:pt x="777" y="1080"/>
                  </a:lnTo>
                  <a:lnTo>
                    <a:pt x="652" y="215"/>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2"/>
            <p:cNvSpPr/>
            <p:nvPr/>
          </p:nvSpPr>
          <p:spPr>
            <a:xfrm>
              <a:off x="-3107189" y="3515305"/>
              <a:ext cx="181278" cy="172438"/>
            </a:xfrm>
            <a:custGeom>
              <a:avLst/>
              <a:gdLst/>
              <a:ahLst/>
              <a:cxnLst/>
              <a:rect l="l" t="t" r="r" b="b"/>
              <a:pathLst>
                <a:path w="2543" h="2419" extrusionOk="0">
                  <a:moveTo>
                    <a:pt x="1276" y="1"/>
                  </a:moveTo>
                  <a:lnTo>
                    <a:pt x="866" y="777"/>
                  </a:lnTo>
                  <a:lnTo>
                    <a:pt x="0" y="920"/>
                  </a:lnTo>
                  <a:lnTo>
                    <a:pt x="616" y="1553"/>
                  </a:lnTo>
                  <a:lnTo>
                    <a:pt x="491" y="2418"/>
                  </a:lnTo>
                  <a:lnTo>
                    <a:pt x="491" y="2418"/>
                  </a:lnTo>
                  <a:lnTo>
                    <a:pt x="1276" y="2026"/>
                  </a:lnTo>
                  <a:lnTo>
                    <a:pt x="2052" y="2418"/>
                  </a:lnTo>
                  <a:lnTo>
                    <a:pt x="1927" y="1553"/>
                  </a:lnTo>
                  <a:lnTo>
                    <a:pt x="2543" y="920"/>
                  </a:lnTo>
                  <a:lnTo>
                    <a:pt x="1678"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2"/>
            <p:cNvSpPr/>
            <p:nvPr/>
          </p:nvSpPr>
          <p:spPr>
            <a:xfrm>
              <a:off x="-3016229" y="3570622"/>
              <a:ext cx="90318" cy="40133"/>
            </a:xfrm>
            <a:custGeom>
              <a:avLst/>
              <a:gdLst/>
              <a:ahLst/>
              <a:cxnLst/>
              <a:rect l="l" t="t" r="r" b="b"/>
              <a:pathLst>
                <a:path w="1267" h="563" extrusionOk="0">
                  <a:moveTo>
                    <a:pt x="402" y="1"/>
                  </a:moveTo>
                  <a:lnTo>
                    <a:pt x="0" y="563"/>
                  </a:lnTo>
                  <a:lnTo>
                    <a:pt x="1267"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2"/>
            <p:cNvSpPr/>
            <p:nvPr/>
          </p:nvSpPr>
          <p:spPr>
            <a:xfrm>
              <a:off x="-3045527" y="3515305"/>
              <a:ext cx="29369" cy="95451"/>
            </a:xfrm>
            <a:custGeom>
              <a:avLst/>
              <a:gdLst/>
              <a:ahLst/>
              <a:cxnLst/>
              <a:rect l="l" t="t" r="r" b="b"/>
              <a:pathLst>
                <a:path w="412" h="1339" extrusionOk="0">
                  <a:moveTo>
                    <a:pt x="411" y="1"/>
                  </a:moveTo>
                  <a:lnTo>
                    <a:pt x="1" y="777"/>
                  </a:lnTo>
                  <a:lnTo>
                    <a:pt x="411" y="1339"/>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2"/>
            <p:cNvSpPr/>
            <p:nvPr/>
          </p:nvSpPr>
          <p:spPr>
            <a:xfrm>
              <a:off x="-3107189" y="3580816"/>
              <a:ext cx="91031" cy="45266"/>
            </a:xfrm>
            <a:custGeom>
              <a:avLst/>
              <a:gdLst/>
              <a:ahLst/>
              <a:cxnLst/>
              <a:rect l="l" t="t" r="r" b="b"/>
              <a:pathLst>
                <a:path w="1277" h="635" extrusionOk="0">
                  <a:moveTo>
                    <a:pt x="0" y="1"/>
                  </a:moveTo>
                  <a:lnTo>
                    <a:pt x="616" y="634"/>
                  </a:lnTo>
                  <a:lnTo>
                    <a:pt x="1276" y="42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2"/>
            <p:cNvSpPr/>
            <p:nvPr/>
          </p:nvSpPr>
          <p:spPr>
            <a:xfrm>
              <a:off x="-3072188" y="3610685"/>
              <a:ext cx="56030" cy="77059"/>
            </a:xfrm>
            <a:custGeom>
              <a:avLst/>
              <a:gdLst/>
              <a:ahLst/>
              <a:cxnLst/>
              <a:rect l="l" t="t" r="r" b="b"/>
              <a:pathLst>
                <a:path w="786" h="1081" extrusionOk="0">
                  <a:moveTo>
                    <a:pt x="785" y="1"/>
                  </a:moveTo>
                  <a:lnTo>
                    <a:pt x="0" y="1080"/>
                  </a:lnTo>
                  <a:lnTo>
                    <a:pt x="785" y="688"/>
                  </a:lnTo>
                  <a:lnTo>
                    <a:pt x="7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2"/>
            <p:cNvSpPr/>
            <p:nvPr/>
          </p:nvSpPr>
          <p:spPr>
            <a:xfrm>
              <a:off x="-3016229" y="3610685"/>
              <a:ext cx="55388" cy="77059"/>
            </a:xfrm>
            <a:custGeom>
              <a:avLst/>
              <a:gdLst/>
              <a:ahLst/>
              <a:cxnLst/>
              <a:rect l="l" t="t" r="r" b="b"/>
              <a:pathLst>
                <a:path w="777" h="1081" extrusionOk="0">
                  <a:moveTo>
                    <a:pt x="0" y="1"/>
                  </a:moveTo>
                  <a:lnTo>
                    <a:pt x="776" y="1080"/>
                  </a:lnTo>
                  <a:lnTo>
                    <a:pt x="651" y="215"/>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2"/>
            <p:cNvSpPr/>
            <p:nvPr/>
          </p:nvSpPr>
          <p:spPr>
            <a:xfrm>
              <a:off x="-2790470" y="3515305"/>
              <a:ext cx="181278" cy="172438"/>
            </a:xfrm>
            <a:custGeom>
              <a:avLst/>
              <a:gdLst/>
              <a:ahLst/>
              <a:cxnLst/>
              <a:rect l="l" t="t" r="r" b="b"/>
              <a:pathLst>
                <a:path w="2543" h="2419" extrusionOk="0">
                  <a:moveTo>
                    <a:pt x="1276" y="1"/>
                  </a:moveTo>
                  <a:lnTo>
                    <a:pt x="865" y="777"/>
                  </a:lnTo>
                  <a:lnTo>
                    <a:pt x="0" y="920"/>
                  </a:lnTo>
                  <a:lnTo>
                    <a:pt x="616" y="1553"/>
                  </a:lnTo>
                  <a:lnTo>
                    <a:pt x="491" y="2418"/>
                  </a:lnTo>
                  <a:lnTo>
                    <a:pt x="491" y="2418"/>
                  </a:lnTo>
                  <a:lnTo>
                    <a:pt x="1276" y="2026"/>
                  </a:lnTo>
                  <a:lnTo>
                    <a:pt x="2052" y="2418"/>
                  </a:lnTo>
                  <a:lnTo>
                    <a:pt x="1927" y="1553"/>
                  </a:lnTo>
                  <a:lnTo>
                    <a:pt x="2543" y="920"/>
                  </a:lnTo>
                  <a:lnTo>
                    <a:pt x="1677"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2"/>
            <p:cNvSpPr/>
            <p:nvPr/>
          </p:nvSpPr>
          <p:spPr>
            <a:xfrm>
              <a:off x="-2699581" y="3570622"/>
              <a:ext cx="90389" cy="40133"/>
            </a:xfrm>
            <a:custGeom>
              <a:avLst/>
              <a:gdLst/>
              <a:ahLst/>
              <a:cxnLst/>
              <a:rect l="l" t="t" r="r" b="b"/>
              <a:pathLst>
                <a:path w="1268" h="563" extrusionOk="0">
                  <a:moveTo>
                    <a:pt x="402" y="1"/>
                  </a:moveTo>
                  <a:lnTo>
                    <a:pt x="1" y="563"/>
                  </a:lnTo>
                  <a:lnTo>
                    <a:pt x="1268"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2"/>
            <p:cNvSpPr/>
            <p:nvPr/>
          </p:nvSpPr>
          <p:spPr>
            <a:xfrm>
              <a:off x="-2728808" y="3515305"/>
              <a:ext cx="29298" cy="95451"/>
            </a:xfrm>
            <a:custGeom>
              <a:avLst/>
              <a:gdLst/>
              <a:ahLst/>
              <a:cxnLst/>
              <a:rect l="l" t="t" r="r" b="b"/>
              <a:pathLst>
                <a:path w="411" h="1339" extrusionOk="0">
                  <a:moveTo>
                    <a:pt x="411" y="1"/>
                  </a:moveTo>
                  <a:lnTo>
                    <a:pt x="0" y="777"/>
                  </a:lnTo>
                  <a:lnTo>
                    <a:pt x="411" y="1339"/>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2"/>
            <p:cNvSpPr/>
            <p:nvPr/>
          </p:nvSpPr>
          <p:spPr>
            <a:xfrm>
              <a:off x="-2790470" y="3580816"/>
              <a:ext cx="90960" cy="45266"/>
            </a:xfrm>
            <a:custGeom>
              <a:avLst/>
              <a:gdLst/>
              <a:ahLst/>
              <a:cxnLst/>
              <a:rect l="l" t="t" r="r" b="b"/>
              <a:pathLst>
                <a:path w="1276" h="635" extrusionOk="0">
                  <a:moveTo>
                    <a:pt x="0" y="1"/>
                  </a:moveTo>
                  <a:lnTo>
                    <a:pt x="616" y="634"/>
                  </a:lnTo>
                  <a:lnTo>
                    <a:pt x="1276" y="42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2"/>
            <p:cNvSpPr/>
            <p:nvPr/>
          </p:nvSpPr>
          <p:spPr>
            <a:xfrm>
              <a:off x="-2755540" y="3610685"/>
              <a:ext cx="56030" cy="77059"/>
            </a:xfrm>
            <a:custGeom>
              <a:avLst/>
              <a:gdLst/>
              <a:ahLst/>
              <a:cxnLst/>
              <a:rect l="l" t="t" r="r" b="b"/>
              <a:pathLst>
                <a:path w="786" h="1081" extrusionOk="0">
                  <a:moveTo>
                    <a:pt x="786" y="1"/>
                  </a:moveTo>
                  <a:lnTo>
                    <a:pt x="1" y="1080"/>
                  </a:lnTo>
                  <a:lnTo>
                    <a:pt x="786" y="688"/>
                  </a:lnTo>
                  <a:lnTo>
                    <a:pt x="7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2"/>
            <p:cNvSpPr/>
            <p:nvPr/>
          </p:nvSpPr>
          <p:spPr>
            <a:xfrm>
              <a:off x="-2699581" y="3610685"/>
              <a:ext cx="55388" cy="77059"/>
            </a:xfrm>
            <a:custGeom>
              <a:avLst/>
              <a:gdLst/>
              <a:ahLst/>
              <a:cxnLst/>
              <a:rect l="l" t="t" r="r" b="b"/>
              <a:pathLst>
                <a:path w="777" h="1081" extrusionOk="0">
                  <a:moveTo>
                    <a:pt x="1" y="1"/>
                  </a:moveTo>
                  <a:lnTo>
                    <a:pt x="777" y="1080"/>
                  </a:lnTo>
                  <a:lnTo>
                    <a:pt x="652" y="215"/>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2"/>
            <p:cNvSpPr/>
            <p:nvPr/>
          </p:nvSpPr>
          <p:spPr>
            <a:xfrm>
              <a:off x="-2473822" y="3515305"/>
              <a:ext cx="181349" cy="172438"/>
            </a:xfrm>
            <a:custGeom>
              <a:avLst/>
              <a:gdLst/>
              <a:ahLst/>
              <a:cxnLst/>
              <a:rect l="l" t="t" r="r" b="b"/>
              <a:pathLst>
                <a:path w="2544" h="2419" extrusionOk="0">
                  <a:moveTo>
                    <a:pt x="1277" y="1"/>
                  </a:moveTo>
                  <a:lnTo>
                    <a:pt x="866" y="777"/>
                  </a:lnTo>
                  <a:lnTo>
                    <a:pt x="1" y="920"/>
                  </a:lnTo>
                  <a:lnTo>
                    <a:pt x="616" y="1553"/>
                  </a:lnTo>
                  <a:lnTo>
                    <a:pt x="491" y="2418"/>
                  </a:lnTo>
                  <a:lnTo>
                    <a:pt x="491" y="2418"/>
                  </a:lnTo>
                  <a:lnTo>
                    <a:pt x="1277" y="2026"/>
                  </a:lnTo>
                  <a:lnTo>
                    <a:pt x="2053" y="2418"/>
                  </a:lnTo>
                  <a:lnTo>
                    <a:pt x="1928" y="1553"/>
                  </a:lnTo>
                  <a:lnTo>
                    <a:pt x="2543" y="920"/>
                  </a:lnTo>
                  <a:lnTo>
                    <a:pt x="1678" y="777"/>
                  </a:lnTo>
                  <a:lnTo>
                    <a:pt x="12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2"/>
            <p:cNvSpPr/>
            <p:nvPr/>
          </p:nvSpPr>
          <p:spPr>
            <a:xfrm>
              <a:off x="-2382862" y="3570622"/>
              <a:ext cx="90389" cy="40133"/>
            </a:xfrm>
            <a:custGeom>
              <a:avLst/>
              <a:gdLst/>
              <a:ahLst/>
              <a:cxnLst/>
              <a:rect l="l" t="t" r="r" b="b"/>
              <a:pathLst>
                <a:path w="1268" h="563" extrusionOk="0">
                  <a:moveTo>
                    <a:pt x="402" y="1"/>
                  </a:moveTo>
                  <a:lnTo>
                    <a:pt x="1" y="563"/>
                  </a:lnTo>
                  <a:lnTo>
                    <a:pt x="1" y="563"/>
                  </a:lnTo>
                  <a:lnTo>
                    <a:pt x="1267"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2"/>
            <p:cNvSpPr/>
            <p:nvPr/>
          </p:nvSpPr>
          <p:spPr>
            <a:xfrm>
              <a:off x="-2412089" y="3515305"/>
              <a:ext cx="29298" cy="95451"/>
            </a:xfrm>
            <a:custGeom>
              <a:avLst/>
              <a:gdLst/>
              <a:ahLst/>
              <a:cxnLst/>
              <a:rect l="l" t="t" r="r" b="b"/>
              <a:pathLst>
                <a:path w="411" h="1339" extrusionOk="0">
                  <a:moveTo>
                    <a:pt x="411" y="1"/>
                  </a:moveTo>
                  <a:lnTo>
                    <a:pt x="0" y="777"/>
                  </a:lnTo>
                  <a:lnTo>
                    <a:pt x="411" y="1339"/>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2"/>
            <p:cNvSpPr/>
            <p:nvPr/>
          </p:nvSpPr>
          <p:spPr>
            <a:xfrm>
              <a:off x="-2473822" y="3580816"/>
              <a:ext cx="91031" cy="45266"/>
            </a:xfrm>
            <a:custGeom>
              <a:avLst/>
              <a:gdLst/>
              <a:ahLst/>
              <a:cxnLst/>
              <a:rect l="l" t="t" r="r" b="b"/>
              <a:pathLst>
                <a:path w="1277" h="635" extrusionOk="0">
                  <a:moveTo>
                    <a:pt x="1" y="1"/>
                  </a:moveTo>
                  <a:lnTo>
                    <a:pt x="616" y="634"/>
                  </a:lnTo>
                  <a:lnTo>
                    <a:pt x="1277" y="420"/>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2"/>
            <p:cNvSpPr/>
            <p:nvPr/>
          </p:nvSpPr>
          <p:spPr>
            <a:xfrm>
              <a:off x="-2438821" y="3610685"/>
              <a:ext cx="56030" cy="77059"/>
            </a:xfrm>
            <a:custGeom>
              <a:avLst/>
              <a:gdLst/>
              <a:ahLst/>
              <a:cxnLst/>
              <a:rect l="l" t="t" r="r" b="b"/>
              <a:pathLst>
                <a:path w="786" h="1081" extrusionOk="0">
                  <a:moveTo>
                    <a:pt x="786" y="1"/>
                  </a:moveTo>
                  <a:lnTo>
                    <a:pt x="0" y="1080"/>
                  </a:lnTo>
                  <a:lnTo>
                    <a:pt x="786" y="688"/>
                  </a:lnTo>
                  <a:lnTo>
                    <a:pt x="7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2"/>
            <p:cNvSpPr/>
            <p:nvPr/>
          </p:nvSpPr>
          <p:spPr>
            <a:xfrm>
              <a:off x="-2382862" y="3610685"/>
              <a:ext cx="55388" cy="77059"/>
            </a:xfrm>
            <a:custGeom>
              <a:avLst/>
              <a:gdLst/>
              <a:ahLst/>
              <a:cxnLst/>
              <a:rect l="l" t="t" r="r" b="b"/>
              <a:pathLst>
                <a:path w="777" h="1081" extrusionOk="0">
                  <a:moveTo>
                    <a:pt x="1" y="1"/>
                  </a:moveTo>
                  <a:lnTo>
                    <a:pt x="777" y="1080"/>
                  </a:lnTo>
                  <a:lnTo>
                    <a:pt x="652" y="215"/>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2"/>
            <p:cNvSpPr/>
            <p:nvPr/>
          </p:nvSpPr>
          <p:spPr>
            <a:xfrm>
              <a:off x="-2157102" y="3515305"/>
              <a:ext cx="181278" cy="172438"/>
            </a:xfrm>
            <a:custGeom>
              <a:avLst/>
              <a:gdLst/>
              <a:ahLst/>
              <a:cxnLst/>
              <a:rect l="l" t="t" r="r" b="b"/>
              <a:pathLst>
                <a:path w="2543" h="2419" extrusionOk="0">
                  <a:moveTo>
                    <a:pt x="1276" y="1"/>
                  </a:moveTo>
                  <a:lnTo>
                    <a:pt x="866" y="777"/>
                  </a:lnTo>
                  <a:lnTo>
                    <a:pt x="0" y="920"/>
                  </a:lnTo>
                  <a:lnTo>
                    <a:pt x="616" y="1553"/>
                  </a:lnTo>
                  <a:lnTo>
                    <a:pt x="491" y="2418"/>
                  </a:lnTo>
                  <a:lnTo>
                    <a:pt x="491" y="2418"/>
                  </a:lnTo>
                  <a:lnTo>
                    <a:pt x="1276" y="2026"/>
                  </a:lnTo>
                  <a:lnTo>
                    <a:pt x="2052" y="2418"/>
                  </a:lnTo>
                  <a:lnTo>
                    <a:pt x="1927" y="1553"/>
                  </a:lnTo>
                  <a:lnTo>
                    <a:pt x="2543" y="920"/>
                  </a:lnTo>
                  <a:lnTo>
                    <a:pt x="1678"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2"/>
            <p:cNvSpPr/>
            <p:nvPr/>
          </p:nvSpPr>
          <p:spPr>
            <a:xfrm>
              <a:off x="-2066143" y="3570622"/>
              <a:ext cx="90318" cy="40133"/>
            </a:xfrm>
            <a:custGeom>
              <a:avLst/>
              <a:gdLst/>
              <a:ahLst/>
              <a:cxnLst/>
              <a:rect l="l" t="t" r="r" b="b"/>
              <a:pathLst>
                <a:path w="1267" h="563" extrusionOk="0">
                  <a:moveTo>
                    <a:pt x="402" y="1"/>
                  </a:moveTo>
                  <a:lnTo>
                    <a:pt x="0" y="563"/>
                  </a:lnTo>
                  <a:lnTo>
                    <a:pt x="0" y="563"/>
                  </a:lnTo>
                  <a:lnTo>
                    <a:pt x="1267"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2"/>
            <p:cNvSpPr/>
            <p:nvPr/>
          </p:nvSpPr>
          <p:spPr>
            <a:xfrm>
              <a:off x="-2095441" y="3515305"/>
              <a:ext cx="29369" cy="95451"/>
            </a:xfrm>
            <a:custGeom>
              <a:avLst/>
              <a:gdLst/>
              <a:ahLst/>
              <a:cxnLst/>
              <a:rect l="l" t="t" r="r" b="b"/>
              <a:pathLst>
                <a:path w="412" h="1339" extrusionOk="0">
                  <a:moveTo>
                    <a:pt x="411" y="1"/>
                  </a:moveTo>
                  <a:lnTo>
                    <a:pt x="1" y="777"/>
                  </a:lnTo>
                  <a:lnTo>
                    <a:pt x="411" y="1339"/>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2"/>
            <p:cNvSpPr/>
            <p:nvPr/>
          </p:nvSpPr>
          <p:spPr>
            <a:xfrm>
              <a:off x="-2157102" y="3580816"/>
              <a:ext cx="91031" cy="45266"/>
            </a:xfrm>
            <a:custGeom>
              <a:avLst/>
              <a:gdLst/>
              <a:ahLst/>
              <a:cxnLst/>
              <a:rect l="l" t="t" r="r" b="b"/>
              <a:pathLst>
                <a:path w="1277" h="635" extrusionOk="0">
                  <a:moveTo>
                    <a:pt x="0" y="1"/>
                  </a:moveTo>
                  <a:lnTo>
                    <a:pt x="616" y="634"/>
                  </a:lnTo>
                  <a:lnTo>
                    <a:pt x="1276" y="42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2"/>
            <p:cNvSpPr/>
            <p:nvPr/>
          </p:nvSpPr>
          <p:spPr>
            <a:xfrm>
              <a:off x="-2122101" y="3610685"/>
              <a:ext cx="55388" cy="77059"/>
            </a:xfrm>
            <a:custGeom>
              <a:avLst/>
              <a:gdLst/>
              <a:ahLst/>
              <a:cxnLst/>
              <a:rect l="l" t="t" r="r" b="b"/>
              <a:pathLst>
                <a:path w="777" h="1081" extrusionOk="0">
                  <a:moveTo>
                    <a:pt x="776" y="1"/>
                  </a:moveTo>
                  <a:lnTo>
                    <a:pt x="0" y="1080"/>
                  </a:lnTo>
                  <a:lnTo>
                    <a:pt x="776" y="688"/>
                  </a:lnTo>
                  <a:lnTo>
                    <a:pt x="7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2"/>
            <p:cNvSpPr/>
            <p:nvPr/>
          </p:nvSpPr>
          <p:spPr>
            <a:xfrm>
              <a:off x="-2066143" y="3610685"/>
              <a:ext cx="55388" cy="77059"/>
            </a:xfrm>
            <a:custGeom>
              <a:avLst/>
              <a:gdLst/>
              <a:ahLst/>
              <a:cxnLst/>
              <a:rect l="l" t="t" r="r" b="b"/>
              <a:pathLst>
                <a:path w="777" h="1081" extrusionOk="0">
                  <a:moveTo>
                    <a:pt x="0" y="1"/>
                  </a:moveTo>
                  <a:lnTo>
                    <a:pt x="776" y="1080"/>
                  </a:lnTo>
                  <a:lnTo>
                    <a:pt x="651" y="215"/>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2"/>
            <p:cNvSpPr/>
            <p:nvPr/>
          </p:nvSpPr>
          <p:spPr>
            <a:xfrm>
              <a:off x="-1840383" y="3515305"/>
              <a:ext cx="181278" cy="172438"/>
            </a:xfrm>
            <a:custGeom>
              <a:avLst/>
              <a:gdLst/>
              <a:ahLst/>
              <a:cxnLst/>
              <a:rect l="l" t="t" r="r" b="b"/>
              <a:pathLst>
                <a:path w="2543" h="2419" extrusionOk="0">
                  <a:moveTo>
                    <a:pt x="1267" y="1"/>
                  </a:moveTo>
                  <a:lnTo>
                    <a:pt x="866" y="777"/>
                  </a:lnTo>
                  <a:lnTo>
                    <a:pt x="0" y="920"/>
                  </a:lnTo>
                  <a:lnTo>
                    <a:pt x="616" y="1553"/>
                  </a:lnTo>
                  <a:lnTo>
                    <a:pt x="491" y="2418"/>
                  </a:lnTo>
                  <a:lnTo>
                    <a:pt x="1267" y="2026"/>
                  </a:lnTo>
                  <a:lnTo>
                    <a:pt x="2052" y="2418"/>
                  </a:lnTo>
                  <a:lnTo>
                    <a:pt x="2052" y="2418"/>
                  </a:lnTo>
                  <a:lnTo>
                    <a:pt x="1927" y="1553"/>
                  </a:lnTo>
                  <a:lnTo>
                    <a:pt x="2543" y="920"/>
                  </a:lnTo>
                  <a:lnTo>
                    <a:pt x="1677" y="777"/>
                  </a:lnTo>
                  <a:lnTo>
                    <a:pt x="12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2"/>
            <p:cNvSpPr/>
            <p:nvPr/>
          </p:nvSpPr>
          <p:spPr>
            <a:xfrm>
              <a:off x="-1750136" y="3570622"/>
              <a:ext cx="91031" cy="40133"/>
            </a:xfrm>
            <a:custGeom>
              <a:avLst/>
              <a:gdLst/>
              <a:ahLst/>
              <a:cxnLst/>
              <a:rect l="l" t="t" r="r" b="b"/>
              <a:pathLst>
                <a:path w="1277" h="563" extrusionOk="0">
                  <a:moveTo>
                    <a:pt x="411" y="1"/>
                  </a:moveTo>
                  <a:lnTo>
                    <a:pt x="1" y="563"/>
                  </a:lnTo>
                  <a:lnTo>
                    <a:pt x="1" y="563"/>
                  </a:lnTo>
                  <a:lnTo>
                    <a:pt x="1277" y="144"/>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2"/>
            <p:cNvSpPr/>
            <p:nvPr/>
          </p:nvSpPr>
          <p:spPr>
            <a:xfrm>
              <a:off x="-1778722" y="3515305"/>
              <a:ext cx="28657" cy="95451"/>
            </a:xfrm>
            <a:custGeom>
              <a:avLst/>
              <a:gdLst/>
              <a:ahLst/>
              <a:cxnLst/>
              <a:rect l="l" t="t" r="r" b="b"/>
              <a:pathLst>
                <a:path w="402" h="1339" extrusionOk="0">
                  <a:moveTo>
                    <a:pt x="402" y="1"/>
                  </a:moveTo>
                  <a:lnTo>
                    <a:pt x="1" y="777"/>
                  </a:lnTo>
                  <a:lnTo>
                    <a:pt x="402" y="1339"/>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2"/>
            <p:cNvSpPr/>
            <p:nvPr/>
          </p:nvSpPr>
          <p:spPr>
            <a:xfrm>
              <a:off x="-1840383" y="3580816"/>
              <a:ext cx="90318" cy="45266"/>
            </a:xfrm>
            <a:custGeom>
              <a:avLst/>
              <a:gdLst/>
              <a:ahLst/>
              <a:cxnLst/>
              <a:rect l="l" t="t" r="r" b="b"/>
              <a:pathLst>
                <a:path w="1267" h="635" extrusionOk="0">
                  <a:moveTo>
                    <a:pt x="0" y="1"/>
                  </a:moveTo>
                  <a:lnTo>
                    <a:pt x="616" y="634"/>
                  </a:lnTo>
                  <a:lnTo>
                    <a:pt x="1267" y="42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2"/>
            <p:cNvSpPr/>
            <p:nvPr/>
          </p:nvSpPr>
          <p:spPr>
            <a:xfrm>
              <a:off x="-1805454" y="3610685"/>
              <a:ext cx="55388" cy="77059"/>
            </a:xfrm>
            <a:custGeom>
              <a:avLst/>
              <a:gdLst/>
              <a:ahLst/>
              <a:cxnLst/>
              <a:rect l="l" t="t" r="r" b="b"/>
              <a:pathLst>
                <a:path w="777" h="1081" extrusionOk="0">
                  <a:moveTo>
                    <a:pt x="777" y="1"/>
                  </a:moveTo>
                  <a:lnTo>
                    <a:pt x="1" y="1080"/>
                  </a:lnTo>
                  <a:lnTo>
                    <a:pt x="777" y="688"/>
                  </a:lnTo>
                  <a:lnTo>
                    <a:pt x="7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2"/>
            <p:cNvSpPr/>
            <p:nvPr/>
          </p:nvSpPr>
          <p:spPr>
            <a:xfrm>
              <a:off x="-1750136" y="3610685"/>
              <a:ext cx="56101" cy="77059"/>
            </a:xfrm>
            <a:custGeom>
              <a:avLst/>
              <a:gdLst/>
              <a:ahLst/>
              <a:cxnLst/>
              <a:rect l="l" t="t" r="r" b="b"/>
              <a:pathLst>
                <a:path w="787" h="1081" extrusionOk="0">
                  <a:moveTo>
                    <a:pt x="1" y="1"/>
                  </a:moveTo>
                  <a:lnTo>
                    <a:pt x="786" y="1080"/>
                  </a:lnTo>
                  <a:lnTo>
                    <a:pt x="786" y="1080"/>
                  </a:lnTo>
                  <a:lnTo>
                    <a:pt x="661" y="215"/>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2"/>
            <p:cNvSpPr/>
            <p:nvPr/>
          </p:nvSpPr>
          <p:spPr>
            <a:xfrm>
              <a:off x="-1523735" y="3515305"/>
              <a:ext cx="181349" cy="172438"/>
            </a:xfrm>
            <a:custGeom>
              <a:avLst/>
              <a:gdLst/>
              <a:ahLst/>
              <a:cxnLst/>
              <a:rect l="l" t="t" r="r" b="b"/>
              <a:pathLst>
                <a:path w="2544" h="2419" extrusionOk="0">
                  <a:moveTo>
                    <a:pt x="1268" y="1"/>
                  </a:moveTo>
                  <a:lnTo>
                    <a:pt x="866" y="777"/>
                  </a:lnTo>
                  <a:lnTo>
                    <a:pt x="1" y="920"/>
                  </a:lnTo>
                  <a:lnTo>
                    <a:pt x="616" y="1553"/>
                  </a:lnTo>
                  <a:lnTo>
                    <a:pt x="492" y="2418"/>
                  </a:lnTo>
                  <a:lnTo>
                    <a:pt x="1268" y="2026"/>
                  </a:lnTo>
                  <a:lnTo>
                    <a:pt x="2053" y="2418"/>
                  </a:lnTo>
                  <a:lnTo>
                    <a:pt x="2053" y="2418"/>
                  </a:lnTo>
                  <a:lnTo>
                    <a:pt x="1928" y="1553"/>
                  </a:lnTo>
                  <a:lnTo>
                    <a:pt x="2543" y="920"/>
                  </a:lnTo>
                  <a:lnTo>
                    <a:pt x="1678" y="777"/>
                  </a:lnTo>
                  <a:lnTo>
                    <a:pt x="12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2"/>
            <p:cNvSpPr/>
            <p:nvPr/>
          </p:nvSpPr>
          <p:spPr>
            <a:xfrm>
              <a:off x="-1433417" y="3570622"/>
              <a:ext cx="91031" cy="40133"/>
            </a:xfrm>
            <a:custGeom>
              <a:avLst/>
              <a:gdLst/>
              <a:ahLst/>
              <a:cxnLst/>
              <a:rect l="l" t="t" r="r" b="b"/>
              <a:pathLst>
                <a:path w="1277" h="563" extrusionOk="0">
                  <a:moveTo>
                    <a:pt x="411" y="1"/>
                  </a:moveTo>
                  <a:lnTo>
                    <a:pt x="1" y="563"/>
                  </a:lnTo>
                  <a:lnTo>
                    <a:pt x="1" y="563"/>
                  </a:lnTo>
                  <a:lnTo>
                    <a:pt x="1276" y="144"/>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2"/>
            <p:cNvSpPr/>
            <p:nvPr/>
          </p:nvSpPr>
          <p:spPr>
            <a:xfrm>
              <a:off x="-1462002" y="3515305"/>
              <a:ext cx="28657" cy="95451"/>
            </a:xfrm>
            <a:custGeom>
              <a:avLst/>
              <a:gdLst/>
              <a:ahLst/>
              <a:cxnLst/>
              <a:rect l="l" t="t" r="r" b="b"/>
              <a:pathLst>
                <a:path w="402" h="1339" extrusionOk="0">
                  <a:moveTo>
                    <a:pt x="402" y="1"/>
                  </a:moveTo>
                  <a:lnTo>
                    <a:pt x="0" y="777"/>
                  </a:lnTo>
                  <a:lnTo>
                    <a:pt x="402" y="1339"/>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2"/>
            <p:cNvSpPr/>
            <p:nvPr/>
          </p:nvSpPr>
          <p:spPr>
            <a:xfrm>
              <a:off x="-1523735" y="3580816"/>
              <a:ext cx="90389" cy="45266"/>
            </a:xfrm>
            <a:custGeom>
              <a:avLst/>
              <a:gdLst/>
              <a:ahLst/>
              <a:cxnLst/>
              <a:rect l="l" t="t" r="r" b="b"/>
              <a:pathLst>
                <a:path w="1268" h="635" extrusionOk="0">
                  <a:moveTo>
                    <a:pt x="1" y="1"/>
                  </a:moveTo>
                  <a:lnTo>
                    <a:pt x="616" y="634"/>
                  </a:lnTo>
                  <a:lnTo>
                    <a:pt x="1268" y="420"/>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2"/>
            <p:cNvSpPr/>
            <p:nvPr/>
          </p:nvSpPr>
          <p:spPr>
            <a:xfrm>
              <a:off x="-1488734" y="3610685"/>
              <a:ext cx="55388" cy="77059"/>
            </a:xfrm>
            <a:custGeom>
              <a:avLst/>
              <a:gdLst/>
              <a:ahLst/>
              <a:cxnLst/>
              <a:rect l="l" t="t" r="r" b="b"/>
              <a:pathLst>
                <a:path w="777" h="1081" extrusionOk="0">
                  <a:moveTo>
                    <a:pt x="777" y="1"/>
                  </a:moveTo>
                  <a:lnTo>
                    <a:pt x="1" y="1080"/>
                  </a:lnTo>
                  <a:lnTo>
                    <a:pt x="777" y="688"/>
                  </a:lnTo>
                  <a:lnTo>
                    <a:pt x="7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2"/>
            <p:cNvSpPr/>
            <p:nvPr/>
          </p:nvSpPr>
          <p:spPr>
            <a:xfrm>
              <a:off x="-1433417" y="3610685"/>
              <a:ext cx="56030" cy="77059"/>
            </a:xfrm>
            <a:custGeom>
              <a:avLst/>
              <a:gdLst/>
              <a:ahLst/>
              <a:cxnLst/>
              <a:rect l="l" t="t" r="r" b="b"/>
              <a:pathLst>
                <a:path w="786" h="1081" extrusionOk="0">
                  <a:moveTo>
                    <a:pt x="1" y="1"/>
                  </a:moveTo>
                  <a:lnTo>
                    <a:pt x="786" y="1080"/>
                  </a:lnTo>
                  <a:lnTo>
                    <a:pt x="786" y="1080"/>
                  </a:lnTo>
                  <a:lnTo>
                    <a:pt x="661" y="215"/>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2"/>
            <p:cNvSpPr/>
            <p:nvPr/>
          </p:nvSpPr>
          <p:spPr>
            <a:xfrm>
              <a:off x="-1207016" y="3515305"/>
              <a:ext cx="181349" cy="172438"/>
            </a:xfrm>
            <a:custGeom>
              <a:avLst/>
              <a:gdLst/>
              <a:ahLst/>
              <a:cxnLst/>
              <a:rect l="l" t="t" r="r" b="b"/>
              <a:pathLst>
                <a:path w="2544" h="2419" extrusionOk="0">
                  <a:moveTo>
                    <a:pt x="1267" y="1"/>
                  </a:moveTo>
                  <a:lnTo>
                    <a:pt x="866" y="777"/>
                  </a:lnTo>
                  <a:lnTo>
                    <a:pt x="1" y="920"/>
                  </a:lnTo>
                  <a:lnTo>
                    <a:pt x="616" y="1553"/>
                  </a:lnTo>
                  <a:lnTo>
                    <a:pt x="491" y="2418"/>
                  </a:lnTo>
                  <a:lnTo>
                    <a:pt x="1267" y="2026"/>
                  </a:lnTo>
                  <a:lnTo>
                    <a:pt x="2052" y="2418"/>
                  </a:lnTo>
                  <a:lnTo>
                    <a:pt x="2052" y="2418"/>
                  </a:lnTo>
                  <a:lnTo>
                    <a:pt x="1927" y="1553"/>
                  </a:lnTo>
                  <a:lnTo>
                    <a:pt x="2543" y="920"/>
                  </a:lnTo>
                  <a:lnTo>
                    <a:pt x="1678" y="777"/>
                  </a:lnTo>
                  <a:lnTo>
                    <a:pt x="12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2"/>
            <p:cNvSpPr/>
            <p:nvPr/>
          </p:nvSpPr>
          <p:spPr>
            <a:xfrm>
              <a:off x="-1116698" y="3570622"/>
              <a:ext cx="91031" cy="40133"/>
            </a:xfrm>
            <a:custGeom>
              <a:avLst/>
              <a:gdLst/>
              <a:ahLst/>
              <a:cxnLst/>
              <a:rect l="l" t="t" r="r" b="b"/>
              <a:pathLst>
                <a:path w="1277" h="563" extrusionOk="0">
                  <a:moveTo>
                    <a:pt x="411" y="1"/>
                  </a:moveTo>
                  <a:lnTo>
                    <a:pt x="0" y="563"/>
                  </a:lnTo>
                  <a:lnTo>
                    <a:pt x="0" y="563"/>
                  </a:lnTo>
                  <a:lnTo>
                    <a:pt x="1276" y="144"/>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2"/>
            <p:cNvSpPr/>
            <p:nvPr/>
          </p:nvSpPr>
          <p:spPr>
            <a:xfrm>
              <a:off x="-1145354" y="3515305"/>
              <a:ext cx="28728" cy="95451"/>
            </a:xfrm>
            <a:custGeom>
              <a:avLst/>
              <a:gdLst/>
              <a:ahLst/>
              <a:cxnLst/>
              <a:rect l="l" t="t" r="r" b="b"/>
              <a:pathLst>
                <a:path w="403" h="1339" extrusionOk="0">
                  <a:moveTo>
                    <a:pt x="402" y="1"/>
                  </a:moveTo>
                  <a:lnTo>
                    <a:pt x="1" y="777"/>
                  </a:lnTo>
                  <a:lnTo>
                    <a:pt x="402" y="1339"/>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2"/>
            <p:cNvSpPr/>
            <p:nvPr/>
          </p:nvSpPr>
          <p:spPr>
            <a:xfrm>
              <a:off x="-1207016" y="3580816"/>
              <a:ext cx="90389" cy="45266"/>
            </a:xfrm>
            <a:custGeom>
              <a:avLst/>
              <a:gdLst/>
              <a:ahLst/>
              <a:cxnLst/>
              <a:rect l="l" t="t" r="r" b="b"/>
              <a:pathLst>
                <a:path w="1268" h="635" extrusionOk="0">
                  <a:moveTo>
                    <a:pt x="1" y="1"/>
                  </a:moveTo>
                  <a:lnTo>
                    <a:pt x="616" y="634"/>
                  </a:lnTo>
                  <a:lnTo>
                    <a:pt x="1267" y="420"/>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2"/>
            <p:cNvSpPr/>
            <p:nvPr/>
          </p:nvSpPr>
          <p:spPr>
            <a:xfrm>
              <a:off x="-1172015" y="3610685"/>
              <a:ext cx="55388" cy="77059"/>
            </a:xfrm>
            <a:custGeom>
              <a:avLst/>
              <a:gdLst/>
              <a:ahLst/>
              <a:cxnLst/>
              <a:rect l="l" t="t" r="r" b="b"/>
              <a:pathLst>
                <a:path w="777" h="1081" extrusionOk="0">
                  <a:moveTo>
                    <a:pt x="776" y="1"/>
                  </a:moveTo>
                  <a:lnTo>
                    <a:pt x="0" y="1080"/>
                  </a:lnTo>
                  <a:lnTo>
                    <a:pt x="776" y="688"/>
                  </a:lnTo>
                  <a:lnTo>
                    <a:pt x="7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2"/>
            <p:cNvSpPr/>
            <p:nvPr/>
          </p:nvSpPr>
          <p:spPr>
            <a:xfrm>
              <a:off x="-1116698" y="3610685"/>
              <a:ext cx="56030" cy="77059"/>
            </a:xfrm>
            <a:custGeom>
              <a:avLst/>
              <a:gdLst/>
              <a:ahLst/>
              <a:cxnLst/>
              <a:rect l="l" t="t" r="r" b="b"/>
              <a:pathLst>
                <a:path w="786" h="1081" extrusionOk="0">
                  <a:moveTo>
                    <a:pt x="0" y="1"/>
                  </a:moveTo>
                  <a:lnTo>
                    <a:pt x="785" y="1080"/>
                  </a:lnTo>
                  <a:lnTo>
                    <a:pt x="785" y="1080"/>
                  </a:lnTo>
                  <a:lnTo>
                    <a:pt x="660" y="215"/>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22"/>
          <p:cNvSpPr txBox="1">
            <a:spLocks noGrp="1"/>
          </p:cNvSpPr>
          <p:nvPr>
            <p:ph type="title"/>
          </p:nvPr>
        </p:nvSpPr>
        <p:spPr>
          <a:xfrm>
            <a:off x="2573100" y="600825"/>
            <a:ext cx="3997800" cy="10029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8600" b="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12" name="Google Shape;512;p22"/>
          <p:cNvSpPr txBox="1">
            <a:spLocks noGrp="1"/>
          </p:cNvSpPr>
          <p:nvPr>
            <p:ph type="subTitle" idx="1"/>
          </p:nvPr>
        </p:nvSpPr>
        <p:spPr>
          <a:xfrm>
            <a:off x="3077100" y="2268075"/>
            <a:ext cx="2989800" cy="439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513" name="Google Shape;513;p22"/>
          <p:cNvSpPr txBox="1">
            <a:spLocks noGrp="1"/>
          </p:cNvSpPr>
          <p:nvPr>
            <p:ph type="subTitle" idx="2"/>
          </p:nvPr>
        </p:nvSpPr>
        <p:spPr>
          <a:xfrm>
            <a:off x="3360750" y="2707250"/>
            <a:ext cx="2422500" cy="898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514" name="Google Shape;514;p22"/>
          <p:cNvSpPr txBox="1"/>
          <p:nvPr/>
        </p:nvSpPr>
        <p:spPr>
          <a:xfrm>
            <a:off x="2150550" y="3814175"/>
            <a:ext cx="4842900" cy="5286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a:solidFill>
                  <a:schemeClr val="dk2"/>
                </a:solidFill>
                <a:latin typeface="Libre Franklin Light"/>
                <a:ea typeface="Libre Franklin Light"/>
                <a:cs typeface="Libre Franklin Light"/>
                <a:sym typeface="Libre Franklin Light"/>
              </a:rPr>
              <a:t>CREDITS: This presentation template was created by </a:t>
            </a:r>
            <a:r>
              <a:rPr lang="en" sz="1200" b="1">
                <a:solidFill>
                  <a:schemeClr val="lt2"/>
                </a:solidFill>
                <a:uFill>
                  <a:noFill/>
                </a:uFill>
                <a:latin typeface="Libre Franklin"/>
                <a:ea typeface="Libre Franklin"/>
                <a:cs typeface="Libre Franklin"/>
                <a:sym typeface="Libre Franklin"/>
                <a:hlinkClick r:id="rId2">
                  <a:extLst>
                    <a:ext uri="{A12FA001-AC4F-418D-AE19-62706E023703}">
                      <ahyp:hlinkClr xmlns:ahyp="http://schemas.microsoft.com/office/drawing/2018/hyperlinkcolor" val="tx"/>
                    </a:ext>
                  </a:extLst>
                </a:hlinkClick>
              </a:rPr>
              <a:t>Slidesgo</a:t>
            </a:r>
            <a:r>
              <a:rPr lang="en" sz="1200">
                <a:solidFill>
                  <a:schemeClr val="dk2"/>
                </a:solidFill>
                <a:latin typeface="Libre Franklin Light"/>
                <a:ea typeface="Libre Franklin Light"/>
                <a:cs typeface="Libre Franklin Light"/>
                <a:sym typeface="Libre Franklin Light"/>
              </a:rPr>
              <a:t>, including icons by </a:t>
            </a:r>
            <a:r>
              <a:rPr lang="en" sz="1200" b="1">
                <a:solidFill>
                  <a:schemeClr val="lt2"/>
                </a:solidFill>
                <a:uFill>
                  <a:noFill/>
                </a:uFill>
                <a:latin typeface="Libre Franklin"/>
                <a:ea typeface="Libre Franklin"/>
                <a:cs typeface="Libre Franklin"/>
                <a:sym typeface="Libre Franklin"/>
                <a:hlinkClick r:id="rId3">
                  <a:extLst>
                    <a:ext uri="{A12FA001-AC4F-418D-AE19-62706E023703}">
                      <ahyp:hlinkClr xmlns:ahyp="http://schemas.microsoft.com/office/drawing/2018/hyperlinkcolor" val="tx"/>
                    </a:ext>
                  </a:extLst>
                </a:hlinkClick>
              </a:rPr>
              <a:t>Flaticon</a:t>
            </a:r>
            <a:r>
              <a:rPr lang="en" sz="1200">
                <a:solidFill>
                  <a:schemeClr val="dk2"/>
                </a:solidFill>
                <a:latin typeface="Libre Franklin Light"/>
                <a:ea typeface="Libre Franklin Light"/>
                <a:cs typeface="Libre Franklin Light"/>
                <a:sym typeface="Libre Franklin Light"/>
              </a:rPr>
              <a:t>, infographics &amp; images by </a:t>
            </a:r>
            <a:r>
              <a:rPr lang="en" sz="1200" b="1">
                <a:solidFill>
                  <a:schemeClr val="lt2"/>
                </a:solidFill>
                <a:uFill>
                  <a:noFill/>
                </a:uFill>
                <a:latin typeface="Libre Franklin"/>
                <a:ea typeface="Libre Franklin"/>
                <a:cs typeface="Libre Franklin"/>
                <a:sym typeface="Libre Franklin"/>
                <a:hlinkClick r:id="rId4">
                  <a:extLst>
                    <a:ext uri="{A12FA001-AC4F-418D-AE19-62706E023703}">
                      <ahyp:hlinkClr xmlns:ahyp="http://schemas.microsoft.com/office/drawing/2018/hyperlinkcolor" val="tx"/>
                    </a:ext>
                  </a:extLst>
                </a:hlinkClick>
              </a:rPr>
              <a:t>Freepik</a:t>
            </a:r>
            <a:endParaRPr b="1">
              <a:solidFill>
                <a:schemeClr val="lt2"/>
              </a:solidFill>
              <a:latin typeface="Libre Franklin"/>
              <a:ea typeface="Libre Franklin"/>
              <a:cs typeface="Libre Franklin"/>
              <a:sym typeface="Libre Franklin"/>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1">
  <p:cSld name="CUSTOM_9">
    <p:spTree>
      <p:nvGrpSpPr>
        <p:cNvPr id="1" name="Shape 515"/>
        <p:cNvGrpSpPr/>
        <p:nvPr/>
      </p:nvGrpSpPr>
      <p:grpSpPr>
        <a:xfrm>
          <a:off x="0" y="0"/>
          <a:ext cx="0" cy="0"/>
          <a:chOff x="0" y="0"/>
          <a:chExt cx="0" cy="0"/>
        </a:xfrm>
      </p:grpSpPr>
      <p:grpSp>
        <p:nvGrpSpPr>
          <p:cNvPr id="516" name="Google Shape;516;p23"/>
          <p:cNvGrpSpPr/>
          <p:nvPr/>
        </p:nvGrpSpPr>
        <p:grpSpPr>
          <a:xfrm>
            <a:off x="-698967" y="-342306"/>
            <a:ext cx="10825814" cy="1385856"/>
            <a:chOff x="-305650" y="585000"/>
            <a:chExt cx="8429350" cy="1079075"/>
          </a:xfrm>
        </p:grpSpPr>
        <p:sp>
          <p:nvSpPr>
            <p:cNvPr id="517" name="Google Shape;517;p23"/>
            <p:cNvSpPr/>
            <p:nvPr/>
          </p:nvSpPr>
          <p:spPr>
            <a:xfrm>
              <a:off x="-305650" y="585000"/>
              <a:ext cx="2876275" cy="736050"/>
            </a:xfrm>
            <a:custGeom>
              <a:avLst/>
              <a:gdLst/>
              <a:ahLst/>
              <a:cxnLst/>
              <a:rect l="l" t="t" r="r" b="b"/>
              <a:pathLst>
                <a:path w="115051" h="29442" extrusionOk="0">
                  <a:moveTo>
                    <a:pt x="9118" y="1"/>
                  </a:moveTo>
                  <a:cubicBezTo>
                    <a:pt x="7298" y="10599"/>
                    <a:pt x="5282" y="21109"/>
                    <a:pt x="1" y="29441"/>
                  </a:cubicBezTo>
                  <a:cubicBezTo>
                    <a:pt x="35329" y="10724"/>
                    <a:pt x="74976" y="1749"/>
                    <a:pt x="115050" y="1"/>
                  </a:cubicBezTo>
                  <a:close/>
                </a:path>
              </a:pathLst>
            </a:custGeom>
            <a:solidFill>
              <a:srgbClr val="FF4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3"/>
            <p:cNvSpPr/>
            <p:nvPr/>
          </p:nvSpPr>
          <p:spPr>
            <a:xfrm>
              <a:off x="3323550" y="585000"/>
              <a:ext cx="4768025" cy="1079075"/>
            </a:xfrm>
            <a:custGeom>
              <a:avLst/>
              <a:gdLst/>
              <a:ahLst/>
              <a:cxnLst/>
              <a:rect l="l" t="t" r="r" b="b"/>
              <a:pathLst>
                <a:path w="190721" h="43163" extrusionOk="0">
                  <a:moveTo>
                    <a:pt x="174787" y="7316"/>
                  </a:moveTo>
                  <a:cubicBezTo>
                    <a:pt x="170719" y="4176"/>
                    <a:pt x="166205" y="1839"/>
                    <a:pt x="161423" y="1"/>
                  </a:cubicBezTo>
                  <a:lnTo>
                    <a:pt x="1" y="1"/>
                  </a:lnTo>
                  <a:cubicBezTo>
                    <a:pt x="6531" y="268"/>
                    <a:pt x="13044" y="714"/>
                    <a:pt x="19538" y="1339"/>
                  </a:cubicBezTo>
                  <a:cubicBezTo>
                    <a:pt x="35846" y="2891"/>
                    <a:pt x="52012" y="5425"/>
                    <a:pt x="68035" y="8726"/>
                  </a:cubicBezTo>
                  <a:cubicBezTo>
                    <a:pt x="107271" y="16773"/>
                    <a:pt x="145650" y="29370"/>
                    <a:pt x="183298" y="43162"/>
                  </a:cubicBezTo>
                  <a:cubicBezTo>
                    <a:pt x="190721" y="31671"/>
                    <a:pt x="185600" y="15720"/>
                    <a:pt x="174787" y="7316"/>
                  </a:cubicBezTo>
                  <a:close/>
                </a:path>
              </a:pathLst>
            </a:custGeom>
            <a:solidFill>
              <a:srgbClr val="FF4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3"/>
            <p:cNvSpPr/>
            <p:nvPr/>
          </p:nvSpPr>
          <p:spPr>
            <a:xfrm>
              <a:off x="-305650" y="585000"/>
              <a:ext cx="2876275" cy="736050"/>
            </a:xfrm>
            <a:custGeom>
              <a:avLst/>
              <a:gdLst/>
              <a:ahLst/>
              <a:cxnLst/>
              <a:rect l="l" t="t" r="r" b="b"/>
              <a:pathLst>
                <a:path w="115051" h="29442" extrusionOk="0">
                  <a:moveTo>
                    <a:pt x="9118" y="1"/>
                  </a:moveTo>
                  <a:cubicBezTo>
                    <a:pt x="7298" y="10599"/>
                    <a:pt x="5282" y="21109"/>
                    <a:pt x="1" y="29441"/>
                  </a:cubicBezTo>
                  <a:cubicBezTo>
                    <a:pt x="35329" y="10724"/>
                    <a:pt x="74976" y="1749"/>
                    <a:pt x="1150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3"/>
            <p:cNvSpPr/>
            <p:nvPr/>
          </p:nvSpPr>
          <p:spPr>
            <a:xfrm>
              <a:off x="3323550" y="585000"/>
              <a:ext cx="4768025" cy="1079075"/>
            </a:xfrm>
            <a:custGeom>
              <a:avLst/>
              <a:gdLst/>
              <a:ahLst/>
              <a:cxnLst/>
              <a:rect l="l" t="t" r="r" b="b"/>
              <a:pathLst>
                <a:path w="190721" h="43163" extrusionOk="0">
                  <a:moveTo>
                    <a:pt x="174787" y="7316"/>
                  </a:moveTo>
                  <a:cubicBezTo>
                    <a:pt x="170719" y="4176"/>
                    <a:pt x="166205" y="1839"/>
                    <a:pt x="161423" y="1"/>
                  </a:cubicBezTo>
                  <a:lnTo>
                    <a:pt x="1" y="1"/>
                  </a:lnTo>
                  <a:cubicBezTo>
                    <a:pt x="6531" y="268"/>
                    <a:pt x="13044" y="714"/>
                    <a:pt x="19538" y="1339"/>
                  </a:cubicBezTo>
                  <a:cubicBezTo>
                    <a:pt x="35846" y="2891"/>
                    <a:pt x="52012" y="5425"/>
                    <a:pt x="68035" y="8726"/>
                  </a:cubicBezTo>
                  <a:cubicBezTo>
                    <a:pt x="107271" y="16773"/>
                    <a:pt x="145650" y="29370"/>
                    <a:pt x="183298" y="43162"/>
                  </a:cubicBezTo>
                  <a:cubicBezTo>
                    <a:pt x="190721" y="31671"/>
                    <a:pt x="185600" y="15720"/>
                    <a:pt x="174787" y="731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3"/>
            <p:cNvSpPr/>
            <p:nvPr/>
          </p:nvSpPr>
          <p:spPr>
            <a:xfrm>
              <a:off x="-274425" y="585000"/>
              <a:ext cx="1645125" cy="584375"/>
            </a:xfrm>
            <a:custGeom>
              <a:avLst/>
              <a:gdLst/>
              <a:ahLst/>
              <a:cxnLst/>
              <a:rect l="l" t="t" r="r" b="b"/>
              <a:pathLst>
                <a:path w="65805" h="23375" extrusionOk="0">
                  <a:moveTo>
                    <a:pt x="8030" y="1"/>
                  </a:moveTo>
                  <a:cubicBezTo>
                    <a:pt x="6406" y="8476"/>
                    <a:pt x="4265" y="16648"/>
                    <a:pt x="1" y="23375"/>
                  </a:cubicBezTo>
                  <a:cubicBezTo>
                    <a:pt x="20716" y="12401"/>
                    <a:pt x="42912" y="4783"/>
                    <a:pt x="658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3"/>
            <p:cNvSpPr/>
            <p:nvPr/>
          </p:nvSpPr>
          <p:spPr>
            <a:xfrm>
              <a:off x="4706350" y="585000"/>
              <a:ext cx="3416450" cy="927400"/>
            </a:xfrm>
            <a:custGeom>
              <a:avLst/>
              <a:gdLst/>
              <a:ahLst/>
              <a:cxnLst/>
              <a:rect l="l" t="t" r="r" b="b"/>
              <a:pathLst>
                <a:path w="136658" h="37096" extrusionOk="0">
                  <a:moveTo>
                    <a:pt x="120724" y="1250"/>
                  </a:moveTo>
                  <a:cubicBezTo>
                    <a:pt x="120153" y="822"/>
                    <a:pt x="119582" y="393"/>
                    <a:pt x="118993" y="1"/>
                  </a:cubicBezTo>
                  <a:lnTo>
                    <a:pt x="1" y="1"/>
                  </a:lnTo>
                  <a:cubicBezTo>
                    <a:pt x="4676" y="822"/>
                    <a:pt x="9333" y="1714"/>
                    <a:pt x="13972" y="2659"/>
                  </a:cubicBezTo>
                  <a:cubicBezTo>
                    <a:pt x="53208" y="10724"/>
                    <a:pt x="91587" y="23321"/>
                    <a:pt x="129235" y="37096"/>
                  </a:cubicBezTo>
                  <a:cubicBezTo>
                    <a:pt x="136658" y="25605"/>
                    <a:pt x="131537" y="9654"/>
                    <a:pt x="120724" y="125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3"/>
            <p:cNvSpPr/>
            <p:nvPr/>
          </p:nvSpPr>
          <p:spPr>
            <a:xfrm>
              <a:off x="-247650" y="585000"/>
              <a:ext cx="1126350" cy="454575"/>
            </a:xfrm>
            <a:custGeom>
              <a:avLst/>
              <a:gdLst/>
              <a:ahLst/>
              <a:cxnLst/>
              <a:rect l="l" t="t" r="r" b="b"/>
              <a:pathLst>
                <a:path w="45054" h="18183" extrusionOk="0">
                  <a:moveTo>
                    <a:pt x="6941" y="1"/>
                  </a:moveTo>
                  <a:cubicBezTo>
                    <a:pt x="5425" y="6585"/>
                    <a:pt x="3390" y="12847"/>
                    <a:pt x="0" y="18182"/>
                  </a:cubicBezTo>
                  <a:cubicBezTo>
                    <a:pt x="14382" y="10564"/>
                    <a:pt x="29494" y="4551"/>
                    <a:pt x="450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3"/>
            <p:cNvSpPr/>
            <p:nvPr/>
          </p:nvSpPr>
          <p:spPr>
            <a:xfrm>
              <a:off x="5372775" y="585000"/>
              <a:ext cx="2750925" cy="797600"/>
            </a:xfrm>
            <a:custGeom>
              <a:avLst/>
              <a:gdLst/>
              <a:ahLst/>
              <a:cxnLst/>
              <a:rect l="l" t="t" r="r" b="b"/>
              <a:pathLst>
                <a:path w="110037" h="31904" extrusionOk="0">
                  <a:moveTo>
                    <a:pt x="1" y="1"/>
                  </a:moveTo>
                  <a:cubicBezTo>
                    <a:pt x="35204" y="8030"/>
                    <a:pt x="69730" y="19485"/>
                    <a:pt x="103649" y="31903"/>
                  </a:cubicBezTo>
                  <a:cubicBezTo>
                    <a:pt x="110036" y="22019"/>
                    <a:pt x="107128" y="8833"/>
                    <a:pt x="993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5" name="Google Shape;525;p23"/>
          <p:cNvSpPr txBox="1">
            <a:spLocks noGrp="1"/>
          </p:cNvSpPr>
          <p:nvPr>
            <p:ph type="title"/>
          </p:nvPr>
        </p:nvSpPr>
        <p:spPr>
          <a:xfrm>
            <a:off x="720000" y="413200"/>
            <a:ext cx="7704000" cy="5727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b="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6" name="Google Shape;526;p23"/>
          <p:cNvSpPr txBox="1">
            <a:spLocks noGrp="1"/>
          </p:cNvSpPr>
          <p:nvPr>
            <p:ph type="subTitle" idx="1"/>
          </p:nvPr>
        </p:nvSpPr>
        <p:spPr>
          <a:xfrm>
            <a:off x="720000" y="1381450"/>
            <a:ext cx="3852000" cy="3221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lt2"/>
              </a:buClr>
              <a:buSzPts val="1600"/>
              <a:buChar char="●"/>
              <a:defRPr/>
            </a:lvl1pPr>
            <a:lvl2pPr lvl="1" rtl="0">
              <a:lnSpc>
                <a:spcPct val="100000"/>
              </a:lnSpc>
              <a:spcBef>
                <a:spcPts val="0"/>
              </a:spcBef>
              <a:spcAft>
                <a:spcPts val="0"/>
              </a:spcAft>
              <a:buSzPts val="1600"/>
              <a:buChar char="○"/>
              <a:defRPr/>
            </a:lvl2pPr>
            <a:lvl3pPr lvl="2" rtl="0">
              <a:lnSpc>
                <a:spcPct val="100000"/>
              </a:lnSpc>
              <a:spcBef>
                <a:spcPts val="0"/>
              </a:spcBef>
              <a:spcAft>
                <a:spcPts val="0"/>
              </a:spcAft>
              <a:buSzPts val="1600"/>
              <a:buChar char="■"/>
              <a:defRPr/>
            </a:lvl3pPr>
            <a:lvl4pPr lvl="3" rtl="0">
              <a:lnSpc>
                <a:spcPct val="100000"/>
              </a:lnSpc>
              <a:spcBef>
                <a:spcPts val="0"/>
              </a:spcBef>
              <a:spcAft>
                <a:spcPts val="0"/>
              </a:spcAft>
              <a:buSzPts val="1600"/>
              <a:buChar char="●"/>
              <a:defRPr/>
            </a:lvl4pPr>
            <a:lvl5pPr lvl="4" rtl="0">
              <a:lnSpc>
                <a:spcPct val="100000"/>
              </a:lnSpc>
              <a:spcBef>
                <a:spcPts val="0"/>
              </a:spcBef>
              <a:spcAft>
                <a:spcPts val="0"/>
              </a:spcAft>
              <a:buSzPts val="1600"/>
              <a:buChar char="○"/>
              <a:defRPr/>
            </a:lvl5pPr>
            <a:lvl6pPr lvl="5" rtl="0">
              <a:lnSpc>
                <a:spcPct val="100000"/>
              </a:lnSpc>
              <a:spcBef>
                <a:spcPts val="0"/>
              </a:spcBef>
              <a:spcAft>
                <a:spcPts val="0"/>
              </a:spcAft>
              <a:buSzPts val="1600"/>
              <a:buChar char="■"/>
              <a:defRPr/>
            </a:lvl6pPr>
            <a:lvl7pPr lvl="6" rtl="0">
              <a:lnSpc>
                <a:spcPct val="100000"/>
              </a:lnSpc>
              <a:spcBef>
                <a:spcPts val="0"/>
              </a:spcBef>
              <a:spcAft>
                <a:spcPts val="0"/>
              </a:spcAft>
              <a:buSzPts val="1600"/>
              <a:buChar char="●"/>
              <a:defRPr/>
            </a:lvl7pPr>
            <a:lvl8pPr lvl="7" rtl="0">
              <a:lnSpc>
                <a:spcPct val="100000"/>
              </a:lnSpc>
              <a:spcBef>
                <a:spcPts val="0"/>
              </a:spcBef>
              <a:spcAft>
                <a:spcPts val="0"/>
              </a:spcAft>
              <a:buSzPts val="1600"/>
              <a:buChar char="○"/>
              <a:defRPr/>
            </a:lvl8pPr>
            <a:lvl9pPr lvl="8" rtl="0">
              <a:lnSpc>
                <a:spcPct val="100000"/>
              </a:lnSpc>
              <a:spcBef>
                <a:spcPts val="0"/>
              </a:spcBef>
              <a:spcAft>
                <a:spcPts val="0"/>
              </a:spcAft>
              <a:buSzPts val="1600"/>
              <a:buChar char="■"/>
              <a:defRPr/>
            </a:lvl9pPr>
          </a:lstStyle>
          <a:p>
            <a:endParaRPr/>
          </a:p>
        </p:txBody>
      </p:sp>
      <p:sp>
        <p:nvSpPr>
          <p:cNvPr id="527" name="Google Shape;527;p23"/>
          <p:cNvSpPr txBox="1">
            <a:spLocks noGrp="1"/>
          </p:cNvSpPr>
          <p:nvPr>
            <p:ph type="subTitle" idx="2"/>
          </p:nvPr>
        </p:nvSpPr>
        <p:spPr>
          <a:xfrm>
            <a:off x="4572000" y="1381450"/>
            <a:ext cx="3852000" cy="3221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lt2"/>
              </a:buClr>
              <a:buSzPts val="1600"/>
              <a:buChar char="●"/>
              <a:defRPr/>
            </a:lvl1pPr>
            <a:lvl2pPr lvl="1" rtl="0">
              <a:lnSpc>
                <a:spcPct val="100000"/>
              </a:lnSpc>
              <a:spcBef>
                <a:spcPts val="0"/>
              </a:spcBef>
              <a:spcAft>
                <a:spcPts val="0"/>
              </a:spcAft>
              <a:buSzPts val="1600"/>
              <a:buChar char="○"/>
              <a:defRPr/>
            </a:lvl2pPr>
            <a:lvl3pPr lvl="2" rtl="0">
              <a:lnSpc>
                <a:spcPct val="100000"/>
              </a:lnSpc>
              <a:spcBef>
                <a:spcPts val="0"/>
              </a:spcBef>
              <a:spcAft>
                <a:spcPts val="0"/>
              </a:spcAft>
              <a:buSzPts val="1600"/>
              <a:buChar char="■"/>
              <a:defRPr/>
            </a:lvl3pPr>
            <a:lvl4pPr lvl="3" rtl="0">
              <a:lnSpc>
                <a:spcPct val="100000"/>
              </a:lnSpc>
              <a:spcBef>
                <a:spcPts val="0"/>
              </a:spcBef>
              <a:spcAft>
                <a:spcPts val="0"/>
              </a:spcAft>
              <a:buSzPts val="1600"/>
              <a:buChar char="●"/>
              <a:defRPr/>
            </a:lvl4pPr>
            <a:lvl5pPr lvl="4" rtl="0">
              <a:lnSpc>
                <a:spcPct val="100000"/>
              </a:lnSpc>
              <a:spcBef>
                <a:spcPts val="0"/>
              </a:spcBef>
              <a:spcAft>
                <a:spcPts val="0"/>
              </a:spcAft>
              <a:buSzPts val="1600"/>
              <a:buChar char="○"/>
              <a:defRPr/>
            </a:lvl5pPr>
            <a:lvl6pPr lvl="5" rtl="0">
              <a:lnSpc>
                <a:spcPct val="100000"/>
              </a:lnSpc>
              <a:spcBef>
                <a:spcPts val="0"/>
              </a:spcBef>
              <a:spcAft>
                <a:spcPts val="0"/>
              </a:spcAft>
              <a:buSzPts val="1600"/>
              <a:buChar char="■"/>
              <a:defRPr/>
            </a:lvl6pPr>
            <a:lvl7pPr lvl="6" rtl="0">
              <a:lnSpc>
                <a:spcPct val="100000"/>
              </a:lnSpc>
              <a:spcBef>
                <a:spcPts val="0"/>
              </a:spcBef>
              <a:spcAft>
                <a:spcPts val="0"/>
              </a:spcAft>
              <a:buSzPts val="1600"/>
              <a:buChar char="●"/>
              <a:defRPr/>
            </a:lvl7pPr>
            <a:lvl8pPr lvl="7" rtl="0">
              <a:lnSpc>
                <a:spcPct val="100000"/>
              </a:lnSpc>
              <a:spcBef>
                <a:spcPts val="0"/>
              </a:spcBef>
              <a:spcAft>
                <a:spcPts val="0"/>
              </a:spcAft>
              <a:buSzPts val="1600"/>
              <a:buChar char="○"/>
              <a:defRPr/>
            </a:lvl8pPr>
            <a:lvl9pPr lvl="8" rtl="0">
              <a:lnSpc>
                <a:spcPct val="100000"/>
              </a:lnSpc>
              <a:spcBef>
                <a:spcPts val="0"/>
              </a:spcBef>
              <a:spcAft>
                <a:spcPts val="0"/>
              </a:spcAft>
              <a:buSzPts val="16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528"/>
        <p:cNvGrpSpPr/>
        <p:nvPr/>
      </p:nvGrpSpPr>
      <p:grpSpPr>
        <a:xfrm>
          <a:off x="0" y="0"/>
          <a:ext cx="0" cy="0"/>
          <a:chOff x="0" y="0"/>
          <a:chExt cx="0" cy="0"/>
        </a:xfrm>
      </p:grpSpPr>
      <p:grpSp>
        <p:nvGrpSpPr>
          <p:cNvPr id="529" name="Google Shape;529;p24"/>
          <p:cNvGrpSpPr/>
          <p:nvPr/>
        </p:nvGrpSpPr>
        <p:grpSpPr>
          <a:xfrm>
            <a:off x="-874307" y="-3096782"/>
            <a:ext cx="10943120" cy="7654833"/>
            <a:chOff x="-4219997" y="-1378766"/>
            <a:chExt cx="6355628" cy="4445832"/>
          </a:xfrm>
        </p:grpSpPr>
        <p:sp>
          <p:nvSpPr>
            <p:cNvPr id="530" name="Google Shape;530;p24"/>
            <p:cNvSpPr/>
            <p:nvPr/>
          </p:nvSpPr>
          <p:spPr>
            <a:xfrm>
              <a:off x="-3870843" y="480632"/>
              <a:ext cx="2084659" cy="1469754"/>
            </a:xfrm>
            <a:custGeom>
              <a:avLst/>
              <a:gdLst/>
              <a:ahLst/>
              <a:cxnLst/>
              <a:rect l="l" t="t" r="r" b="b"/>
              <a:pathLst>
                <a:path w="29244" h="20618" extrusionOk="0">
                  <a:moveTo>
                    <a:pt x="29244" y="1"/>
                  </a:moveTo>
                  <a:lnTo>
                    <a:pt x="29244" y="1"/>
                  </a:lnTo>
                  <a:cubicBezTo>
                    <a:pt x="18610" y="2624"/>
                    <a:pt x="8431" y="7147"/>
                    <a:pt x="0" y="14025"/>
                  </a:cubicBezTo>
                  <a:cubicBezTo>
                    <a:pt x="491" y="16282"/>
                    <a:pt x="839" y="18521"/>
                    <a:pt x="491" y="20617"/>
                  </a:cubicBezTo>
                  <a:cubicBezTo>
                    <a:pt x="8012" y="11366"/>
                    <a:pt x="18190" y="4595"/>
                    <a:pt x="29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4"/>
            <p:cNvSpPr/>
            <p:nvPr/>
          </p:nvSpPr>
          <p:spPr>
            <a:xfrm>
              <a:off x="-3870843" y="480632"/>
              <a:ext cx="2084659" cy="1469754"/>
            </a:xfrm>
            <a:custGeom>
              <a:avLst/>
              <a:gdLst/>
              <a:ahLst/>
              <a:cxnLst/>
              <a:rect l="l" t="t" r="r" b="b"/>
              <a:pathLst>
                <a:path w="29244" h="20618" extrusionOk="0">
                  <a:moveTo>
                    <a:pt x="29244" y="1"/>
                  </a:moveTo>
                  <a:lnTo>
                    <a:pt x="29244" y="1"/>
                  </a:lnTo>
                  <a:cubicBezTo>
                    <a:pt x="18610" y="2624"/>
                    <a:pt x="8431" y="7147"/>
                    <a:pt x="0" y="14025"/>
                  </a:cubicBezTo>
                  <a:cubicBezTo>
                    <a:pt x="491" y="16282"/>
                    <a:pt x="839" y="18521"/>
                    <a:pt x="491" y="20617"/>
                  </a:cubicBezTo>
                  <a:cubicBezTo>
                    <a:pt x="839" y="20189"/>
                    <a:pt x="1196" y="19761"/>
                    <a:pt x="1553" y="19342"/>
                  </a:cubicBezTo>
                  <a:cubicBezTo>
                    <a:pt x="1410" y="18084"/>
                    <a:pt x="1116" y="16799"/>
                    <a:pt x="759" y="15505"/>
                  </a:cubicBezTo>
                  <a:cubicBezTo>
                    <a:pt x="8823" y="8208"/>
                    <a:pt x="18761" y="3168"/>
                    <a:pt x="29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4"/>
            <p:cNvSpPr/>
            <p:nvPr/>
          </p:nvSpPr>
          <p:spPr>
            <a:xfrm>
              <a:off x="-4219997" y="940420"/>
              <a:ext cx="1563209" cy="2126645"/>
            </a:xfrm>
            <a:custGeom>
              <a:avLst/>
              <a:gdLst/>
              <a:ahLst/>
              <a:cxnLst/>
              <a:rect l="l" t="t" r="r" b="b"/>
              <a:pathLst>
                <a:path w="21929" h="29833" extrusionOk="0">
                  <a:moveTo>
                    <a:pt x="21929" y="1"/>
                  </a:moveTo>
                  <a:lnTo>
                    <a:pt x="21929" y="1"/>
                  </a:lnTo>
                  <a:cubicBezTo>
                    <a:pt x="13034" y="6397"/>
                    <a:pt x="5264" y="14381"/>
                    <a:pt x="1" y="23900"/>
                  </a:cubicBezTo>
                  <a:cubicBezTo>
                    <a:pt x="1294" y="25809"/>
                    <a:pt x="2445" y="27754"/>
                    <a:pt x="2900" y="29832"/>
                  </a:cubicBezTo>
                  <a:cubicBezTo>
                    <a:pt x="6442" y="18449"/>
                    <a:pt x="13373" y="8386"/>
                    <a:pt x="219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4"/>
            <p:cNvSpPr/>
            <p:nvPr/>
          </p:nvSpPr>
          <p:spPr>
            <a:xfrm>
              <a:off x="-575409" y="336279"/>
              <a:ext cx="2711040" cy="646840"/>
            </a:xfrm>
            <a:custGeom>
              <a:avLst/>
              <a:gdLst/>
              <a:ahLst/>
              <a:cxnLst/>
              <a:rect l="l" t="t" r="r" b="b"/>
              <a:pathLst>
                <a:path w="38031" h="9074" extrusionOk="0">
                  <a:moveTo>
                    <a:pt x="0" y="1"/>
                  </a:moveTo>
                  <a:cubicBezTo>
                    <a:pt x="12633" y="1508"/>
                    <a:pt x="24988" y="5050"/>
                    <a:pt x="37085" y="9073"/>
                  </a:cubicBezTo>
                  <a:cubicBezTo>
                    <a:pt x="37817" y="7869"/>
                    <a:pt x="38031" y="6504"/>
                    <a:pt x="37843" y="5157"/>
                  </a:cubicBezTo>
                  <a:lnTo>
                    <a:pt x="37843" y="5157"/>
                  </a:lnTo>
                  <a:cubicBezTo>
                    <a:pt x="37843" y="5175"/>
                    <a:pt x="37834" y="5184"/>
                    <a:pt x="37826" y="5193"/>
                  </a:cubicBezTo>
                  <a:cubicBezTo>
                    <a:pt x="25381" y="2445"/>
                    <a:pt x="12722" y="188"/>
                    <a:pt x="0" y="1"/>
                  </a:cubicBezTo>
                  <a:close/>
                </a:path>
              </a:pathLst>
            </a:custGeom>
            <a:solidFill>
              <a:srgbClr val="1D40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4"/>
            <p:cNvSpPr/>
            <p:nvPr/>
          </p:nvSpPr>
          <p:spPr>
            <a:xfrm>
              <a:off x="-4057824" y="-623217"/>
              <a:ext cx="6135571" cy="2110606"/>
            </a:xfrm>
            <a:custGeom>
              <a:avLst/>
              <a:gdLst/>
              <a:ahLst/>
              <a:cxnLst/>
              <a:rect l="l" t="t" r="r" b="b"/>
              <a:pathLst>
                <a:path w="86071" h="29608" extrusionOk="0">
                  <a:moveTo>
                    <a:pt x="23688" y="0"/>
                  </a:moveTo>
                  <a:cubicBezTo>
                    <a:pt x="19653" y="0"/>
                    <a:pt x="15625" y="595"/>
                    <a:pt x="11937" y="2185"/>
                  </a:cubicBezTo>
                  <a:cubicBezTo>
                    <a:pt x="6950" y="4335"/>
                    <a:pt x="2659" y="8510"/>
                    <a:pt x="1276" y="13764"/>
                  </a:cubicBezTo>
                  <a:cubicBezTo>
                    <a:pt x="1" y="18653"/>
                    <a:pt x="1883" y="24880"/>
                    <a:pt x="90" y="29608"/>
                  </a:cubicBezTo>
                  <a:cubicBezTo>
                    <a:pt x="11464" y="20223"/>
                    <a:pt x="26059" y="15361"/>
                    <a:pt x="40716" y="13773"/>
                  </a:cubicBezTo>
                  <a:cubicBezTo>
                    <a:pt x="44968" y="13312"/>
                    <a:pt x="49233" y="13111"/>
                    <a:pt x="53503" y="13111"/>
                  </a:cubicBezTo>
                  <a:cubicBezTo>
                    <a:pt x="63954" y="13111"/>
                    <a:pt x="74428" y="14315"/>
                    <a:pt x="84777" y="15860"/>
                  </a:cubicBezTo>
                  <a:cubicBezTo>
                    <a:pt x="86071" y="12533"/>
                    <a:pt x="83921" y="8724"/>
                    <a:pt x="80718" y="7145"/>
                  </a:cubicBezTo>
                  <a:cubicBezTo>
                    <a:pt x="77507" y="5575"/>
                    <a:pt x="73778" y="5637"/>
                    <a:pt x="70200" y="5601"/>
                  </a:cubicBezTo>
                  <a:cubicBezTo>
                    <a:pt x="61404" y="5521"/>
                    <a:pt x="52617" y="4656"/>
                    <a:pt x="43981" y="3023"/>
                  </a:cubicBezTo>
                  <a:cubicBezTo>
                    <a:pt x="38647" y="2015"/>
                    <a:pt x="33348" y="713"/>
                    <a:pt x="27941" y="204"/>
                  </a:cubicBezTo>
                  <a:cubicBezTo>
                    <a:pt x="26533" y="74"/>
                    <a:pt x="25110" y="0"/>
                    <a:pt x="23688" y="0"/>
                  </a:cubicBezTo>
                  <a:close/>
                </a:path>
              </a:pathLst>
            </a:custGeom>
            <a:solidFill>
              <a:srgbClr val="FF4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4"/>
            <p:cNvSpPr/>
            <p:nvPr/>
          </p:nvSpPr>
          <p:spPr>
            <a:xfrm>
              <a:off x="-4057824" y="-623217"/>
              <a:ext cx="6135571" cy="2110606"/>
            </a:xfrm>
            <a:custGeom>
              <a:avLst/>
              <a:gdLst/>
              <a:ahLst/>
              <a:cxnLst/>
              <a:rect l="l" t="t" r="r" b="b"/>
              <a:pathLst>
                <a:path w="86071" h="29608" extrusionOk="0">
                  <a:moveTo>
                    <a:pt x="23688" y="0"/>
                  </a:moveTo>
                  <a:cubicBezTo>
                    <a:pt x="19653" y="0"/>
                    <a:pt x="15625" y="595"/>
                    <a:pt x="11937" y="2185"/>
                  </a:cubicBezTo>
                  <a:cubicBezTo>
                    <a:pt x="6950" y="4335"/>
                    <a:pt x="2659" y="8510"/>
                    <a:pt x="1276" y="13764"/>
                  </a:cubicBezTo>
                  <a:cubicBezTo>
                    <a:pt x="1" y="18653"/>
                    <a:pt x="1883" y="24880"/>
                    <a:pt x="90" y="29608"/>
                  </a:cubicBezTo>
                  <a:cubicBezTo>
                    <a:pt x="11464" y="20223"/>
                    <a:pt x="26059" y="15361"/>
                    <a:pt x="40716" y="13773"/>
                  </a:cubicBezTo>
                  <a:cubicBezTo>
                    <a:pt x="44968" y="13312"/>
                    <a:pt x="49233" y="13111"/>
                    <a:pt x="53503" y="13111"/>
                  </a:cubicBezTo>
                  <a:cubicBezTo>
                    <a:pt x="63954" y="13111"/>
                    <a:pt x="74428" y="14315"/>
                    <a:pt x="84777" y="15860"/>
                  </a:cubicBezTo>
                  <a:cubicBezTo>
                    <a:pt x="86071" y="12533"/>
                    <a:pt x="83921" y="8724"/>
                    <a:pt x="80718" y="7145"/>
                  </a:cubicBezTo>
                  <a:cubicBezTo>
                    <a:pt x="77507" y="5575"/>
                    <a:pt x="73778" y="5637"/>
                    <a:pt x="70200" y="5601"/>
                  </a:cubicBezTo>
                  <a:cubicBezTo>
                    <a:pt x="61404" y="5521"/>
                    <a:pt x="52617" y="4656"/>
                    <a:pt x="43981" y="3023"/>
                  </a:cubicBezTo>
                  <a:cubicBezTo>
                    <a:pt x="38647" y="2015"/>
                    <a:pt x="33348" y="713"/>
                    <a:pt x="27941" y="204"/>
                  </a:cubicBezTo>
                  <a:cubicBezTo>
                    <a:pt x="26533" y="74"/>
                    <a:pt x="25110" y="0"/>
                    <a:pt x="236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4"/>
            <p:cNvSpPr/>
            <p:nvPr/>
          </p:nvSpPr>
          <p:spPr>
            <a:xfrm>
              <a:off x="-4057824" y="-738057"/>
              <a:ext cx="6135571" cy="2110392"/>
            </a:xfrm>
            <a:custGeom>
              <a:avLst/>
              <a:gdLst/>
              <a:ahLst/>
              <a:cxnLst/>
              <a:rect l="l" t="t" r="r" b="b"/>
              <a:pathLst>
                <a:path w="86071" h="29605" extrusionOk="0">
                  <a:moveTo>
                    <a:pt x="23652" y="0"/>
                  </a:moveTo>
                  <a:cubicBezTo>
                    <a:pt x="19629" y="0"/>
                    <a:pt x="15613" y="596"/>
                    <a:pt x="11937" y="2181"/>
                  </a:cubicBezTo>
                  <a:cubicBezTo>
                    <a:pt x="6950" y="4340"/>
                    <a:pt x="2659" y="8506"/>
                    <a:pt x="1276" y="13760"/>
                  </a:cubicBezTo>
                  <a:cubicBezTo>
                    <a:pt x="1" y="18658"/>
                    <a:pt x="1883" y="24876"/>
                    <a:pt x="90" y="29604"/>
                  </a:cubicBezTo>
                  <a:cubicBezTo>
                    <a:pt x="11464" y="20219"/>
                    <a:pt x="26059" y="15357"/>
                    <a:pt x="40716" y="13769"/>
                  </a:cubicBezTo>
                  <a:cubicBezTo>
                    <a:pt x="44968" y="13309"/>
                    <a:pt x="49233" y="13108"/>
                    <a:pt x="53503" y="13108"/>
                  </a:cubicBezTo>
                  <a:cubicBezTo>
                    <a:pt x="63954" y="13108"/>
                    <a:pt x="74428" y="14311"/>
                    <a:pt x="84777" y="15857"/>
                  </a:cubicBezTo>
                  <a:cubicBezTo>
                    <a:pt x="86071" y="12529"/>
                    <a:pt x="83921" y="8720"/>
                    <a:pt x="80718" y="7141"/>
                  </a:cubicBezTo>
                  <a:cubicBezTo>
                    <a:pt x="77507" y="5571"/>
                    <a:pt x="73778" y="5633"/>
                    <a:pt x="70200" y="5598"/>
                  </a:cubicBezTo>
                  <a:cubicBezTo>
                    <a:pt x="61404" y="5517"/>
                    <a:pt x="52617" y="4661"/>
                    <a:pt x="43981" y="3028"/>
                  </a:cubicBezTo>
                  <a:cubicBezTo>
                    <a:pt x="38647" y="2011"/>
                    <a:pt x="33348" y="709"/>
                    <a:pt x="27941" y="209"/>
                  </a:cubicBezTo>
                  <a:cubicBezTo>
                    <a:pt x="26521" y="76"/>
                    <a:pt x="25086" y="0"/>
                    <a:pt x="236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4"/>
            <p:cNvSpPr/>
            <p:nvPr/>
          </p:nvSpPr>
          <p:spPr>
            <a:xfrm>
              <a:off x="-4057824" y="-836644"/>
              <a:ext cx="6135571" cy="2110392"/>
            </a:xfrm>
            <a:custGeom>
              <a:avLst/>
              <a:gdLst/>
              <a:ahLst/>
              <a:cxnLst/>
              <a:rect l="l" t="t" r="r" b="b"/>
              <a:pathLst>
                <a:path w="86071" h="29605" extrusionOk="0">
                  <a:moveTo>
                    <a:pt x="23652" y="0"/>
                  </a:moveTo>
                  <a:cubicBezTo>
                    <a:pt x="19629" y="0"/>
                    <a:pt x="15613" y="596"/>
                    <a:pt x="11937" y="2181"/>
                  </a:cubicBezTo>
                  <a:cubicBezTo>
                    <a:pt x="6950" y="4340"/>
                    <a:pt x="2659" y="8506"/>
                    <a:pt x="1276" y="13761"/>
                  </a:cubicBezTo>
                  <a:cubicBezTo>
                    <a:pt x="1" y="18649"/>
                    <a:pt x="1883" y="24876"/>
                    <a:pt x="90" y="29604"/>
                  </a:cubicBezTo>
                  <a:cubicBezTo>
                    <a:pt x="11464" y="20219"/>
                    <a:pt x="26059" y="15357"/>
                    <a:pt x="40716" y="13770"/>
                  </a:cubicBezTo>
                  <a:cubicBezTo>
                    <a:pt x="44968" y="13309"/>
                    <a:pt x="49233" y="13108"/>
                    <a:pt x="53503" y="13108"/>
                  </a:cubicBezTo>
                  <a:cubicBezTo>
                    <a:pt x="63954" y="13108"/>
                    <a:pt x="74428" y="14312"/>
                    <a:pt x="84777" y="15857"/>
                  </a:cubicBezTo>
                  <a:cubicBezTo>
                    <a:pt x="86071" y="12529"/>
                    <a:pt x="83921" y="8720"/>
                    <a:pt x="80718" y="7141"/>
                  </a:cubicBezTo>
                  <a:cubicBezTo>
                    <a:pt x="77507" y="5571"/>
                    <a:pt x="73778" y="5634"/>
                    <a:pt x="70200" y="5598"/>
                  </a:cubicBezTo>
                  <a:cubicBezTo>
                    <a:pt x="61404" y="5518"/>
                    <a:pt x="52617" y="4661"/>
                    <a:pt x="43981" y="3020"/>
                  </a:cubicBezTo>
                  <a:cubicBezTo>
                    <a:pt x="38647" y="2012"/>
                    <a:pt x="33348" y="709"/>
                    <a:pt x="27941" y="210"/>
                  </a:cubicBezTo>
                  <a:cubicBezTo>
                    <a:pt x="26521" y="76"/>
                    <a:pt x="25086" y="0"/>
                    <a:pt x="236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4"/>
            <p:cNvSpPr/>
            <p:nvPr/>
          </p:nvSpPr>
          <p:spPr>
            <a:xfrm>
              <a:off x="-4057824" y="-951769"/>
              <a:ext cx="6135571" cy="2110392"/>
            </a:xfrm>
            <a:custGeom>
              <a:avLst/>
              <a:gdLst/>
              <a:ahLst/>
              <a:cxnLst/>
              <a:rect l="l" t="t" r="r" b="b"/>
              <a:pathLst>
                <a:path w="86071" h="29605" extrusionOk="0">
                  <a:moveTo>
                    <a:pt x="23657" y="1"/>
                  </a:moveTo>
                  <a:cubicBezTo>
                    <a:pt x="19632" y="1"/>
                    <a:pt x="15615" y="598"/>
                    <a:pt x="11937" y="2190"/>
                  </a:cubicBezTo>
                  <a:cubicBezTo>
                    <a:pt x="6950" y="4340"/>
                    <a:pt x="2659" y="8506"/>
                    <a:pt x="1276" y="13761"/>
                  </a:cubicBezTo>
                  <a:cubicBezTo>
                    <a:pt x="1" y="18659"/>
                    <a:pt x="1883" y="24876"/>
                    <a:pt x="90" y="29605"/>
                  </a:cubicBezTo>
                  <a:cubicBezTo>
                    <a:pt x="11464" y="20220"/>
                    <a:pt x="26059" y="15358"/>
                    <a:pt x="40716" y="13770"/>
                  </a:cubicBezTo>
                  <a:cubicBezTo>
                    <a:pt x="44965" y="13309"/>
                    <a:pt x="49229" y="13109"/>
                    <a:pt x="53496" y="13109"/>
                  </a:cubicBezTo>
                  <a:cubicBezTo>
                    <a:pt x="63949" y="13109"/>
                    <a:pt x="74426" y="14314"/>
                    <a:pt x="84777" y="15866"/>
                  </a:cubicBezTo>
                  <a:cubicBezTo>
                    <a:pt x="86071" y="12530"/>
                    <a:pt x="83921" y="8721"/>
                    <a:pt x="80718" y="7150"/>
                  </a:cubicBezTo>
                  <a:cubicBezTo>
                    <a:pt x="77507" y="5571"/>
                    <a:pt x="73778" y="5634"/>
                    <a:pt x="70200" y="5607"/>
                  </a:cubicBezTo>
                  <a:cubicBezTo>
                    <a:pt x="61404" y="5527"/>
                    <a:pt x="52617" y="4661"/>
                    <a:pt x="43981" y="3029"/>
                  </a:cubicBezTo>
                  <a:cubicBezTo>
                    <a:pt x="38647" y="2021"/>
                    <a:pt x="33348" y="718"/>
                    <a:pt x="27941" y="210"/>
                  </a:cubicBezTo>
                  <a:cubicBezTo>
                    <a:pt x="26522" y="76"/>
                    <a:pt x="25089" y="1"/>
                    <a:pt x="236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4"/>
            <p:cNvSpPr/>
            <p:nvPr/>
          </p:nvSpPr>
          <p:spPr>
            <a:xfrm>
              <a:off x="-4057824" y="-1050356"/>
              <a:ext cx="6135571" cy="2110392"/>
            </a:xfrm>
            <a:custGeom>
              <a:avLst/>
              <a:gdLst/>
              <a:ahLst/>
              <a:cxnLst/>
              <a:rect l="l" t="t" r="r" b="b"/>
              <a:pathLst>
                <a:path w="86071" h="29605" extrusionOk="0">
                  <a:moveTo>
                    <a:pt x="23657" y="1"/>
                  </a:moveTo>
                  <a:cubicBezTo>
                    <a:pt x="19632" y="1"/>
                    <a:pt x="15615" y="598"/>
                    <a:pt x="11937" y="2191"/>
                  </a:cubicBezTo>
                  <a:cubicBezTo>
                    <a:pt x="6950" y="4341"/>
                    <a:pt x="2659" y="8507"/>
                    <a:pt x="1276" y="13761"/>
                  </a:cubicBezTo>
                  <a:cubicBezTo>
                    <a:pt x="1" y="18659"/>
                    <a:pt x="1883" y="24877"/>
                    <a:pt x="90" y="29605"/>
                  </a:cubicBezTo>
                  <a:cubicBezTo>
                    <a:pt x="11464" y="20220"/>
                    <a:pt x="26059" y="15358"/>
                    <a:pt x="40716" y="13770"/>
                  </a:cubicBezTo>
                  <a:cubicBezTo>
                    <a:pt x="44965" y="13310"/>
                    <a:pt x="49229" y="13109"/>
                    <a:pt x="53496" y="13109"/>
                  </a:cubicBezTo>
                  <a:cubicBezTo>
                    <a:pt x="63949" y="13109"/>
                    <a:pt x="74426" y="14314"/>
                    <a:pt x="84777" y="15866"/>
                  </a:cubicBezTo>
                  <a:cubicBezTo>
                    <a:pt x="86071" y="12530"/>
                    <a:pt x="83921" y="8721"/>
                    <a:pt x="80718" y="7151"/>
                  </a:cubicBezTo>
                  <a:cubicBezTo>
                    <a:pt x="77507" y="5572"/>
                    <a:pt x="73778" y="5634"/>
                    <a:pt x="70200" y="5607"/>
                  </a:cubicBezTo>
                  <a:cubicBezTo>
                    <a:pt x="61404" y="5527"/>
                    <a:pt x="52617" y="4662"/>
                    <a:pt x="43981" y="3029"/>
                  </a:cubicBezTo>
                  <a:cubicBezTo>
                    <a:pt x="38647" y="2021"/>
                    <a:pt x="33348" y="710"/>
                    <a:pt x="27941" y="210"/>
                  </a:cubicBezTo>
                  <a:cubicBezTo>
                    <a:pt x="26522" y="77"/>
                    <a:pt x="25089" y="1"/>
                    <a:pt x="236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4"/>
            <p:cNvSpPr/>
            <p:nvPr/>
          </p:nvSpPr>
          <p:spPr>
            <a:xfrm>
              <a:off x="-4057824" y="-1165339"/>
              <a:ext cx="6135571" cy="2110963"/>
            </a:xfrm>
            <a:custGeom>
              <a:avLst/>
              <a:gdLst/>
              <a:ahLst/>
              <a:cxnLst/>
              <a:rect l="l" t="t" r="r" b="b"/>
              <a:pathLst>
                <a:path w="86071" h="29613" extrusionOk="0">
                  <a:moveTo>
                    <a:pt x="23678" y="1"/>
                  </a:moveTo>
                  <a:cubicBezTo>
                    <a:pt x="19646" y="1"/>
                    <a:pt x="15621" y="601"/>
                    <a:pt x="11937" y="2189"/>
                  </a:cubicBezTo>
                  <a:cubicBezTo>
                    <a:pt x="6950" y="4339"/>
                    <a:pt x="2659" y="8514"/>
                    <a:pt x="1276" y="13768"/>
                  </a:cubicBezTo>
                  <a:cubicBezTo>
                    <a:pt x="1" y="18657"/>
                    <a:pt x="1883" y="24884"/>
                    <a:pt x="90" y="29612"/>
                  </a:cubicBezTo>
                  <a:cubicBezTo>
                    <a:pt x="11464" y="20227"/>
                    <a:pt x="26059" y="15356"/>
                    <a:pt x="40716" y="13768"/>
                  </a:cubicBezTo>
                  <a:cubicBezTo>
                    <a:pt x="44965" y="13308"/>
                    <a:pt x="49229" y="13107"/>
                    <a:pt x="53496" y="13107"/>
                  </a:cubicBezTo>
                  <a:cubicBezTo>
                    <a:pt x="63949" y="13107"/>
                    <a:pt x="74426" y="14313"/>
                    <a:pt x="84777" y="15865"/>
                  </a:cubicBezTo>
                  <a:cubicBezTo>
                    <a:pt x="86071" y="12528"/>
                    <a:pt x="83921" y="8719"/>
                    <a:pt x="80718" y="7149"/>
                  </a:cubicBezTo>
                  <a:cubicBezTo>
                    <a:pt x="77507" y="5570"/>
                    <a:pt x="73778" y="5632"/>
                    <a:pt x="70200" y="5606"/>
                  </a:cubicBezTo>
                  <a:cubicBezTo>
                    <a:pt x="61404" y="5525"/>
                    <a:pt x="52617" y="4660"/>
                    <a:pt x="43981" y="3027"/>
                  </a:cubicBezTo>
                  <a:cubicBezTo>
                    <a:pt x="38647" y="2019"/>
                    <a:pt x="33348" y="717"/>
                    <a:pt x="27941" y="208"/>
                  </a:cubicBezTo>
                  <a:cubicBezTo>
                    <a:pt x="26529" y="76"/>
                    <a:pt x="25103" y="1"/>
                    <a:pt x="236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4"/>
            <p:cNvSpPr/>
            <p:nvPr/>
          </p:nvSpPr>
          <p:spPr>
            <a:xfrm>
              <a:off x="-4057824" y="-1263926"/>
              <a:ext cx="6135571" cy="2110321"/>
            </a:xfrm>
            <a:custGeom>
              <a:avLst/>
              <a:gdLst/>
              <a:ahLst/>
              <a:cxnLst/>
              <a:rect l="l" t="t" r="r" b="b"/>
              <a:pathLst>
                <a:path w="86071" h="29604" extrusionOk="0">
                  <a:moveTo>
                    <a:pt x="23678" y="1"/>
                  </a:moveTo>
                  <a:cubicBezTo>
                    <a:pt x="19646" y="1"/>
                    <a:pt x="15621" y="601"/>
                    <a:pt x="11937" y="2189"/>
                  </a:cubicBezTo>
                  <a:cubicBezTo>
                    <a:pt x="6950" y="4339"/>
                    <a:pt x="2659" y="8514"/>
                    <a:pt x="1276" y="13760"/>
                  </a:cubicBezTo>
                  <a:cubicBezTo>
                    <a:pt x="1" y="18657"/>
                    <a:pt x="1883" y="24884"/>
                    <a:pt x="90" y="29603"/>
                  </a:cubicBezTo>
                  <a:cubicBezTo>
                    <a:pt x="11464" y="20218"/>
                    <a:pt x="26059" y="15357"/>
                    <a:pt x="40716" y="13769"/>
                  </a:cubicBezTo>
                  <a:cubicBezTo>
                    <a:pt x="44965" y="13308"/>
                    <a:pt x="49229" y="13107"/>
                    <a:pt x="53496" y="13107"/>
                  </a:cubicBezTo>
                  <a:cubicBezTo>
                    <a:pt x="63949" y="13107"/>
                    <a:pt x="74426" y="14313"/>
                    <a:pt x="84777" y="15865"/>
                  </a:cubicBezTo>
                  <a:cubicBezTo>
                    <a:pt x="86071" y="12529"/>
                    <a:pt x="83921" y="8719"/>
                    <a:pt x="80718" y="7149"/>
                  </a:cubicBezTo>
                  <a:cubicBezTo>
                    <a:pt x="77507" y="5570"/>
                    <a:pt x="73778" y="5633"/>
                    <a:pt x="70200" y="5606"/>
                  </a:cubicBezTo>
                  <a:cubicBezTo>
                    <a:pt x="61404" y="5526"/>
                    <a:pt x="52617" y="4660"/>
                    <a:pt x="43981" y="3028"/>
                  </a:cubicBezTo>
                  <a:cubicBezTo>
                    <a:pt x="38647" y="2020"/>
                    <a:pt x="33348" y="717"/>
                    <a:pt x="27941" y="209"/>
                  </a:cubicBezTo>
                  <a:cubicBezTo>
                    <a:pt x="26529" y="76"/>
                    <a:pt x="25103" y="1"/>
                    <a:pt x="236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4"/>
            <p:cNvSpPr/>
            <p:nvPr/>
          </p:nvSpPr>
          <p:spPr>
            <a:xfrm>
              <a:off x="-4057824" y="-1378766"/>
              <a:ext cx="6135571" cy="2110678"/>
            </a:xfrm>
            <a:custGeom>
              <a:avLst/>
              <a:gdLst/>
              <a:ahLst/>
              <a:cxnLst/>
              <a:rect l="l" t="t" r="r" b="b"/>
              <a:pathLst>
                <a:path w="86071" h="29609" extrusionOk="0">
                  <a:moveTo>
                    <a:pt x="23688" y="1"/>
                  </a:moveTo>
                  <a:cubicBezTo>
                    <a:pt x="19653" y="1"/>
                    <a:pt x="15625" y="596"/>
                    <a:pt x="11937" y="2185"/>
                  </a:cubicBezTo>
                  <a:cubicBezTo>
                    <a:pt x="6950" y="4335"/>
                    <a:pt x="2659" y="8510"/>
                    <a:pt x="1276" y="13765"/>
                  </a:cubicBezTo>
                  <a:cubicBezTo>
                    <a:pt x="1" y="18654"/>
                    <a:pt x="1883" y="24880"/>
                    <a:pt x="90" y="29609"/>
                  </a:cubicBezTo>
                  <a:cubicBezTo>
                    <a:pt x="11464" y="20224"/>
                    <a:pt x="26059" y="15353"/>
                    <a:pt x="40716" y="13765"/>
                  </a:cubicBezTo>
                  <a:cubicBezTo>
                    <a:pt x="44965" y="13305"/>
                    <a:pt x="49229" y="13104"/>
                    <a:pt x="53496" y="13104"/>
                  </a:cubicBezTo>
                  <a:cubicBezTo>
                    <a:pt x="63949" y="13104"/>
                    <a:pt x="74426" y="14309"/>
                    <a:pt x="84777" y="15861"/>
                  </a:cubicBezTo>
                  <a:cubicBezTo>
                    <a:pt x="86071" y="12525"/>
                    <a:pt x="83921" y="8716"/>
                    <a:pt x="80718" y="7146"/>
                  </a:cubicBezTo>
                  <a:cubicBezTo>
                    <a:pt x="77507" y="5566"/>
                    <a:pt x="73778" y="5638"/>
                    <a:pt x="70200" y="5602"/>
                  </a:cubicBezTo>
                  <a:cubicBezTo>
                    <a:pt x="61404" y="5522"/>
                    <a:pt x="52617" y="4657"/>
                    <a:pt x="43981" y="3024"/>
                  </a:cubicBezTo>
                  <a:cubicBezTo>
                    <a:pt x="38647" y="2016"/>
                    <a:pt x="33348" y="713"/>
                    <a:pt x="27941" y="205"/>
                  </a:cubicBezTo>
                  <a:cubicBezTo>
                    <a:pt x="26533" y="75"/>
                    <a:pt x="25110" y="1"/>
                    <a:pt x="236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4"/>
            <p:cNvSpPr/>
            <p:nvPr/>
          </p:nvSpPr>
          <p:spPr>
            <a:xfrm>
              <a:off x="-351574" y="432300"/>
              <a:ext cx="108211" cy="103720"/>
            </a:xfrm>
            <a:custGeom>
              <a:avLst/>
              <a:gdLst/>
              <a:ahLst/>
              <a:cxnLst/>
              <a:rect l="l" t="t" r="r" b="b"/>
              <a:pathLst>
                <a:path w="1518" h="1455" extrusionOk="0">
                  <a:moveTo>
                    <a:pt x="1437" y="1"/>
                  </a:moveTo>
                  <a:lnTo>
                    <a:pt x="1437" y="1"/>
                  </a:lnTo>
                  <a:cubicBezTo>
                    <a:pt x="1258" y="144"/>
                    <a:pt x="1080" y="286"/>
                    <a:pt x="902" y="429"/>
                  </a:cubicBezTo>
                  <a:cubicBezTo>
                    <a:pt x="768" y="438"/>
                    <a:pt x="634" y="456"/>
                    <a:pt x="500" y="474"/>
                  </a:cubicBezTo>
                  <a:cubicBezTo>
                    <a:pt x="482" y="599"/>
                    <a:pt x="464" y="723"/>
                    <a:pt x="447" y="857"/>
                  </a:cubicBezTo>
                  <a:cubicBezTo>
                    <a:pt x="295" y="1018"/>
                    <a:pt x="143" y="1178"/>
                    <a:pt x="1" y="1339"/>
                  </a:cubicBezTo>
                  <a:cubicBezTo>
                    <a:pt x="152" y="1276"/>
                    <a:pt x="313" y="1223"/>
                    <a:pt x="473" y="1169"/>
                  </a:cubicBezTo>
                  <a:cubicBezTo>
                    <a:pt x="509" y="1259"/>
                    <a:pt x="545" y="1357"/>
                    <a:pt x="580" y="1455"/>
                  </a:cubicBezTo>
                  <a:cubicBezTo>
                    <a:pt x="705" y="1276"/>
                    <a:pt x="830" y="1107"/>
                    <a:pt x="955" y="938"/>
                  </a:cubicBezTo>
                  <a:cubicBezTo>
                    <a:pt x="1142" y="822"/>
                    <a:pt x="1330" y="714"/>
                    <a:pt x="1517" y="607"/>
                  </a:cubicBezTo>
                  <a:cubicBezTo>
                    <a:pt x="1419" y="554"/>
                    <a:pt x="1330" y="509"/>
                    <a:pt x="1232" y="465"/>
                  </a:cubicBezTo>
                  <a:cubicBezTo>
                    <a:pt x="1303" y="313"/>
                    <a:pt x="1374" y="152"/>
                    <a:pt x="14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4"/>
            <p:cNvSpPr/>
            <p:nvPr/>
          </p:nvSpPr>
          <p:spPr>
            <a:xfrm>
              <a:off x="-229463" y="448838"/>
              <a:ext cx="129810" cy="118404"/>
            </a:xfrm>
            <a:custGeom>
              <a:avLst/>
              <a:gdLst/>
              <a:ahLst/>
              <a:cxnLst/>
              <a:rect l="l" t="t" r="r" b="b"/>
              <a:pathLst>
                <a:path w="1821" h="1661" extrusionOk="0">
                  <a:moveTo>
                    <a:pt x="1704" y="1"/>
                  </a:moveTo>
                  <a:cubicBezTo>
                    <a:pt x="1490" y="161"/>
                    <a:pt x="1276" y="313"/>
                    <a:pt x="1071" y="474"/>
                  </a:cubicBezTo>
                  <a:cubicBezTo>
                    <a:pt x="910" y="482"/>
                    <a:pt x="750" y="482"/>
                    <a:pt x="589" y="491"/>
                  </a:cubicBezTo>
                  <a:cubicBezTo>
                    <a:pt x="571" y="643"/>
                    <a:pt x="553" y="795"/>
                    <a:pt x="527" y="946"/>
                  </a:cubicBezTo>
                  <a:cubicBezTo>
                    <a:pt x="357" y="1125"/>
                    <a:pt x="179" y="1303"/>
                    <a:pt x="0" y="1473"/>
                  </a:cubicBezTo>
                  <a:cubicBezTo>
                    <a:pt x="188" y="1419"/>
                    <a:pt x="375" y="1366"/>
                    <a:pt x="571" y="1312"/>
                  </a:cubicBezTo>
                  <a:cubicBezTo>
                    <a:pt x="616" y="1428"/>
                    <a:pt x="669" y="1544"/>
                    <a:pt x="714" y="1660"/>
                  </a:cubicBezTo>
                  <a:cubicBezTo>
                    <a:pt x="866" y="1464"/>
                    <a:pt x="1008" y="1268"/>
                    <a:pt x="1151" y="1080"/>
                  </a:cubicBezTo>
                  <a:cubicBezTo>
                    <a:pt x="1374" y="964"/>
                    <a:pt x="1597" y="839"/>
                    <a:pt x="1820" y="723"/>
                  </a:cubicBezTo>
                  <a:cubicBezTo>
                    <a:pt x="1704" y="661"/>
                    <a:pt x="1588" y="598"/>
                    <a:pt x="1472" y="545"/>
                  </a:cubicBezTo>
                  <a:cubicBezTo>
                    <a:pt x="1553" y="358"/>
                    <a:pt x="1624" y="179"/>
                    <a:pt x="17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4"/>
            <p:cNvSpPr/>
            <p:nvPr/>
          </p:nvSpPr>
          <p:spPr>
            <a:xfrm>
              <a:off x="-78767" y="478778"/>
              <a:ext cx="159678" cy="137366"/>
            </a:xfrm>
            <a:custGeom>
              <a:avLst/>
              <a:gdLst/>
              <a:ahLst/>
              <a:cxnLst/>
              <a:rect l="l" t="t" r="r" b="b"/>
              <a:pathLst>
                <a:path w="2240" h="1927" extrusionOk="0">
                  <a:moveTo>
                    <a:pt x="2053" y="0"/>
                  </a:moveTo>
                  <a:cubicBezTo>
                    <a:pt x="1794" y="178"/>
                    <a:pt x="1535" y="348"/>
                    <a:pt x="1285" y="517"/>
                  </a:cubicBezTo>
                  <a:cubicBezTo>
                    <a:pt x="1080" y="517"/>
                    <a:pt x="875" y="517"/>
                    <a:pt x="679" y="509"/>
                  </a:cubicBezTo>
                  <a:cubicBezTo>
                    <a:pt x="661" y="687"/>
                    <a:pt x="643" y="865"/>
                    <a:pt x="625" y="1044"/>
                  </a:cubicBezTo>
                  <a:cubicBezTo>
                    <a:pt x="420" y="1249"/>
                    <a:pt x="206" y="1445"/>
                    <a:pt x="1" y="1641"/>
                  </a:cubicBezTo>
                  <a:cubicBezTo>
                    <a:pt x="224" y="1597"/>
                    <a:pt x="456" y="1543"/>
                    <a:pt x="697" y="1499"/>
                  </a:cubicBezTo>
                  <a:cubicBezTo>
                    <a:pt x="759" y="1641"/>
                    <a:pt x="821" y="1784"/>
                    <a:pt x="893" y="1927"/>
                  </a:cubicBezTo>
                  <a:cubicBezTo>
                    <a:pt x="1062" y="1704"/>
                    <a:pt x="1241" y="1481"/>
                    <a:pt x="1410" y="1258"/>
                  </a:cubicBezTo>
                  <a:cubicBezTo>
                    <a:pt x="1678" y="1133"/>
                    <a:pt x="1954" y="1008"/>
                    <a:pt x="2240" y="883"/>
                  </a:cubicBezTo>
                  <a:cubicBezTo>
                    <a:pt x="2088" y="803"/>
                    <a:pt x="1937" y="714"/>
                    <a:pt x="1785" y="633"/>
                  </a:cubicBezTo>
                  <a:cubicBezTo>
                    <a:pt x="1874" y="419"/>
                    <a:pt x="1963" y="214"/>
                    <a:pt x="20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4"/>
            <p:cNvSpPr/>
            <p:nvPr/>
          </p:nvSpPr>
          <p:spPr>
            <a:xfrm>
              <a:off x="111992" y="528321"/>
              <a:ext cx="204873" cy="162886"/>
            </a:xfrm>
            <a:custGeom>
              <a:avLst/>
              <a:gdLst/>
              <a:ahLst/>
              <a:cxnLst/>
              <a:rect l="l" t="t" r="r" b="b"/>
              <a:pathLst>
                <a:path w="2874" h="2285" extrusionOk="0">
                  <a:moveTo>
                    <a:pt x="2570" y="1"/>
                  </a:moveTo>
                  <a:cubicBezTo>
                    <a:pt x="2240" y="197"/>
                    <a:pt x="1910" y="393"/>
                    <a:pt x="1589" y="581"/>
                  </a:cubicBezTo>
                  <a:cubicBezTo>
                    <a:pt x="1330" y="563"/>
                    <a:pt x="1071" y="536"/>
                    <a:pt x="813" y="518"/>
                  </a:cubicBezTo>
                  <a:cubicBezTo>
                    <a:pt x="804" y="732"/>
                    <a:pt x="786" y="946"/>
                    <a:pt x="777" y="1170"/>
                  </a:cubicBezTo>
                  <a:cubicBezTo>
                    <a:pt x="518" y="1401"/>
                    <a:pt x="260" y="1624"/>
                    <a:pt x="1" y="1848"/>
                  </a:cubicBezTo>
                  <a:cubicBezTo>
                    <a:pt x="286" y="1812"/>
                    <a:pt x="581" y="1776"/>
                    <a:pt x="884" y="1732"/>
                  </a:cubicBezTo>
                  <a:cubicBezTo>
                    <a:pt x="982" y="1910"/>
                    <a:pt x="1071" y="2097"/>
                    <a:pt x="1170" y="2285"/>
                  </a:cubicBezTo>
                  <a:cubicBezTo>
                    <a:pt x="1384" y="2026"/>
                    <a:pt x="1589" y="1767"/>
                    <a:pt x="1803" y="1500"/>
                  </a:cubicBezTo>
                  <a:cubicBezTo>
                    <a:pt x="2151" y="1375"/>
                    <a:pt x="2508" y="1241"/>
                    <a:pt x="2874" y="1116"/>
                  </a:cubicBezTo>
                  <a:cubicBezTo>
                    <a:pt x="2659" y="991"/>
                    <a:pt x="2454" y="875"/>
                    <a:pt x="2258" y="768"/>
                  </a:cubicBezTo>
                  <a:cubicBezTo>
                    <a:pt x="2365" y="509"/>
                    <a:pt x="2463" y="260"/>
                    <a:pt x="25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4"/>
            <p:cNvSpPr/>
            <p:nvPr/>
          </p:nvSpPr>
          <p:spPr>
            <a:xfrm>
              <a:off x="366408" y="610370"/>
              <a:ext cx="276087" cy="197887"/>
            </a:xfrm>
            <a:custGeom>
              <a:avLst/>
              <a:gdLst/>
              <a:ahLst/>
              <a:cxnLst/>
              <a:rect l="l" t="t" r="r" b="b"/>
              <a:pathLst>
                <a:path w="3873" h="2776" extrusionOk="0">
                  <a:moveTo>
                    <a:pt x="3355" y="1"/>
                  </a:moveTo>
                  <a:lnTo>
                    <a:pt x="3355" y="1"/>
                  </a:lnTo>
                  <a:cubicBezTo>
                    <a:pt x="2918" y="215"/>
                    <a:pt x="2480" y="429"/>
                    <a:pt x="2061" y="643"/>
                  </a:cubicBezTo>
                  <a:cubicBezTo>
                    <a:pt x="1695" y="589"/>
                    <a:pt x="1339" y="536"/>
                    <a:pt x="1000" y="491"/>
                  </a:cubicBezTo>
                  <a:cubicBezTo>
                    <a:pt x="1000" y="759"/>
                    <a:pt x="991" y="1036"/>
                    <a:pt x="991" y="1312"/>
                  </a:cubicBezTo>
                  <a:cubicBezTo>
                    <a:pt x="661" y="1571"/>
                    <a:pt x="330" y="1829"/>
                    <a:pt x="0" y="2088"/>
                  </a:cubicBezTo>
                  <a:cubicBezTo>
                    <a:pt x="384" y="2070"/>
                    <a:pt x="777" y="2053"/>
                    <a:pt x="1187" y="2035"/>
                  </a:cubicBezTo>
                  <a:cubicBezTo>
                    <a:pt x="1330" y="2276"/>
                    <a:pt x="1472" y="2525"/>
                    <a:pt x="1615" y="2775"/>
                  </a:cubicBezTo>
                  <a:cubicBezTo>
                    <a:pt x="1883" y="2463"/>
                    <a:pt x="2159" y="2151"/>
                    <a:pt x="2427" y="1838"/>
                  </a:cubicBezTo>
                  <a:cubicBezTo>
                    <a:pt x="2900" y="1714"/>
                    <a:pt x="3381" y="1580"/>
                    <a:pt x="3872" y="1455"/>
                  </a:cubicBezTo>
                  <a:cubicBezTo>
                    <a:pt x="3569" y="1276"/>
                    <a:pt x="3274" y="1107"/>
                    <a:pt x="2989" y="937"/>
                  </a:cubicBezTo>
                  <a:cubicBezTo>
                    <a:pt x="3114" y="625"/>
                    <a:pt x="3239" y="313"/>
                    <a:pt x="33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4"/>
            <p:cNvSpPr/>
            <p:nvPr/>
          </p:nvSpPr>
          <p:spPr>
            <a:xfrm>
              <a:off x="726968" y="747736"/>
              <a:ext cx="403901" cy="250638"/>
            </a:xfrm>
            <a:custGeom>
              <a:avLst/>
              <a:gdLst/>
              <a:ahLst/>
              <a:cxnLst/>
              <a:rect l="l" t="t" r="r" b="b"/>
              <a:pathLst>
                <a:path w="5666" h="3516" extrusionOk="0">
                  <a:moveTo>
                    <a:pt x="4702" y="1"/>
                  </a:moveTo>
                  <a:lnTo>
                    <a:pt x="4702" y="1"/>
                  </a:lnTo>
                  <a:cubicBezTo>
                    <a:pt x="4069" y="241"/>
                    <a:pt x="3453" y="482"/>
                    <a:pt x="2846" y="714"/>
                  </a:cubicBezTo>
                  <a:cubicBezTo>
                    <a:pt x="2311" y="598"/>
                    <a:pt x="1785" y="491"/>
                    <a:pt x="1276" y="393"/>
                  </a:cubicBezTo>
                  <a:lnTo>
                    <a:pt x="1276" y="393"/>
                  </a:lnTo>
                  <a:cubicBezTo>
                    <a:pt x="1303" y="750"/>
                    <a:pt x="1330" y="1107"/>
                    <a:pt x="1357" y="1473"/>
                  </a:cubicBezTo>
                  <a:cubicBezTo>
                    <a:pt x="902" y="1776"/>
                    <a:pt x="447" y="2079"/>
                    <a:pt x="1" y="2383"/>
                  </a:cubicBezTo>
                  <a:cubicBezTo>
                    <a:pt x="554" y="2409"/>
                    <a:pt x="1125" y="2436"/>
                    <a:pt x="1713" y="2463"/>
                  </a:cubicBezTo>
                  <a:cubicBezTo>
                    <a:pt x="1945" y="2802"/>
                    <a:pt x="2186" y="3159"/>
                    <a:pt x="2427" y="3515"/>
                  </a:cubicBezTo>
                  <a:cubicBezTo>
                    <a:pt x="2793" y="3132"/>
                    <a:pt x="3159" y="2748"/>
                    <a:pt x="3524" y="2365"/>
                  </a:cubicBezTo>
                  <a:cubicBezTo>
                    <a:pt x="4211" y="2249"/>
                    <a:pt x="4925" y="2142"/>
                    <a:pt x="5665" y="2026"/>
                  </a:cubicBezTo>
                  <a:cubicBezTo>
                    <a:pt x="5184" y="1749"/>
                    <a:pt x="4720" y="1481"/>
                    <a:pt x="4265" y="1223"/>
                  </a:cubicBezTo>
                  <a:cubicBezTo>
                    <a:pt x="4408" y="812"/>
                    <a:pt x="4559" y="411"/>
                    <a:pt x="47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4"/>
            <p:cNvSpPr/>
            <p:nvPr/>
          </p:nvSpPr>
          <p:spPr>
            <a:xfrm>
              <a:off x="1289763" y="998945"/>
              <a:ext cx="667156" cy="336465"/>
            </a:xfrm>
            <a:custGeom>
              <a:avLst/>
              <a:gdLst/>
              <a:ahLst/>
              <a:cxnLst/>
              <a:rect l="l" t="t" r="r" b="b"/>
              <a:pathLst>
                <a:path w="9359" h="4720" extrusionOk="0">
                  <a:moveTo>
                    <a:pt x="7316" y="0"/>
                  </a:moveTo>
                  <a:lnTo>
                    <a:pt x="7316" y="0"/>
                  </a:lnTo>
                  <a:cubicBezTo>
                    <a:pt x="6290" y="250"/>
                    <a:pt x="5300" y="491"/>
                    <a:pt x="4336" y="732"/>
                  </a:cubicBezTo>
                  <a:cubicBezTo>
                    <a:pt x="3435" y="491"/>
                    <a:pt x="2570" y="259"/>
                    <a:pt x="1740" y="45"/>
                  </a:cubicBezTo>
                  <a:lnTo>
                    <a:pt x="1740" y="45"/>
                  </a:lnTo>
                  <a:cubicBezTo>
                    <a:pt x="1838" y="545"/>
                    <a:pt x="1937" y="1053"/>
                    <a:pt x="2026" y="1579"/>
                  </a:cubicBezTo>
                  <a:cubicBezTo>
                    <a:pt x="1339" y="1945"/>
                    <a:pt x="661" y="2293"/>
                    <a:pt x="1" y="2650"/>
                  </a:cubicBezTo>
                  <a:cubicBezTo>
                    <a:pt x="884" y="2775"/>
                    <a:pt x="1803" y="2918"/>
                    <a:pt x="2766" y="3060"/>
                  </a:cubicBezTo>
                  <a:cubicBezTo>
                    <a:pt x="3194" y="3596"/>
                    <a:pt x="3649" y="4149"/>
                    <a:pt x="4104" y="4720"/>
                  </a:cubicBezTo>
                  <a:cubicBezTo>
                    <a:pt x="4649" y="4220"/>
                    <a:pt x="5202" y="3729"/>
                    <a:pt x="5746" y="3230"/>
                  </a:cubicBezTo>
                  <a:cubicBezTo>
                    <a:pt x="6897" y="3194"/>
                    <a:pt x="8101" y="3158"/>
                    <a:pt x="9359" y="3123"/>
                  </a:cubicBezTo>
                  <a:cubicBezTo>
                    <a:pt x="8467" y="2623"/>
                    <a:pt x="7619" y="2150"/>
                    <a:pt x="6790" y="1695"/>
                  </a:cubicBezTo>
                  <a:cubicBezTo>
                    <a:pt x="6968" y="1124"/>
                    <a:pt x="7147" y="562"/>
                    <a:pt x="73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0" name="Google Shape;550;p24"/>
          <p:cNvGrpSpPr/>
          <p:nvPr/>
        </p:nvGrpSpPr>
        <p:grpSpPr>
          <a:xfrm>
            <a:off x="125609" y="4730910"/>
            <a:ext cx="9063135" cy="316890"/>
            <a:chOff x="-5957448" y="3515305"/>
            <a:chExt cx="4931781" cy="172438"/>
          </a:xfrm>
        </p:grpSpPr>
        <p:sp>
          <p:nvSpPr>
            <p:cNvPr id="551" name="Google Shape;551;p24"/>
            <p:cNvSpPr/>
            <p:nvPr/>
          </p:nvSpPr>
          <p:spPr>
            <a:xfrm>
              <a:off x="-5957448" y="3515305"/>
              <a:ext cx="181278" cy="172438"/>
            </a:xfrm>
            <a:custGeom>
              <a:avLst/>
              <a:gdLst/>
              <a:ahLst/>
              <a:cxnLst/>
              <a:rect l="l" t="t" r="r" b="b"/>
              <a:pathLst>
                <a:path w="2543" h="2419" extrusionOk="0">
                  <a:moveTo>
                    <a:pt x="1276" y="1"/>
                  </a:moveTo>
                  <a:lnTo>
                    <a:pt x="866" y="777"/>
                  </a:lnTo>
                  <a:lnTo>
                    <a:pt x="0" y="920"/>
                  </a:lnTo>
                  <a:lnTo>
                    <a:pt x="616" y="1553"/>
                  </a:lnTo>
                  <a:lnTo>
                    <a:pt x="491" y="2418"/>
                  </a:lnTo>
                  <a:lnTo>
                    <a:pt x="1276" y="2026"/>
                  </a:lnTo>
                  <a:lnTo>
                    <a:pt x="2061" y="2418"/>
                  </a:lnTo>
                  <a:lnTo>
                    <a:pt x="1927" y="1553"/>
                  </a:lnTo>
                  <a:lnTo>
                    <a:pt x="2543" y="920"/>
                  </a:lnTo>
                  <a:lnTo>
                    <a:pt x="1677"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4"/>
            <p:cNvSpPr/>
            <p:nvPr/>
          </p:nvSpPr>
          <p:spPr>
            <a:xfrm>
              <a:off x="-5866489" y="3570622"/>
              <a:ext cx="90318" cy="40133"/>
            </a:xfrm>
            <a:custGeom>
              <a:avLst/>
              <a:gdLst/>
              <a:ahLst/>
              <a:cxnLst/>
              <a:rect l="l" t="t" r="r" b="b"/>
              <a:pathLst>
                <a:path w="1267" h="563" extrusionOk="0">
                  <a:moveTo>
                    <a:pt x="401" y="1"/>
                  </a:moveTo>
                  <a:lnTo>
                    <a:pt x="0" y="563"/>
                  </a:lnTo>
                  <a:lnTo>
                    <a:pt x="0" y="563"/>
                  </a:lnTo>
                  <a:lnTo>
                    <a:pt x="1267" y="144"/>
                  </a:lnTo>
                  <a:lnTo>
                    <a:pt x="4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4"/>
            <p:cNvSpPr/>
            <p:nvPr/>
          </p:nvSpPr>
          <p:spPr>
            <a:xfrm>
              <a:off x="-5895787" y="3515305"/>
              <a:ext cx="29369" cy="95451"/>
            </a:xfrm>
            <a:custGeom>
              <a:avLst/>
              <a:gdLst/>
              <a:ahLst/>
              <a:cxnLst/>
              <a:rect l="l" t="t" r="r" b="b"/>
              <a:pathLst>
                <a:path w="412" h="1339" extrusionOk="0">
                  <a:moveTo>
                    <a:pt x="411" y="1"/>
                  </a:moveTo>
                  <a:lnTo>
                    <a:pt x="1" y="777"/>
                  </a:lnTo>
                  <a:lnTo>
                    <a:pt x="411" y="1339"/>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4"/>
            <p:cNvSpPr/>
            <p:nvPr/>
          </p:nvSpPr>
          <p:spPr>
            <a:xfrm>
              <a:off x="-5957448" y="3580816"/>
              <a:ext cx="91031" cy="45266"/>
            </a:xfrm>
            <a:custGeom>
              <a:avLst/>
              <a:gdLst/>
              <a:ahLst/>
              <a:cxnLst/>
              <a:rect l="l" t="t" r="r" b="b"/>
              <a:pathLst>
                <a:path w="1277" h="635" extrusionOk="0">
                  <a:moveTo>
                    <a:pt x="0" y="1"/>
                  </a:moveTo>
                  <a:lnTo>
                    <a:pt x="616" y="634"/>
                  </a:lnTo>
                  <a:lnTo>
                    <a:pt x="1276" y="42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4"/>
            <p:cNvSpPr/>
            <p:nvPr/>
          </p:nvSpPr>
          <p:spPr>
            <a:xfrm>
              <a:off x="-5922519" y="3610685"/>
              <a:ext cx="56101" cy="77059"/>
            </a:xfrm>
            <a:custGeom>
              <a:avLst/>
              <a:gdLst/>
              <a:ahLst/>
              <a:cxnLst/>
              <a:rect l="l" t="t" r="r" b="b"/>
              <a:pathLst>
                <a:path w="787" h="1081" extrusionOk="0">
                  <a:moveTo>
                    <a:pt x="786" y="1"/>
                  </a:moveTo>
                  <a:lnTo>
                    <a:pt x="1" y="1080"/>
                  </a:lnTo>
                  <a:lnTo>
                    <a:pt x="786" y="688"/>
                  </a:lnTo>
                  <a:lnTo>
                    <a:pt x="7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4"/>
            <p:cNvSpPr/>
            <p:nvPr/>
          </p:nvSpPr>
          <p:spPr>
            <a:xfrm>
              <a:off x="-5866489" y="3610685"/>
              <a:ext cx="56030" cy="77059"/>
            </a:xfrm>
            <a:custGeom>
              <a:avLst/>
              <a:gdLst/>
              <a:ahLst/>
              <a:cxnLst/>
              <a:rect l="l" t="t" r="r" b="b"/>
              <a:pathLst>
                <a:path w="786" h="1081" extrusionOk="0">
                  <a:moveTo>
                    <a:pt x="0" y="1"/>
                  </a:moveTo>
                  <a:lnTo>
                    <a:pt x="785" y="1080"/>
                  </a:lnTo>
                  <a:lnTo>
                    <a:pt x="785" y="1080"/>
                  </a:lnTo>
                  <a:lnTo>
                    <a:pt x="651" y="215"/>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4"/>
            <p:cNvSpPr/>
            <p:nvPr/>
          </p:nvSpPr>
          <p:spPr>
            <a:xfrm>
              <a:off x="-5640729" y="3515305"/>
              <a:ext cx="181278" cy="172438"/>
            </a:xfrm>
            <a:custGeom>
              <a:avLst/>
              <a:gdLst/>
              <a:ahLst/>
              <a:cxnLst/>
              <a:rect l="l" t="t" r="r" b="b"/>
              <a:pathLst>
                <a:path w="2543" h="2419" extrusionOk="0">
                  <a:moveTo>
                    <a:pt x="1276" y="1"/>
                  </a:moveTo>
                  <a:lnTo>
                    <a:pt x="865" y="777"/>
                  </a:lnTo>
                  <a:lnTo>
                    <a:pt x="0" y="920"/>
                  </a:lnTo>
                  <a:lnTo>
                    <a:pt x="616" y="1553"/>
                  </a:lnTo>
                  <a:lnTo>
                    <a:pt x="491" y="2418"/>
                  </a:lnTo>
                  <a:lnTo>
                    <a:pt x="1276" y="2026"/>
                  </a:lnTo>
                  <a:lnTo>
                    <a:pt x="2061" y="2418"/>
                  </a:lnTo>
                  <a:lnTo>
                    <a:pt x="2061" y="2418"/>
                  </a:lnTo>
                  <a:lnTo>
                    <a:pt x="1927" y="1553"/>
                  </a:lnTo>
                  <a:lnTo>
                    <a:pt x="2543" y="920"/>
                  </a:lnTo>
                  <a:lnTo>
                    <a:pt x="1677"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4"/>
            <p:cNvSpPr/>
            <p:nvPr/>
          </p:nvSpPr>
          <p:spPr>
            <a:xfrm>
              <a:off x="-5549841" y="3570622"/>
              <a:ext cx="90389" cy="40133"/>
            </a:xfrm>
            <a:custGeom>
              <a:avLst/>
              <a:gdLst/>
              <a:ahLst/>
              <a:cxnLst/>
              <a:rect l="l" t="t" r="r" b="b"/>
              <a:pathLst>
                <a:path w="1268" h="563" extrusionOk="0">
                  <a:moveTo>
                    <a:pt x="402" y="1"/>
                  </a:moveTo>
                  <a:lnTo>
                    <a:pt x="1" y="563"/>
                  </a:lnTo>
                  <a:lnTo>
                    <a:pt x="1268"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4"/>
            <p:cNvSpPr/>
            <p:nvPr/>
          </p:nvSpPr>
          <p:spPr>
            <a:xfrm>
              <a:off x="-5579068" y="3515305"/>
              <a:ext cx="29298" cy="95451"/>
            </a:xfrm>
            <a:custGeom>
              <a:avLst/>
              <a:gdLst/>
              <a:ahLst/>
              <a:cxnLst/>
              <a:rect l="l" t="t" r="r" b="b"/>
              <a:pathLst>
                <a:path w="411" h="1339" extrusionOk="0">
                  <a:moveTo>
                    <a:pt x="411" y="1"/>
                  </a:moveTo>
                  <a:lnTo>
                    <a:pt x="0" y="777"/>
                  </a:lnTo>
                  <a:lnTo>
                    <a:pt x="411" y="1339"/>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4"/>
            <p:cNvSpPr/>
            <p:nvPr/>
          </p:nvSpPr>
          <p:spPr>
            <a:xfrm>
              <a:off x="-5640729" y="3580816"/>
              <a:ext cx="90960" cy="45266"/>
            </a:xfrm>
            <a:custGeom>
              <a:avLst/>
              <a:gdLst/>
              <a:ahLst/>
              <a:cxnLst/>
              <a:rect l="l" t="t" r="r" b="b"/>
              <a:pathLst>
                <a:path w="1276" h="635" extrusionOk="0">
                  <a:moveTo>
                    <a:pt x="0" y="1"/>
                  </a:moveTo>
                  <a:lnTo>
                    <a:pt x="616" y="634"/>
                  </a:lnTo>
                  <a:lnTo>
                    <a:pt x="1276" y="42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4"/>
            <p:cNvSpPr/>
            <p:nvPr/>
          </p:nvSpPr>
          <p:spPr>
            <a:xfrm>
              <a:off x="-5605799" y="3610685"/>
              <a:ext cx="56030" cy="77059"/>
            </a:xfrm>
            <a:custGeom>
              <a:avLst/>
              <a:gdLst/>
              <a:ahLst/>
              <a:cxnLst/>
              <a:rect l="l" t="t" r="r" b="b"/>
              <a:pathLst>
                <a:path w="786" h="1081" extrusionOk="0">
                  <a:moveTo>
                    <a:pt x="786" y="1"/>
                  </a:moveTo>
                  <a:lnTo>
                    <a:pt x="1" y="1080"/>
                  </a:lnTo>
                  <a:lnTo>
                    <a:pt x="786" y="688"/>
                  </a:lnTo>
                  <a:lnTo>
                    <a:pt x="7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4"/>
            <p:cNvSpPr/>
            <p:nvPr/>
          </p:nvSpPr>
          <p:spPr>
            <a:xfrm>
              <a:off x="-5549841" y="3610685"/>
              <a:ext cx="56030" cy="77059"/>
            </a:xfrm>
            <a:custGeom>
              <a:avLst/>
              <a:gdLst/>
              <a:ahLst/>
              <a:cxnLst/>
              <a:rect l="l" t="t" r="r" b="b"/>
              <a:pathLst>
                <a:path w="786" h="1081" extrusionOk="0">
                  <a:moveTo>
                    <a:pt x="1" y="1"/>
                  </a:moveTo>
                  <a:lnTo>
                    <a:pt x="786" y="1080"/>
                  </a:lnTo>
                  <a:lnTo>
                    <a:pt x="652" y="215"/>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4"/>
            <p:cNvSpPr/>
            <p:nvPr/>
          </p:nvSpPr>
          <p:spPr>
            <a:xfrm>
              <a:off x="-5324081" y="3515305"/>
              <a:ext cx="181349" cy="172438"/>
            </a:xfrm>
            <a:custGeom>
              <a:avLst/>
              <a:gdLst/>
              <a:ahLst/>
              <a:cxnLst/>
              <a:rect l="l" t="t" r="r" b="b"/>
              <a:pathLst>
                <a:path w="2544" h="2419" extrusionOk="0">
                  <a:moveTo>
                    <a:pt x="1276" y="1"/>
                  </a:moveTo>
                  <a:lnTo>
                    <a:pt x="866" y="777"/>
                  </a:lnTo>
                  <a:lnTo>
                    <a:pt x="1" y="920"/>
                  </a:lnTo>
                  <a:lnTo>
                    <a:pt x="616" y="1553"/>
                  </a:lnTo>
                  <a:lnTo>
                    <a:pt x="491" y="2418"/>
                  </a:lnTo>
                  <a:lnTo>
                    <a:pt x="491" y="2418"/>
                  </a:lnTo>
                  <a:lnTo>
                    <a:pt x="1276" y="2026"/>
                  </a:lnTo>
                  <a:lnTo>
                    <a:pt x="2053" y="2418"/>
                  </a:lnTo>
                  <a:lnTo>
                    <a:pt x="1928" y="1553"/>
                  </a:lnTo>
                  <a:lnTo>
                    <a:pt x="2543" y="920"/>
                  </a:lnTo>
                  <a:lnTo>
                    <a:pt x="1678"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4"/>
            <p:cNvSpPr/>
            <p:nvPr/>
          </p:nvSpPr>
          <p:spPr>
            <a:xfrm>
              <a:off x="-5233121" y="3570622"/>
              <a:ext cx="90389" cy="40133"/>
            </a:xfrm>
            <a:custGeom>
              <a:avLst/>
              <a:gdLst/>
              <a:ahLst/>
              <a:cxnLst/>
              <a:rect l="l" t="t" r="r" b="b"/>
              <a:pathLst>
                <a:path w="1268" h="563" extrusionOk="0">
                  <a:moveTo>
                    <a:pt x="402" y="1"/>
                  </a:moveTo>
                  <a:lnTo>
                    <a:pt x="0" y="563"/>
                  </a:lnTo>
                  <a:lnTo>
                    <a:pt x="1267"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4"/>
            <p:cNvSpPr/>
            <p:nvPr/>
          </p:nvSpPr>
          <p:spPr>
            <a:xfrm>
              <a:off x="-5262348" y="3515305"/>
              <a:ext cx="29298" cy="95451"/>
            </a:xfrm>
            <a:custGeom>
              <a:avLst/>
              <a:gdLst/>
              <a:ahLst/>
              <a:cxnLst/>
              <a:rect l="l" t="t" r="r" b="b"/>
              <a:pathLst>
                <a:path w="411" h="1339" extrusionOk="0">
                  <a:moveTo>
                    <a:pt x="410" y="1"/>
                  </a:moveTo>
                  <a:lnTo>
                    <a:pt x="0" y="777"/>
                  </a:lnTo>
                  <a:lnTo>
                    <a:pt x="410" y="1339"/>
                  </a:lnTo>
                  <a:lnTo>
                    <a:pt x="4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4"/>
            <p:cNvSpPr/>
            <p:nvPr/>
          </p:nvSpPr>
          <p:spPr>
            <a:xfrm>
              <a:off x="-5324081" y="3580816"/>
              <a:ext cx="91031" cy="45266"/>
            </a:xfrm>
            <a:custGeom>
              <a:avLst/>
              <a:gdLst/>
              <a:ahLst/>
              <a:cxnLst/>
              <a:rect l="l" t="t" r="r" b="b"/>
              <a:pathLst>
                <a:path w="1277" h="635" extrusionOk="0">
                  <a:moveTo>
                    <a:pt x="1" y="1"/>
                  </a:moveTo>
                  <a:lnTo>
                    <a:pt x="616" y="634"/>
                  </a:lnTo>
                  <a:lnTo>
                    <a:pt x="1276" y="420"/>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4"/>
            <p:cNvSpPr/>
            <p:nvPr/>
          </p:nvSpPr>
          <p:spPr>
            <a:xfrm>
              <a:off x="-5289080" y="3610685"/>
              <a:ext cx="56030" cy="77059"/>
            </a:xfrm>
            <a:custGeom>
              <a:avLst/>
              <a:gdLst/>
              <a:ahLst/>
              <a:cxnLst/>
              <a:rect l="l" t="t" r="r" b="b"/>
              <a:pathLst>
                <a:path w="786" h="1081" extrusionOk="0">
                  <a:moveTo>
                    <a:pt x="785" y="1"/>
                  </a:moveTo>
                  <a:lnTo>
                    <a:pt x="0" y="1080"/>
                  </a:lnTo>
                  <a:lnTo>
                    <a:pt x="785" y="688"/>
                  </a:lnTo>
                  <a:lnTo>
                    <a:pt x="7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4"/>
            <p:cNvSpPr/>
            <p:nvPr/>
          </p:nvSpPr>
          <p:spPr>
            <a:xfrm>
              <a:off x="-5233121" y="3610685"/>
              <a:ext cx="55388" cy="77059"/>
            </a:xfrm>
            <a:custGeom>
              <a:avLst/>
              <a:gdLst/>
              <a:ahLst/>
              <a:cxnLst/>
              <a:rect l="l" t="t" r="r" b="b"/>
              <a:pathLst>
                <a:path w="777" h="1081" extrusionOk="0">
                  <a:moveTo>
                    <a:pt x="0" y="1"/>
                  </a:moveTo>
                  <a:lnTo>
                    <a:pt x="777" y="1080"/>
                  </a:lnTo>
                  <a:lnTo>
                    <a:pt x="652" y="215"/>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4"/>
            <p:cNvSpPr/>
            <p:nvPr/>
          </p:nvSpPr>
          <p:spPr>
            <a:xfrm>
              <a:off x="-5007362" y="3515305"/>
              <a:ext cx="181278" cy="172438"/>
            </a:xfrm>
            <a:custGeom>
              <a:avLst/>
              <a:gdLst/>
              <a:ahLst/>
              <a:cxnLst/>
              <a:rect l="l" t="t" r="r" b="b"/>
              <a:pathLst>
                <a:path w="2543" h="2419" extrusionOk="0">
                  <a:moveTo>
                    <a:pt x="1276" y="1"/>
                  </a:moveTo>
                  <a:lnTo>
                    <a:pt x="866" y="777"/>
                  </a:lnTo>
                  <a:lnTo>
                    <a:pt x="0" y="920"/>
                  </a:lnTo>
                  <a:lnTo>
                    <a:pt x="616" y="1553"/>
                  </a:lnTo>
                  <a:lnTo>
                    <a:pt x="491" y="2418"/>
                  </a:lnTo>
                  <a:lnTo>
                    <a:pt x="1276" y="2026"/>
                  </a:lnTo>
                  <a:lnTo>
                    <a:pt x="2052" y="2418"/>
                  </a:lnTo>
                  <a:lnTo>
                    <a:pt x="2052" y="2418"/>
                  </a:lnTo>
                  <a:lnTo>
                    <a:pt x="1927" y="1553"/>
                  </a:lnTo>
                  <a:lnTo>
                    <a:pt x="2543" y="920"/>
                  </a:lnTo>
                  <a:lnTo>
                    <a:pt x="1678"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4"/>
            <p:cNvSpPr/>
            <p:nvPr/>
          </p:nvSpPr>
          <p:spPr>
            <a:xfrm>
              <a:off x="-4916402" y="3570622"/>
              <a:ext cx="90318" cy="40133"/>
            </a:xfrm>
            <a:custGeom>
              <a:avLst/>
              <a:gdLst/>
              <a:ahLst/>
              <a:cxnLst/>
              <a:rect l="l" t="t" r="r" b="b"/>
              <a:pathLst>
                <a:path w="1267" h="563" extrusionOk="0">
                  <a:moveTo>
                    <a:pt x="402" y="1"/>
                  </a:moveTo>
                  <a:lnTo>
                    <a:pt x="0" y="563"/>
                  </a:lnTo>
                  <a:lnTo>
                    <a:pt x="1267"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4"/>
            <p:cNvSpPr/>
            <p:nvPr/>
          </p:nvSpPr>
          <p:spPr>
            <a:xfrm>
              <a:off x="-4945700" y="3515305"/>
              <a:ext cx="29369" cy="95451"/>
            </a:xfrm>
            <a:custGeom>
              <a:avLst/>
              <a:gdLst/>
              <a:ahLst/>
              <a:cxnLst/>
              <a:rect l="l" t="t" r="r" b="b"/>
              <a:pathLst>
                <a:path w="412" h="1339" extrusionOk="0">
                  <a:moveTo>
                    <a:pt x="411" y="1"/>
                  </a:moveTo>
                  <a:lnTo>
                    <a:pt x="1" y="777"/>
                  </a:lnTo>
                  <a:lnTo>
                    <a:pt x="411" y="1339"/>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4"/>
            <p:cNvSpPr/>
            <p:nvPr/>
          </p:nvSpPr>
          <p:spPr>
            <a:xfrm>
              <a:off x="-5007362" y="3580816"/>
              <a:ext cx="91031" cy="45266"/>
            </a:xfrm>
            <a:custGeom>
              <a:avLst/>
              <a:gdLst/>
              <a:ahLst/>
              <a:cxnLst/>
              <a:rect l="l" t="t" r="r" b="b"/>
              <a:pathLst>
                <a:path w="1277" h="635" extrusionOk="0">
                  <a:moveTo>
                    <a:pt x="0" y="1"/>
                  </a:moveTo>
                  <a:lnTo>
                    <a:pt x="616" y="634"/>
                  </a:lnTo>
                  <a:lnTo>
                    <a:pt x="1276" y="42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4"/>
            <p:cNvSpPr/>
            <p:nvPr/>
          </p:nvSpPr>
          <p:spPr>
            <a:xfrm>
              <a:off x="-4972361" y="3610685"/>
              <a:ext cx="56030" cy="77059"/>
            </a:xfrm>
            <a:custGeom>
              <a:avLst/>
              <a:gdLst/>
              <a:ahLst/>
              <a:cxnLst/>
              <a:rect l="l" t="t" r="r" b="b"/>
              <a:pathLst>
                <a:path w="786" h="1081" extrusionOk="0">
                  <a:moveTo>
                    <a:pt x="785" y="1"/>
                  </a:moveTo>
                  <a:lnTo>
                    <a:pt x="0" y="1080"/>
                  </a:lnTo>
                  <a:lnTo>
                    <a:pt x="785" y="688"/>
                  </a:lnTo>
                  <a:lnTo>
                    <a:pt x="7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4"/>
            <p:cNvSpPr/>
            <p:nvPr/>
          </p:nvSpPr>
          <p:spPr>
            <a:xfrm>
              <a:off x="-4916402" y="3610685"/>
              <a:ext cx="55388" cy="77059"/>
            </a:xfrm>
            <a:custGeom>
              <a:avLst/>
              <a:gdLst/>
              <a:ahLst/>
              <a:cxnLst/>
              <a:rect l="l" t="t" r="r" b="b"/>
              <a:pathLst>
                <a:path w="777" h="1081" extrusionOk="0">
                  <a:moveTo>
                    <a:pt x="0" y="1"/>
                  </a:moveTo>
                  <a:lnTo>
                    <a:pt x="776" y="1080"/>
                  </a:lnTo>
                  <a:lnTo>
                    <a:pt x="651" y="215"/>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4"/>
            <p:cNvSpPr/>
            <p:nvPr/>
          </p:nvSpPr>
          <p:spPr>
            <a:xfrm>
              <a:off x="-4690643" y="3515305"/>
              <a:ext cx="181278" cy="172438"/>
            </a:xfrm>
            <a:custGeom>
              <a:avLst/>
              <a:gdLst/>
              <a:ahLst/>
              <a:cxnLst/>
              <a:rect l="l" t="t" r="r" b="b"/>
              <a:pathLst>
                <a:path w="2543" h="2419" extrusionOk="0">
                  <a:moveTo>
                    <a:pt x="1276" y="1"/>
                  </a:moveTo>
                  <a:lnTo>
                    <a:pt x="865" y="777"/>
                  </a:lnTo>
                  <a:lnTo>
                    <a:pt x="0" y="920"/>
                  </a:lnTo>
                  <a:lnTo>
                    <a:pt x="616" y="1553"/>
                  </a:lnTo>
                  <a:lnTo>
                    <a:pt x="491" y="2418"/>
                  </a:lnTo>
                  <a:lnTo>
                    <a:pt x="1276" y="2026"/>
                  </a:lnTo>
                  <a:lnTo>
                    <a:pt x="2052" y="2418"/>
                  </a:lnTo>
                  <a:lnTo>
                    <a:pt x="1927" y="1553"/>
                  </a:lnTo>
                  <a:lnTo>
                    <a:pt x="2543" y="920"/>
                  </a:lnTo>
                  <a:lnTo>
                    <a:pt x="1677"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4"/>
            <p:cNvSpPr/>
            <p:nvPr/>
          </p:nvSpPr>
          <p:spPr>
            <a:xfrm>
              <a:off x="-4599754" y="3570622"/>
              <a:ext cx="90389" cy="40133"/>
            </a:xfrm>
            <a:custGeom>
              <a:avLst/>
              <a:gdLst/>
              <a:ahLst/>
              <a:cxnLst/>
              <a:rect l="l" t="t" r="r" b="b"/>
              <a:pathLst>
                <a:path w="1268" h="563" extrusionOk="0">
                  <a:moveTo>
                    <a:pt x="402" y="1"/>
                  </a:moveTo>
                  <a:lnTo>
                    <a:pt x="1" y="563"/>
                  </a:lnTo>
                  <a:lnTo>
                    <a:pt x="1268"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4"/>
            <p:cNvSpPr/>
            <p:nvPr/>
          </p:nvSpPr>
          <p:spPr>
            <a:xfrm>
              <a:off x="-4628981" y="3515305"/>
              <a:ext cx="29298" cy="95451"/>
            </a:xfrm>
            <a:custGeom>
              <a:avLst/>
              <a:gdLst/>
              <a:ahLst/>
              <a:cxnLst/>
              <a:rect l="l" t="t" r="r" b="b"/>
              <a:pathLst>
                <a:path w="411" h="1339" extrusionOk="0">
                  <a:moveTo>
                    <a:pt x="411" y="1"/>
                  </a:moveTo>
                  <a:lnTo>
                    <a:pt x="0" y="777"/>
                  </a:lnTo>
                  <a:lnTo>
                    <a:pt x="411" y="1339"/>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4"/>
            <p:cNvSpPr/>
            <p:nvPr/>
          </p:nvSpPr>
          <p:spPr>
            <a:xfrm>
              <a:off x="-4690643" y="3580816"/>
              <a:ext cx="90960" cy="45266"/>
            </a:xfrm>
            <a:custGeom>
              <a:avLst/>
              <a:gdLst/>
              <a:ahLst/>
              <a:cxnLst/>
              <a:rect l="l" t="t" r="r" b="b"/>
              <a:pathLst>
                <a:path w="1276" h="635" extrusionOk="0">
                  <a:moveTo>
                    <a:pt x="0" y="1"/>
                  </a:moveTo>
                  <a:lnTo>
                    <a:pt x="616" y="634"/>
                  </a:lnTo>
                  <a:lnTo>
                    <a:pt x="1276" y="42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4"/>
            <p:cNvSpPr/>
            <p:nvPr/>
          </p:nvSpPr>
          <p:spPr>
            <a:xfrm>
              <a:off x="-4655713" y="3610685"/>
              <a:ext cx="56030" cy="77059"/>
            </a:xfrm>
            <a:custGeom>
              <a:avLst/>
              <a:gdLst/>
              <a:ahLst/>
              <a:cxnLst/>
              <a:rect l="l" t="t" r="r" b="b"/>
              <a:pathLst>
                <a:path w="786" h="1081" extrusionOk="0">
                  <a:moveTo>
                    <a:pt x="786" y="1"/>
                  </a:moveTo>
                  <a:lnTo>
                    <a:pt x="1" y="1080"/>
                  </a:lnTo>
                  <a:lnTo>
                    <a:pt x="786" y="688"/>
                  </a:lnTo>
                  <a:lnTo>
                    <a:pt x="7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4"/>
            <p:cNvSpPr/>
            <p:nvPr/>
          </p:nvSpPr>
          <p:spPr>
            <a:xfrm>
              <a:off x="-4599754" y="3610685"/>
              <a:ext cx="55388" cy="77059"/>
            </a:xfrm>
            <a:custGeom>
              <a:avLst/>
              <a:gdLst/>
              <a:ahLst/>
              <a:cxnLst/>
              <a:rect l="l" t="t" r="r" b="b"/>
              <a:pathLst>
                <a:path w="777" h="1081" extrusionOk="0">
                  <a:moveTo>
                    <a:pt x="1" y="1"/>
                  </a:moveTo>
                  <a:lnTo>
                    <a:pt x="777" y="1080"/>
                  </a:lnTo>
                  <a:lnTo>
                    <a:pt x="777" y="1080"/>
                  </a:lnTo>
                  <a:lnTo>
                    <a:pt x="652" y="215"/>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4"/>
            <p:cNvSpPr/>
            <p:nvPr/>
          </p:nvSpPr>
          <p:spPr>
            <a:xfrm>
              <a:off x="-4373995" y="3515305"/>
              <a:ext cx="181349" cy="172438"/>
            </a:xfrm>
            <a:custGeom>
              <a:avLst/>
              <a:gdLst/>
              <a:ahLst/>
              <a:cxnLst/>
              <a:rect l="l" t="t" r="r" b="b"/>
              <a:pathLst>
                <a:path w="2544" h="2419" extrusionOk="0">
                  <a:moveTo>
                    <a:pt x="1276" y="1"/>
                  </a:moveTo>
                  <a:lnTo>
                    <a:pt x="866" y="777"/>
                  </a:lnTo>
                  <a:lnTo>
                    <a:pt x="1" y="920"/>
                  </a:lnTo>
                  <a:lnTo>
                    <a:pt x="616" y="1553"/>
                  </a:lnTo>
                  <a:lnTo>
                    <a:pt x="491" y="2418"/>
                  </a:lnTo>
                  <a:lnTo>
                    <a:pt x="1276" y="2026"/>
                  </a:lnTo>
                  <a:lnTo>
                    <a:pt x="2053" y="2418"/>
                  </a:lnTo>
                  <a:lnTo>
                    <a:pt x="1928" y="1553"/>
                  </a:lnTo>
                  <a:lnTo>
                    <a:pt x="2543" y="920"/>
                  </a:lnTo>
                  <a:lnTo>
                    <a:pt x="1678"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4"/>
            <p:cNvSpPr/>
            <p:nvPr/>
          </p:nvSpPr>
          <p:spPr>
            <a:xfrm>
              <a:off x="-4283035" y="3570622"/>
              <a:ext cx="90389" cy="40133"/>
            </a:xfrm>
            <a:custGeom>
              <a:avLst/>
              <a:gdLst/>
              <a:ahLst/>
              <a:cxnLst/>
              <a:rect l="l" t="t" r="r" b="b"/>
              <a:pathLst>
                <a:path w="1268" h="563" extrusionOk="0">
                  <a:moveTo>
                    <a:pt x="402" y="1"/>
                  </a:moveTo>
                  <a:lnTo>
                    <a:pt x="0" y="563"/>
                  </a:lnTo>
                  <a:lnTo>
                    <a:pt x="1267"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4"/>
            <p:cNvSpPr/>
            <p:nvPr/>
          </p:nvSpPr>
          <p:spPr>
            <a:xfrm>
              <a:off x="-4312262" y="3515305"/>
              <a:ext cx="29298" cy="95451"/>
            </a:xfrm>
            <a:custGeom>
              <a:avLst/>
              <a:gdLst/>
              <a:ahLst/>
              <a:cxnLst/>
              <a:rect l="l" t="t" r="r" b="b"/>
              <a:pathLst>
                <a:path w="411" h="1339" extrusionOk="0">
                  <a:moveTo>
                    <a:pt x="410" y="1"/>
                  </a:moveTo>
                  <a:lnTo>
                    <a:pt x="0" y="777"/>
                  </a:lnTo>
                  <a:lnTo>
                    <a:pt x="410" y="1339"/>
                  </a:lnTo>
                  <a:lnTo>
                    <a:pt x="4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4"/>
            <p:cNvSpPr/>
            <p:nvPr/>
          </p:nvSpPr>
          <p:spPr>
            <a:xfrm>
              <a:off x="-4373995" y="3580816"/>
              <a:ext cx="91031" cy="45266"/>
            </a:xfrm>
            <a:custGeom>
              <a:avLst/>
              <a:gdLst/>
              <a:ahLst/>
              <a:cxnLst/>
              <a:rect l="l" t="t" r="r" b="b"/>
              <a:pathLst>
                <a:path w="1277" h="635" extrusionOk="0">
                  <a:moveTo>
                    <a:pt x="1" y="1"/>
                  </a:moveTo>
                  <a:lnTo>
                    <a:pt x="616" y="634"/>
                  </a:lnTo>
                  <a:lnTo>
                    <a:pt x="1276" y="420"/>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4"/>
            <p:cNvSpPr/>
            <p:nvPr/>
          </p:nvSpPr>
          <p:spPr>
            <a:xfrm>
              <a:off x="-4338994" y="3610685"/>
              <a:ext cx="56030" cy="77059"/>
            </a:xfrm>
            <a:custGeom>
              <a:avLst/>
              <a:gdLst/>
              <a:ahLst/>
              <a:cxnLst/>
              <a:rect l="l" t="t" r="r" b="b"/>
              <a:pathLst>
                <a:path w="786" h="1081" extrusionOk="0">
                  <a:moveTo>
                    <a:pt x="785" y="1"/>
                  </a:moveTo>
                  <a:lnTo>
                    <a:pt x="0" y="1080"/>
                  </a:lnTo>
                  <a:lnTo>
                    <a:pt x="785" y="688"/>
                  </a:lnTo>
                  <a:lnTo>
                    <a:pt x="7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4"/>
            <p:cNvSpPr/>
            <p:nvPr/>
          </p:nvSpPr>
          <p:spPr>
            <a:xfrm>
              <a:off x="-4283035" y="3610685"/>
              <a:ext cx="55388" cy="77059"/>
            </a:xfrm>
            <a:custGeom>
              <a:avLst/>
              <a:gdLst/>
              <a:ahLst/>
              <a:cxnLst/>
              <a:rect l="l" t="t" r="r" b="b"/>
              <a:pathLst>
                <a:path w="777" h="1081" extrusionOk="0">
                  <a:moveTo>
                    <a:pt x="0" y="1"/>
                  </a:moveTo>
                  <a:lnTo>
                    <a:pt x="777" y="1080"/>
                  </a:lnTo>
                  <a:lnTo>
                    <a:pt x="777" y="1080"/>
                  </a:lnTo>
                  <a:lnTo>
                    <a:pt x="652" y="215"/>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4"/>
            <p:cNvSpPr/>
            <p:nvPr/>
          </p:nvSpPr>
          <p:spPr>
            <a:xfrm>
              <a:off x="-4057275" y="3515305"/>
              <a:ext cx="181278" cy="172438"/>
            </a:xfrm>
            <a:custGeom>
              <a:avLst/>
              <a:gdLst/>
              <a:ahLst/>
              <a:cxnLst/>
              <a:rect l="l" t="t" r="r" b="b"/>
              <a:pathLst>
                <a:path w="2543" h="2419" extrusionOk="0">
                  <a:moveTo>
                    <a:pt x="1276" y="1"/>
                  </a:moveTo>
                  <a:lnTo>
                    <a:pt x="866" y="777"/>
                  </a:lnTo>
                  <a:lnTo>
                    <a:pt x="0" y="920"/>
                  </a:lnTo>
                  <a:lnTo>
                    <a:pt x="616" y="1553"/>
                  </a:lnTo>
                  <a:lnTo>
                    <a:pt x="491" y="2418"/>
                  </a:lnTo>
                  <a:lnTo>
                    <a:pt x="491" y="2418"/>
                  </a:lnTo>
                  <a:lnTo>
                    <a:pt x="1276" y="2026"/>
                  </a:lnTo>
                  <a:lnTo>
                    <a:pt x="2052" y="2418"/>
                  </a:lnTo>
                  <a:lnTo>
                    <a:pt x="1927" y="1553"/>
                  </a:lnTo>
                  <a:lnTo>
                    <a:pt x="2543" y="920"/>
                  </a:lnTo>
                  <a:lnTo>
                    <a:pt x="1678"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4"/>
            <p:cNvSpPr/>
            <p:nvPr/>
          </p:nvSpPr>
          <p:spPr>
            <a:xfrm>
              <a:off x="-3966316" y="3570622"/>
              <a:ext cx="90318" cy="40133"/>
            </a:xfrm>
            <a:custGeom>
              <a:avLst/>
              <a:gdLst/>
              <a:ahLst/>
              <a:cxnLst/>
              <a:rect l="l" t="t" r="r" b="b"/>
              <a:pathLst>
                <a:path w="1267" h="563" extrusionOk="0">
                  <a:moveTo>
                    <a:pt x="402" y="1"/>
                  </a:moveTo>
                  <a:lnTo>
                    <a:pt x="0" y="563"/>
                  </a:lnTo>
                  <a:lnTo>
                    <a:pt x="1267"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4"/>
            <p:cNvSpPr/>
            <p:nvPr/>
          </p:nvSpPr>
          <p:spPr>
            <a:xfrm>
              <a:off x="-3995614" y="3515305"/>
              <a:ext cx="29369" cy="95451"/>
            </a:xfrm>
            <a:custGeom>
              <a:avLst/>
              <a:gdLst/>
              <a:ahLst/>
              <a:cxnLst/>
              <a:rect l="l" t="t" r="r" b="b"/>
              <a:pathLst>
                <a:path w="412" h="1339" extrusionOk="0">
                  <a:moveTo>
                    <a:pt x="411" y="1"/>
                  </a:moveTo>
                  <a:lnTo>
                    <a:pt x="1" y="777"/>
                  </a:lnTo>
                  <a:lnTo>
                    <a:pt x="411" y="1339"/>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4"/>
            <p:cNvSpPr/>
            <p:nvPr/>
          </p:nvSpPr>
          <p:spPr>
            <a:xfrm>
              <a:off x="-4057275" y="3580816"/>
              <a:ext cx="91031" cy="45266"/>
            </a:xfrm>
            <a:custGeom>
              <a:avLst/>
              <a:gdLst/>
              <a:ahLst/>
              <a:cxnLst/>
              <a:rect l="l" t="t" r="r" b="b"/>
              <a:pathLst>
                <a:path w="1277" h="635" extrusionOk="0">
                  <a:moveTo>
                    <a:pt x="0" y="1"/>
                  </a:moveTo>
                  <a:lnTo>
                    <a:pt x="616" y="634"/>
                  </a:lnTo>
                  <a:lnTo>
                    <a:pt x="1276" y="42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4"/>
            <p:cNvSpPr/>
            <p:nvPr/>
          </p:nvSpPr>
          <p:spPr>
            <a:xfrm>
              <a:off x="-4022274" y="3610685"/>
              <a:ext cx="56030" cy="77059"/>
            </a:xfrm>
            <a:custGeom>
              <a:avLst/>
              <a:gdLst/>
              <a:ahLst/>
              <a:cxnLst/>
              <a:rect l="l" t="t" r="r" b="b"/>
              <a:pathLst>
                <a:path w="786" h="1081" extrusionOk="0">
                  <a:moveTo>
                    <a:pt x="785" y="1"/>
                  </a:moveTo>
                  <a:lnTo>
                    <a:pt x="0" y="1080"/>
                  </a:lnTo>
                  <a:lnTo>
                    <a:pt x="785" y="688"/>
                  </a:lnTo>
                  <a:lnTo>
                    <a:pt x="7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4"/>
            <p:cNvSpPr/>
            <p:nvPr/>
          </p:nvSpPr>
          <p:spPr>
            <a:xfrm>
              <a:off x="-3966316" y="3610685"/>
              <a:ext cx="55388" cy="77059"/>
            </a:xfrm>
            <a:custGeom>
              <a:avLst/>
              <a:gdLst/>
              <a:ahLst/>
              <a:cxnLst/>
              <a:rect l="l" t="t" r="r" b="b"/>
              <a:pathLst>
                <a:path w="777" h="1081" extrusionOk="0">
                  <a:moveTo>
                    <a:pt x="0" y="1"/>
                  </a:moveTo>
                  <a:lnTo>
                    <a:pt x="776" y="1080"/>
                  </a:lnTo>
                  <a:lnTo>
                    <a:pt x="776" y="1080"/>
                  </a:lnTo>
                  <a:lnTo>
                    <a:pt x="651" y="215"/>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4"/>
            <p:cNvSpPr/>
            <p:nvPr/>
          </p:nvSpPr>
          <p:spPr>
            <a:xfrm>
              <a:off x="-3740556" y="3515305"/>
              <a:ext cx="181278" cy="172438"/>
            </a:xfrm>
            <a:custGeom>
              <a:avLst/>
              <a:gdLst/>
              <a:ahLst/>
              <a:cxnLst/>
              <a:rect l="l" t="t" r="r" b="b"/>
              <a:pathLst>
                <a:path w="2543" h="2419" extrusionOk="0">
                  <a:moveTo>
                    <a:pt x="1276" y="1"/>
                  </a:moveTo>
                  <a:lnTo>
                    <a:pt x="865" y="777"/>
                  </a:lnTo>
                  <a:lnTo>
                    <a:pt x="0" y="920"/>
                  </a:lnTo>
                  <a:lnTo>
                    <a:pt x="616" y="1553"/>
                  </a:lnTo>
                  <a:lnTo>
                    <a:pt x="491" y="2418"/>
                  </a:lnTo>
                  <a:lnTo>
                    <a:pt x="491" y="2418"/>
                  </a:lnTo>
                  <a:lnTo>
                    <a:pt x="1276" y="2026"/>
                  </a:lnTo>
                  <a:lnTo>
                    <a:pt x="2052" y="2418"/>
                  </a:lnTo>
                  <a:lnTo>
                    <a:pt x="1927" y="1553"/>
                  </a:lnTo>
                  <a:lnTo>
                    <a:pt x="2543" y="920"/>
                  </a:lnTo>
                  <a:lnTo>
                    <a:pt x="1677"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4"/>
            <p:cNvSpPr/>
            <p:nvPr/>
          </p:nvSpPr>
          <p:spPr>
            <a:xfrm>
              <a:off x="-3649668" y="3570622"/>
              <a:ext cx="90389" cy="40133"/>
            </a:xfrm>
            <a:custGeom>
              <a:avLst/>
              <a:gdLst/>
              <a:ahLst/>
              <a:cxnLst/>
              <a:rect l="l" t="t" r="r" b="b"/>
              <a:pathLst>
                <a:path w="1268" h="563" extrusionOk="0">
                  <a:moveTo>
                    <a:pt x="402" y="1"/>
                  </a:moveTo>
                  <a:lnTo>
                    <a:pt x="1" y="563"/>
                  </a:lnTo>
                  <a:lnTo>
                    <a:pt x="1268"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4"/>
            <p:cNvSpPr/>
            <p:nvPr/>
          </p:nvSpPr>
          <p:spPr>
            <a:xfrm>
              <a:off x="-3678895" y="3515305"/>
              <a:ext cx="29298" cy="95451"/>
            </a:xfrm>
            <a:custGeom>
              <a:avLst/>
              <a:gdLst/>
              <a:ahLst/>
              <a:cxnLst/>
              <a:rect l="l" t="t" r="r" b="b"/>
              <a:pathLst>
                <a:path w="411" h="1339" extrusionOk="0">
                  <a:moveTo>
                    <a:pt x="411" y="1"/>
                  </a:moveTo>
                  <a:lnTo>
                    <a:pt x="0" y="777"/>
                  </a:lnTo>
                  <a:lnTo>
                    <a:pt x="411" y="1339"/>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4"/>
            <p:cNvSpPr/>
            <p:nvPr/>
          </p:nvSpPr>
          <p:spPr>
            <a:xfrm>
              <a:off x="-3740556" y="3580816"/>
              <a:ext cx="90960" cy="45266"/>
            </a:xfrm>
            <a:custGeom>
              <a:avLst/>
              <a:gdLst/>
              <a:ahLst/>
              <a:cxnLst/>
              <a:rect l="l" t="t" r="r" b="b"/>
              <a:pathLst>
                <a:path w="1276" h="635" extrusionOk="0">
                  <a:moveTo>
                    <a:pt x="0" y="1"/>
                  </a:moveTo>
                  <a:lnTo>
                    <a:pt x="616" y="634"/>
                  </a:lnTo>
                  <a:lnTo>
                    <a:pt x="1276" y="42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4"/>
            <p:cNvSpPr/>
            <p:nvPr/>
          </p:nvSpPr>
          <p:spPr>
            <a:xfrm>
              <a:off x="-3705626" y="3610685"/>
              <a:ext cx="56030" cy="77059"/>
            </a:xfrm>
            <a:custGeom>
              <a:avLst/>
              <a:gdLst/>
              <a:ahLst/>
              <a:cxnLst/>
              <a:rect l="l" t="t" r="r" b="b"/>
              <a:pathLst>
                <a:path w="786" h="1081" extrusionOk="0">
                  <a:moveTo>
                    <a:pt x="786" y="1"/>
                  </a:moveTo>
                  <a:lnTo>
                    <a:pt x="1" y="1080"/>
                  </a:lnTo>
                  <a:lnTo>
                    <a:pt x="786" y="688"/>
                  </a:lnTo>
                  <a:lnTo>
                    <a:pt x="7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4"/>
            <p:cNvSpPr/>
            <p:nvPr/>
          </p:nvSpPr>
          <p:spPr>
            <a:xfrm>
              <a:off x="-3649668" y="3610685"/>
              <a:ext cx="55388" cy="77059"/>
            </a:xfrm>
            <a:custGeom>
              <a:avLst/>
              <a:gdLst/>
              <a:ahLst/>
              <a:cxnLst/>
              <a:rect l="l" t="t" r="r" b="b"/>
              <a:pathLst>
                <a:path w="777" h="1081" extrusionOk="0">
                  <a:moveTo>
                    <a:pt x="1" y="1"/>
                  </a:moveTo>
                  <a:lnTo>
                    <a:pt x="777" y="1080"/>
                  </a:lnTo>
                  <a:lnTo>
                    <a:pt x="777" y="1080"/>
                  </a:lnTo>
                  <a:lnTo>
                    <a:pt x="652" y="215"/>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4"/>
            <p:cNvSpPr/>
            <p:nvPr/>
          </p:nvSpPr>
          <p:spPr>
            <a:xfrm>
              <a:off x="-3423908" y="3515305"/>
              <a:ext cx="181349" cy="172438"/>
            </a:xfrm>
            <a:custGeom>
              <a:avLst/>
              <a:gdLst/>
              <a:ahLst/>
              <a:cxnLst/>
              <a:rect l="l" t="t" r="r" b="b"/>
              <a:pathLst>
                <a:path w="2544" h="2419" extrusionOk="0">
                  <a:moveTo>
                    <a:pt x="1276" y="1"/>
                  </a:moveTo>
                  <a:lnTo>
                    <a:pt x="866" y="777"/>
                  </a:lnTo>
                  <a:lnTo>
                    <a:pt x="1" y="920"/>
                  </a:lnTo>
                  <a:lnTo>
                    <a:pt x="616" y="1553"/>
                  </a:lnTo>
                  <a:lnTo>
                    <a:pt x="491" y="2418"/>
                  </a:lnTo>
                  <a:lnTo>
                    <a:pt x="491" y="2418"/>
                  </a:lnTo>
                  <a:lnTo>
                    <a:pt x="1276" y="2026"/>
                  </a:lnTo>
                  <a:lnTo>
                    <a:pt x="2053" y="2418"/>
                  </a:lnTo>
                  <a:lnTo>
                    <a:pt x="1928" y="1553"/>
                  </a:lnTo>
                  <a:lnTo>
                    <a:pt x="2543" y="920"/>
                  </a:lnTo>
                  <a:lnTo>
                    <a:pt x="1678"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4"/>
            <p:cNvSpPr/>
            <p:nvPr/>
          </p:nvSpPr>
          <p:spPr>
            <a:xfrm>
              <a:off x="-3332949" y="3570622"/>
              <a:ext cx="90389" cy="40133"/>
            </a:xfrm>
            <a:custGeom>
              <a:avLst/>
              <a:gdLst/>
              <a:ahLst/>
              <a:cxnLst/>
              <a:rect l="l" t="t" r="r" b="b"/>
              <a:pathLst>
                <a:path w="1268" h="563" extrusionOk="0">
                  <a:moveTo>
                    <a:pt x="402" y="1"/>
                  </a:moveTo>
                  <a:lnTo>
                    <a:pt x="0" y="563"/>
                  </a:lnTo>
                  <a:lnTo>
                    <a:pt x="1267"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4"/>
            <p:cNvSpPr/>
            <p:nvPr/>
          </p:nvSpPr>
          <p:spPr>
            <a:xfrm>
              <a:off x="-3362175" y="3515305"/>
              <a:ext cx="29298" cy="95451"/>
            </a:xfrm>
            <a:custGeom>
              <a:avLst/>
              <a:gdLst/>
              <a:ahLst/>
              <a:cxnLst/>
              <a:rect l="l" t="t" r="r" b="b"/>
              <a:pathLst>
                <a:path w="411" h="1339" extrusionOk="0">
                  <a:moveTo>
                    <a:pt x="410" y="1"/>
                  </a:moveTo>
                  <a:lnTo>
                    <a:pt x="0" y="777"/>
                  </a:lnTo>
                  <a:lnTo>
                    <a:pt x="410" y="1339"/>
                  </a:lnTo>
                  <a:lnTo>
                    <a:pt x="4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4"/>
            <p:cNvSpPr/>
            <p:nvPr/>
          </p:nvSpPr>
          <p:spPr>
            <a:xfrm>
              <a:off x="-3423908" y="3580816"/>
              <a:ext cx="91031" cy="45266"/>
            </a:xfrm>
            <a:custGeom>
              <a:avLst/>
              <a:gdLst/>
              <a:ahLst/>
              <a:cxnLst/>
              <a:rect l="l" t="t" r="r" b="b"/>
              <a:pathLst>
                <a:path w="1277" h="635" extrusionOk="0">
                  <a:moveTo>
                    <a:pt x="1" y="1"/>
                  </a:moveTo>
                  <a:lnTo>
                    <a:pt x="616" y="634"/>
                  </a:lnTo>
                  <a:lnTo>
                    <a:pt x="1276" y="420"/>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4"/>
            <p:cNvSpPr/>
            <p:nvPr/>
          </p:nvSpPr>
          <p:spPr>
            <a:xfrm>
              <a:off x="-3388907" y="3610685"/>
              <a:ext cx="56030" cy="77059"/>
            </a:xfrm>
            <a:custGeom>
              <a:avLst/>
              <a:gdLst/>
              <a:ahLst/>
              <a:cxnLst/>
              <a:rect l="l" t="t" r="r" b="b"/>
              <a:pathLst>
                <a:path w="786" h="1081" extrusionOk="0">
                  <a:moveTo>
                    <a:pt x="785" y="1"/>
                  </a:moveTo>
                  <a:lnTo>
                    <a:pt x="0" y="1080"/>
                  </a:lnTo>
                  <a:lnTo>
                    <a:pt x="785" y="688"/>
                  </a:lnTo>
                  <a:lnTo>
                    <a:pt x="7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4"/>
            <p:cNvSpPr/>
            <p:nvPr/>
          </p:nvSpPr>
          <p:spPr>
            <a:xfrm>
              <a:off x="-3332949" y="3610685"/>
              <a:ext cx="55388" cy="77059"/>
            </a:xfrm>
            <a:custGeom>
              <a:avLst/>
              <a:gdLst/>
              <a:ahLst/>
              <a:cxnLst/>
              <a:rect l="l" t="t" r="r" b="b"/>
              <a:pathLst>
                <a:path w="777" h="1081" extrusionOk="0">
                  <a:moveTo>
                    <a:pt x="0" y="1"/>
                  </a:moveTo>
                  <a:lnTo>
                    <a:pt x="777" y="1080"/>
                  </a:lnTo>
                  <a:lnTo>
                    <a:pt x="777" y="1080"/>
                  </a:lnTo>
                  <a:lnTo>
                    <a:pt x="652" y="215"/>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4"/>
            <p:cNvSpPr/>
            <p:nvPr/>
          </p:nvSpPr>
          <p:spPr>
            <a:xfrm>
              <a:off x="-3107189" y="3515305"/>
              <a:ext cx="181278" cy="172438"/>
            </a:xfrm>
            <a:custGeom>
              <a:avLst/>
              <a:gdLst/>
              <a:ahLst/>
              <a:cxnLst/>
              <a:rect l="l" t="t" r="r" b="b"/>
              <a:pathLst>
                <a:path w="2543" h="2419" extrusionOk="0">
                  <a:moveTo>
                    <a:pt x="1276" y="1"/>
                  </a:moveTo>
                  <a:lnTo>
                    <a:pt x="866" y="777"/>
                  </a:lnTo>
                  <a:lnTo>
                    <a:pt x="0" y="920"/>
                  </a:lnTo>
                  <a:lnTo>
                    <a:pt x="616" y="1553"/>
                  </a:lnTo>
                  <a:lnTo>
                    <a:pt x="491" y="2418"/>
                  </a:lnTo>
                  <a:lnTo>
                    <a:pt x="491" y="2418"/>
                  </a:lnTo>
                  <a:lnTo>
                    <a:pt x="1276" y="2026"/>
                  </a:lnTo>
                  <a:lnTo>
                    <a:pt x="2052" y="2418"/>
                  </a:lnTo>
                  <a:lnTo>
                    <a:pt x="1927" y="1553"/>
                  </a:lnTo>
                  <a:lnTo>
                    <a:pt x="2543" y="920"/>
                  </a:lnTo>
                  <a:lnTo>
                    <a:pt x="1678"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4"/>
            <p:cNvSpPr/>
            <p:nvPr/>
          </p:nvSpPr>
          <p:spPr>
            <a:xfrm>
              <a:off x="-3016229" y="3570622"/>
              <a:ext cx="90318" cy="40133"/>
            </a:xfrm>
            <a:custGeom>
              <a:avLst/>
              <a:gdLst/>
              <a:ahLst/>
              <a:cxnLst/>
              <a:rect l="l" t="t" r="r" b="b"/>
              <a:pathLst>
                <a:path w="1267" h="563" extrusionOk="0">
                  <a:moveTo>
                    <a:pt x="402" y="1"/>
                  </a:moveTo>
                  <a:lnTo>
                    <a:pt x="0" y="563"/>
                  </a:lnTo>
                  <a:lnTo>
                    <a:pt x="1267"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4"/>
            <p:cNvSpPr/>
            <p:nvPr/>
          </p:nvSpPr>
          <p:spPr>
            <a:xfrm>
              <a:off x="-3045527" y="3515305"/>
              <a:ext cx="29369" cy="95451"/>
            </a:xfrm>
            <a:custGeom>
              <a:avLst/>
              <a:gdLst/>
              <a:ahLst/>
              <a:cxnLst/>
              <a:rect l="l" t="t" r="r" b="b"/>
              <a:pathLst>
                <a:path w="412" h="1339" extrusionOk="0">
                  <a:moveTo>
                    <a:pt x="411" y="1"/>
                  </a:moveTo>
                  <a:lnTo>
                    <a:pt x="1" y="777"/>
                  </a:lnTo>
                  <a:lnTo>
                    <a:pt x="411" y="1339"/>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4"/>
            <p:cNvSpPr/>
            <p:nvPr/>
          </p:nvSpPr>
          <p:spPr>
            <a:xfrm>
              <a:off x="-3107189" y="3580816"/>
              <a:ext cx="91031" cy="45266"/>
            </a:xfrm>
            <a:custGeom>
              <a:avLst/>
              <a:gdLst/>
              <a:ahLst/>
              <a:cxnLst/>
              <a:rect l="l" t="t" r="r" b="b"/>
              <a:pathLst>
                <a:path w="1277" h="635" extrusionOk="0">
                  <a:moveTo>
                    <a:pt x="0" y="1"/>
                  </a:moveTo>
                  <a:lnTo>
                    <a:pt x="616" y="634"/>
                  </a:lnTo>
                  <a:lnTo>
                    <a:pt x="1276" y="42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4"/>
            <p:cNvSpPr/>
            <p:nvPr/>
          </p:nvSpPr>
          <p:spPr>
            <a:xfrm>
              <a:off x="-3072188" y="3610685"/>
              <a:ext cx="56030" cy="77059"/>
            </a:xfrm>
            <a:custGeom>
              <a:avLst/>
              <a:gdLst/>
              <a:ahLst/>
              <a:cxnLst/>
              <a:rect l="l" t="t" r="r" b="b"/>
              <a:pathLst>
                <a:path w="786" h="1081" extrusionOk="0">
                  <a:moveTo>
                    <a:pt x="785" y="1"/>
                  </a:moveTo>
                  <a:lnTo>
                    <a:pt x="0" y="1080"/>
                  </a:lnTo>
                  <a:lnTo>
                    <a:pt x="785" y="688"/>
                  </a:lnTo>
                  <a:lnTo>
                    <a:pt x="7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4"/>
            <p:cNvSpPr/>
            <p:nvPr/>
          </p:nvSpPr>
          <p:spPr>
            <a:xfrm>
              <a:off x="-3016229" y="3610685"/>
              <a:ext cx="55388" cy="77059"/>
            </a:xfrm>
            <a:custGeom>
              <a:avLst/>
              <a:gdLst/>
              <a:ahLst/>
              <a:cxnLst/>
              <a:rect l="l" t="t" r="r" b="b"/>
              <a:pathLst>
                <a:path w="777" h="1081" extrusionOk="0">
                  <a:moveTo>
                    <a:pt x="0" y="1"/>
                  </a:moveTo>
                  <a:lnTo>
                    <a:pt x="776" y="1080"/>
                  </a:lnTo>
                  <a:lnTo>
                    <a:pt x="651" y="215"/>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4"/>
            <p:cNvSpPr/>
            <p:nvPr/>
          </p:nvSpPr>
          <p:spPr>
            <a:xfrm>
              <a:off x="-2790470" y="3515305"/>
              <a:ext cx="181278" cy="172438"/>
            </a:xfrm>
            <a:custGeom>
              <a:avLst/>
              <a:gdLst/>
              <a:ahLst/>
              <a:cxnLst/>
              <a:rect l="l" t="t" r="r" b="b"/>
              <a:pathLst>
                <a:path w="2543" h="2419" extrusionOk="0">
                  <a:moveTo>
                    <a:pt x="1276" y="1"/>
                  </a:moveTo>
                  <a:lnTo>
                    <a:pt x="865" y="777"/>
                  </a:lnTo>
                  <a:lnTo>
                    <a:pt x="0" y="920"/>
                  </a:lnTo>
                  <a:lnTo>
                    <a:pt x="616" y="1553"/>
                  </a:lnTo>
                  <a:lnTo>
                    <a:pt x="491" y="2418"/>
                  </a:lnTo>
                  <a:lnTo>
                    <a:pt x="491" y="2418"/>
                  </a:lnTo>
                  <a:lnTo>
                    <a:pt x="1276" y="2026"/>
                  </a:lnTo>
                  <a:lnTo>
                    <a:pt x="2052" y="2418"/>
                  </a:lnTo>
                  <a:lnTo>
                    <a:pt x="1927" y="1553"/>
                  </a:lnTo>
                  <a:lnTo>
                    <a:pt x="2543" y="920"/>
                  </a:lnTo>
                  <a:lnTo>
                    <a:pt x="1677"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4"/>
            <p:cNvSpPr/>
            <p:nvPr/>
          </p:nvSpPr>
          <p:spPr>
            <a:xfrm>
              <a:off x="-2699581" y="3570622"/>
              <a:ext cx="90389" cy="40133"/>
            </a:xfrm>
            <a:custGeom>
              <a:avLst/>
              <a:gdLst/>
              <a:ahLst/>
              <a:cxnLst/>
              <a:rect l="l" t="t" r="r" b="b"/>
              <a:pathLst>
                <a:path w="1268" h="563" extrusionOk="0">
                  <a:moveTo>
                    <a:pt x="402" y="1"/>
                  </a:moveTo>
                  <a:lnTo>
                    <a:pt x="1" y="563"/>
                  </a:lnTo>
                  <a:lnTo>
                    <a:pt x="1268"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4"/>
            <p:cNvSpPr/>
            <p:nvPr/>
          </p:nvSpPr>
          <p:spPr>
            <a:xfrm>
              <a:off x="-2728808" y="3515305"/>
              <a:ext cx="29298" cy="95451"/>
            </a:xfrm>
            <a:custGeom>
              <a:avLst/>
              <a:gdLst/>
              <a:ahLst/>
              <a:cxnLst/>
              <a:rect l="l" t="t" r="r" b="b"/>
              <a:pathLst>
                <a:path w="411" h="1339" extrusionOk="0">
                  <a:moveTo>
                    <a:pt x="411" y="1"/>
                  </a:moveTo>
                  <a:lnTo>
                    <a:pt x="0" y="777"/>
                  </a:lnTo>
                  <a:lnTo>
                    <a:pt x="411" y="1339"/>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4"/>
            <p:cNvSpPr/>
            <p:nvPr/>
          </p:nvSpPr>
          <p:spPr>
            <a:xfrm>
              <a:off x="-2790470" y="3580816"/>
              <a:ext cx="90960" cy="45266"/>
            </a:xfrm>
            <a:custGeom>
              <a:avLst/>
              <a:gdLst/>
              <a:ahLst/>
              <a:cxnLst/>
              <a:rect l="l" t="t" r="r" b="b"/>
              <a:pathLst>
                <a:path w="1276" h="635" extrusionOk="0">
                  <a:moveTo>
                    <a:pt x="0" y="1"/>
                  </a:moveTo>
                  <a:lnTo>
                    <a:pt x="616" y="634"/>
                  </a:lnTo>
                  <a:lnTo>
                    <a:pt x="1276" y="42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4"/>
            <p:cNvSpPr/>
            <p:nvPr/>
          </p:nvSpPr>
          <p:spPr>
            <a:xfrm>
              <a:off x="-2755540" y="3610685"/>
              <a:ext cx="56030" cy="77059"/>
            </a:xfrm>
            <a:custGeom>
              <a:avLst/>
              <a:gdLst/>
              <a:ahLst/>
              <a:cxnLst/>
              <a:rect l="l" t="t" r="r" b="b"/>
              <a:pathLst>
                <a:path w="786" h="1081" extrusionOk="0">
                  <a:moveTo>
                    <a:pt x="786" y="1"/>
                  </a:moveTo>
                  <a:lnTo>
                    <a:pt x="1" y="1080"/>
                  </a:lnTo>
                  <a:lnTo>
                    <a:pt x="786" y="688"/>
                  </a:lnTo>
                  <a:lnTo>
                    <a:pt x="7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4"/>
            <p:cNvSpPr/>
            <p:nvPr/>
          </p:nvSpPr>
          <p:spPr>
            <a:xfrm>
              <a:off x="-2699581" y="3610685"/>
              <a:ext cx="55388" cy="77059"/>
            </a:xfrm>
            <a:custGeom>
              <a:avLst/>
              <a:gdLst/>
              <a:ahLst/>
              <a:cxnLst/>
              <a:rect l="l" t="t" r="r" b="b"/>
              <a:pathLst>
                <a:path w="777" h="1081" extrusionOk="0">
                  <a:moveTo>
                    <a:pt x="1" y="1"/>
                  </a:moveTo>
                  <a:lnTo>
                    <a:pt x="777" y="1080"/>
                  </a:lnTo>
                  <a:lnTo>
                    <a:pt x="652" y="215"/>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4"/>
            <p:cNvSpPr/>
            <p:nvPr/>
          </p:nvSpPr>
          <p:spPr>
            <a:xfrm>
              <a:off x="-2473822" y="3515305"/>
              <a:ext cx="181349" cy="172438"/>
            </a:xfrm>
            <a:custGeom>
              <a:avLst/>
              <a:gdLst/>
              <a:ahLst/>
              <a:cxnLst/>
              <a:rect l="l" t="t" r="r" b="b"/>
              <a:pathLst>
                <a:path w="2544" h="2419" extrusionOk="0">
                  <a:moveTo>
                    <a:pt x="1277" y="1"/>
                  </a:moveTo>
                  <a:lnTo>
                    <a:pt x="866" y="777"/>
                  </a:lnTo>
                  <a:lnTo>
                    <a:pt x="1" y="920"/>
                  </a:lnTo>
                  <a:lnTo>
                    <a:pt x="616" y="1553"/>
                  </a:lnTo>
                  <a:lnTo>
                    <a:pt x="491" y="2418"/>
                  </a:lnTo>
                  <a:lnTo>
                    <a:pt x="491" y="2418"/>
                  </a:lnTo>
                  <a:lnTo>
                    <a:pt x="1277" y="2026"/>
                  </a:lnTo>
                  <a:lnTo>
                    <a:pt x="2053" y="2418"/>
                  </a:lnTo>
                  <a:lnTo>
                    <a:pt x="1928" y="1553"/>
                  </a:lnTo>
                  <a:lnTo>
                    <a:pt x="2543" y="920"/>
                  </a:lnTo>
                  <a:lnTo>
                    <a:pt x="1678" y="777"/>
                  </a:lnTo>
                  <a:lnTo>
                    <a:pt x="12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4"/>
            <p:cNvSpPr/>
            <p:nvPr/>
          </p:nvSpPr>
          <p:spPr>
            <a:xfrm>
              <a:off x="-2382862" y="3570622"/>
              <a:ext cx="90389" cy="40133"/>
            </a:xfrm>
            <a:custGeom>
              <a:avLst/>
              <a:gdLst/>
              <a:ahLst/>
              <a:cxnLst/>
              <a:rect l="l" t="t" r="r" b="b"/>
              <a:pathLst>
                <a:path w="1268" h="563" extrusionOk="0">
                  <a:moveTo>
                    <a:pt x="402" y="1"/>
                  </a:moveTo>
                  <a:lnTo>
                    <a:pt x="1" y="563"/>
                  </a:lnTo>
                  <a:lnTo>
                    <a:pt x="1" y="563"/>
                  </a:lnTo>
                  <a:lnTo>
                    <a:pt x="1267"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4"/>
            <p:cNvSpPr/>
            <p:nvPr/>
          </p:nvSpPr>
          <p:spPr>
            <a:xfrm>
              <a:off x="-2412089" y="3515305"/>
              <a:ext cx="29298" cy="95451"/>
            </a:xfrm>
            <a:custGeom>
              <a:avLst/>
              <a:gdLst/>
              <a:ahLst/>
              <a:cxnLst/>
              <a:rect l="l" t="t" r="r" b="b"/>
              <a:pathLst>
                <a:path w="411" h="1339" extrusionOk="0">
                  <a:moveTo>
                    <a:pt x="411" y="1"/>
                  </a:moveTo>
                  <a:lnTo>
                    <a:pt x="0" y="777"/>
                  </a:lnTo>
                  <a:lnTo>
                    <a:pt x="411" y="1339"/>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4"/>
            <p:cNvSpPr/>
            <p:nvPr/>
          </p:nvSpPr>
          <p:spPr>
            <a:xfrm>
              <a:off x="-2473822" y="3580816"/>
              <a:ext cx="91031" cy="45266"/>
            </a:xfrm>
            <a:custGeom>
              <a:avLst/>
              <a:gdLst/>
              <a:ahLst/>
              <a:cxnLst/>
              <a:rect l="l" t="t" r="r" b="b"/>
              <a:pathLst>
                <a:path w="1277" h="635" extrusionOk="0">
                  <a:moveTo>
                    <a:pt x="1" y="1"/>
                  </a:moveTo>
                  <a:lnTo>
                    <a:pt x="616" y="634"/>
                  </a:lnTo>
                  <a:lnTo>
                    <a:pt x="1277" y="420"/>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4"/>
            <p:cNvSpPr/>
            <p:nvPr/>
          </p:nvSpPr>
          <p:spPr>
            <a:xfrm>
              <a:off x="-2438821" y="3610685"/>
              <a:ext cx="56030" cy="77059"/>
            </a:xfrm>
            <a:custGeom>
              <a:avLst/>
              <a:gdLst/>
              <a:ahLst/>
              <a:cxnLst/>
              <a:rect l="l" t="t" r="r" b="b"/>
              <a:pathLst>
                <a:path w="786" h="1081" extrusionOk="0">
                  <a:moveTo>
                    <a:pt x="786" y="1"/>
                  </a:moveTo>
                  <a:lnTo>
                    <a:pt x="0" y="1080"/>
                  </a:lnTo>
                  <a:lnTo>
                    <a:pt x="786" y="688"/>
                  </a:lnTo>
                  <a:lnTo>
                    <a:pt x="7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4"/>
            <p:cNvSpPr/>
            <p:nvPr/>
          </p:nvSpPr>
          <p:spPr>
            <a:xfrm>
              <a:off x="-2382862" y="3610685"/>
              <a:ext cx="55388" cy="77059"/>
            </a:xfrm>
            <a:custGeom>
              <a:avLst/>
              <a:gdLst/>
              <a:ahLst/>
              <a:cxnLst/>
              <a:rect l="l" t="t" r="r" b="b"/>
              <a:pathLst>
                <a:path w="777" h="1081" extrusionOk="0">
                  <a:moveTo>
                    <a:pt x="1" y="1"/>
                  </a:moveTo>
                  <a:lnTo>
                    <a:pt x="777" y="1080"/>
                  </a:lnTo>
                  <a:lnTo>
                    <a:pt x="652" y="215"/>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4"/>
            <p:cNvSpPr/>
            <p:nvPr/>
          </p:nvSpPr>
          <p:spPr>
            <a:xfrm>
              <a:off x="-2157102" y="3515305"/>
              <a:ext cx="181278" cy="172438"/>
            </a:xfrm>
            <a:custGeom>
              <a:avLst/>
              <a:gdLst/>
              <a:ahLst/>
              <a:cxnLst/>
              <a:rect l="l" t="t" r="r" b="b"/>
              <a:pathLst>
                <a:path w="2543" h="2419" extrusionOk="0">
                  <a:moveTo>
                    <a:pt x="1276" y="1"/>
                  </a:moveTo>
                  <a:lnTo>
                    <a:pt x="866" y="777"/>
                  </a:lnTo>
                  <a:lnTo>
                    <a:pt x="0" y="920"/>
                  </a:lnTo>
                  <a:lnTo>
                    <a:pt x="616" y="1553"/>
                  </a:lnTo>
                  <a:lnTo>
                    <a:pt x="491" y="2418"/>
                  </a:lnTo>
                  <a:lnTo>
                    <a:pt x="491" y="2418"/>
                  </a:lnTo>
                  <a:lnTo>
                    <a:pt x="1276" y="2026"/>
                  </a:lnTo>
                  <a:lnTo>
                    <a:pt x="2052" y="2418"/>
                  </a:lnTo>
                  <a:lnTo>
                    <a:pt x="1927" y="1553"/>
                  </a:lnTo>
                  <a:lnTo>
                    <a:pt x="2543" y="920"/>
                  </a:lnTo>
                  <a:lnTo>
                    <a:pt x="1678"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4"/>
            <p:cNvSpPr/>
            <p:nvPr/>
          </p:nvSpPr>
          <p:spPr>
            <a:xfrm>
              <a:off x="-2066143" y="3570622"/>
              <a:ext cx="90318" cy="40133"/>
            </a:xfrm>
            <a:custGeom>
              <a:avLst/>
              <a:gdLst/>
              <a:ahLst/>
              <a:cxnLst/>
              <a:rect l="l" t="t" r="r" b="b"/>
              <a:pathLst>
                <a:path w="1267" h="563" extrusionOk="0">
                  <a:moveTo>
                    <a:pt x="402" y="1"/>
                  </a:moveTo>
                  <a:lnTo>
                    <a:pt x="0" y="563"/>
                  </a:lnTo>
                  <a:lnTo>
                    <a:pt x="0" y="563"/>
                  </a:lnTo>
                  <a:lnTo>
                    <a:pt x="1267"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4"/>
            <p:cNvSpPr/>
            <p:nvPr/>
          </p:nvSpPr>
          <p:spPr>
            <a:xfrm>
              <a:off x="-2095441" y="3515305"/>
              <a:ext cx="29369" cy="95451"/>
            </a:xfrm>
            <a:custGeom>
              <a:avLst/>
              <a:gdLst/>
              <a:ahLst/>
              <a:cxnLst/>
              <a:rect l="l" t="t" r="r" b="b"/>
              <a:pathLst>
                <a:path w="412" h="1339" extrusionOk="0">
                  <a:moveTo>
                    <a:pt x="411" y="1"/>
                  </a:moveTo>
                  <a:lnTo>
                    <a:pt x="1" y="777"/>
                  </a:lnTo>
                  <a:lnTo>
                    <a:pt x="411" y="1339"/>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4"/>
            <p:cNvSpPr/>
            <p:nvPr/>
          </p:nvSpPr>
          <p:spPr>
            <a:xfrm>
              <a:off x="-2157102" y="3580816"/>
              <a:ext cx="91031" cy="45266"/>
            </a:xfrm>
            <a:custGeom>
              <a:avLst/>
              <a:gdLst/>
              <a:ahLst/>
              <a:cxnLst/>
              <a:rect l="l" t="t" r="r" b="b"/>
              <a:pathLst>
                <a:path w="1277" h="635" extrusionOk="0">
                  <a:moveTo>
                    <a:pt x="0" y="1"/>
                  </a:moveTo>
                  <a:lnTo>
                    <a:pt x="616" y="634"/>
                  </a:lnTo>
                  <a:lnTo>
                    <a:pt x="1276" y="42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4"/>
            <p:cNvSpPr/>
            <p:nvPr/>
          </p:nvSpPr>
          <p:spPr>
            <a:xfrm>
              <a:off x="-2122101" y="3610685"/>
              <a:ext cx="55388" cy="77059"/>
            </a:xfrm>
            <a:custGeom>
              <a:avLst/>
              <a:gdLst/>
              <a:ahLst/>
              <a:cxnLst/>
              <a:rect l="l" t="t" r="r" b="b"/>
              <a:pathLst>
                <a:path w="777" h="1081" extrusionOk="0">
                  <a:moveTo>
                    <a:pt x="776" y="1"/>
                  </a:moveTo>
                  <a:lnTo>
                    <a:pt x="0" y="1080"/>
                  </a:lnTo>
                  <a:lnTo>
                    <a:pt x="776" y="688"/>
                  </a:lnTo>
                  <a:lnTo>
                    <a:pt x="7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4"/>
            <p:cNvSpPr/>
            <p:nvPr/>
          </p:nvSpPr>
          <p:spPr>
            <a:xfrm>
              <a:off x="-2066143" y="3610685"/>
              <a:ext cx="55388" cy="77059"/>
            </a:xfrm>
            <a:custGeom>
              <a:avLst/>
              <a:gdLst/>
              <a:ahLst/>
              <a:cxnLst/>
              <a:rect l="l" t="t" r="r" b="b"/>
              <a:pathLst>
                <a:path w="777" h="1081" extrusionOk="0">
                  <a:moveTo>
                    <a:pt x="0" y="1"/>
                  </a:moveTo>
                  <a:lnTo>
                    <a:pt x="776" y="1080"/>
                  </a:lnTo>
                  <a:lnTo>
                    <a:pt x="651" y="215"/>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4"/>
            <p:cNvSpPr/>
            <p:nvPr/>
          </p:nvSpPr>
          <p:spPr>
            <a:xfrm>
              <a:off x="-1840383" y="3515305"/>
              <a:ext cx="181278" cy="172438"/>
            </a:xfrm>
            <a:custGeom>
              <a:avLst/>
              <a:gdLst/>
              <a:ahLst/>
              <a:cxnLst/>
              <a:rect l="l" t="t" r="r" b="b"/>
              <a:pathLst>
                <a:path w="2543" h="2419" extrusionOk="0">
                  <a:moveTo>
                    <a:pt x="1267" y="1"/>
                  </a:moveTo>
                  <a:lnTo>
                    <a:pt x="866" y="777"/>
                  </a:lnTo>
                  <a:lnTo>
                    <a:pt x="0" y="920"/>
                  </a:lnTo>
                  <a:lnTo>
                    <a:pt x="616" y="1553"/>
                  </a:lnTo>
                  <a:lnTo>
                    <a:pt x="491" y="2418"/>
                  </a:lnTo>
                  <a:lnTo>
                    <a:pt x="1267" y="2026"/>
                  </a:lnTo>
                  <a:lnTo>
                    <a:pt x="2052" y="2418"/>
                  </a:lnTo>
                  <a:lnTo>
                    <a:pt x="2052" y="2418"/>
                  </a:lnTo>
                  <a:lnTo>
                    <a:pt x="1927" y="1553"/>
                  </a:lnTo>
                  <a:lnTo>
                    <a:pt x="2543" y="920"/>
                  </a:lnTo>
                  <a:lnTo>
                    <a:pt x="1677" y="777"/>
                  </a:lnTo>
                  <a:lnTo>
                    <a:pt x="12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4"/>
            <p:cNvSpPr/>
            <p:nvPr/>
          </p:nvSpPr>
          <p:spPr>
            <a:xfrm>
              <a:off x="-1750136" y="3570622"/>
              <a:ext cx="91031" cy="40133"/>
            </a:xfrm>
            <a:custGeom>
              <a:avLst/>
              <a:gdLst/>
              <a:ahLst/>
              <a:cxnLst/>
              <a:rect l="l" t="t" r="r" b="b"/>
              <a:pathLst>
                <a:path w="1277" h="563" extrusionOk="0">
                  <a:moveTo>
                    <a:pt x="411" y="1"/>
                  </a:moveTo>
                  <a:lnTo>
                    <a:pt x="1" y="563"/>
                  </a:lnTo>
                  <a:lnTo>
                    <a:pt x="1" y="563"/>
                  </a:lnTo>
                  <a:lnTo>
                    <a:pt x="1277" y="144"/>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4"/>
            <p:cNvSpPr/>
            <p:nvPr/>
          </p:nvSpPr>
          <p:spPr>
            <a:xfrm>
              <a:off x="-1778722" y="3515305"/>
              <a:ext cx="28657" cy="95451"/>
            </a:xfrm>
            <a:custGeom>
              <a:avLst/>
              <a:gdLst/>
              <a:ahLst/>
              <a:cxnLst/>
              <a:rect l="l" t="t" r="r" b="b"/>
              <a:pathLst>
                <a:path w="402" h="1339" extrusionOk="0">
                  <a:moveTo>
                    <a:pt x="402" y="1"/>
                  </a:moveTo>
                  <a:lnTo>
                    <a:pt x="1" y="777"/>
                  </a:lnTo>
                  <a:lnTo>
                    <a:pt x="402" y="1339"/>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4"/>
            <p:cNvSpPr/>
            <p:nvPr/>
          </p:nvSpPr>
          <p:spPr>
            <a:xfrm>
              <a:off x="-1840383" y="3580816"/>
              <a:ext cx="90318" cy="45266"/>
            </a:xfrm>
            <a:custGeom>
              <a:avLst/>
              <a:gdLst/>
              <a:ahLst/>
              <a:cxnLst/>
              <a:rect l="l" t="t" r="r" b="b"/>
              <a:pathLst>
                <a:path w="1267" h="635" extrusionOk="0">
                  <a:moveTo>
                    <a:pt x="0" y="1"/>
                  </a:moveTo>
                  <a:lnTo>
                    <a:pt x="616" y="634"/>
                  </a:lnTo>
                  <a:lnTo>
                    <a:pt x="1267" y="42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4"/>
            <p:cNvSpPr/>
            <p:nvPr/>
          </p:nvSpPr>
          <p:spPr>
            <a:xfrm>
              <a:off x="-1805454" y="3610685"/>
              <a:ext cx="55388" cy="77059"/>
            </a:xfrm>
            <a:custGeom>
              <a:avLst/>
              <a:gdLst/>
              <a:ahLst/>
              <a:cxnLst/>
              <a:rect l="l" t="t" r="r" b="b"/>
              <a:pathLst>
                <a:path w="777" h="1081" extrusionOk="0">
                  <a:moveTo>
                    <a:pt x="777" y="1"/>
                  </a:moveTo>
                  <a:lnTo>
                    <a:pt x="1" y="1080"/>
                  </a:lnTo>
                  <a:lnTo>
                    <a:pt x="777" y="688"/>
                  </a:lnTo>
                  <a:lnTo>
                    <a:pt x="7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4"/>
            <p:cNvSpPr/>
            <p:nvPr/>
          </p:nvSpPr>
          <p:spPr>
            <a:xfrm>
              <a:off x="-1750136" y="3610685"/>
              <a:ext cx="56101" cy="77059"/>
            </a:xfrm>
            <a:custGeom>
              <a:avLst/>
              <a:gdLst/>
              <a:ahLst/>
              <a:cxnLst/>
              <a:rect l="l" t="t" r="r" b="b"/>
              <a:pathLst>
                <a:path w="787" h="1081" extrusionOk="0">
                  <a:moveTo>
                    <a:pt x="1" y="1"/>
                  </a:moveTo>
                  <a:lnTo>
                    <a:pt x="786" y="1080"/>
                  </a:lnTo>
                  <a:lnTo>
                    <a:pt x="786" y="1080"/>
                  </a:lnTo>
                  <a:lnTo>
                    <a:pt x="661" y="215"/>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4"/>
            <p:cNvSpPr/>
            <p:nvPr/>
          </p:nvSpPr>
          <p:spPr>
            <a:xfrm>
              <a:off x="-1523735" y="3515305"/>
              <a:ext cx="181349" cy="172438"/>
            </a:xfrm>
            <a:custGeom>
              <a:avLst/>
              <a:gdLst/>
              <a:ahLst/>
              <a:cxnLst/>
              <a:rect l="l" t="t" r="r" b="b"/>
              <a:pathLst>
                <a:path w="2544" h="2419" extrusionOk="0">
                  <a:moveTo>
                    <a:pt x="1268" y="1"/>
                  </a:moveTo>
                  <a:lnTo>
                    <a:pt x="866" y="777"/>
                  </a:lnTo>
                  <a:lnTo>
                    <a:pt x="1" y="920"/>
                  </a:lnTo>
                  <a:lnTo>
                    <a:pt x="616" y="1553"/>
                  </a:lnTo>
                  <a:lnTo>
                    <a:pt x="492" y="2418"/>
                  </a:lnTo>
                  <a:lnTo>
                    <a:pt x="1268" y="2026"/>
                  </a:lnTo>
                  <a:lnTo>
                    <a:pt x="2053" y="2418"/>
                  </a:lnTo>
                  <a:lnTo>
                    <a:pt x="2053" y="2418"/>
                  </a:lnTo>
                  <a:lnTo>
                    <a:pt x="1928" y="1553"/>
                  </a:lnTo>
                  <a:lnTo>
                    <a:pt x="2543" y="920"/>
                  </a:lnTo>
                  <a:lnTo>
                    <a:pt x="1678" y="777"/>
                  </a:lnTo>
                  <a:lnTo>
                    <a:pt x="12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4"/>
            <p:cNvSpPr/>
            <p:nvPr/>
          </p:nvSpPr>
          <p:spPr>
            <a:xfrm>
              <a:off x="-1433417" y="3570622"/>
              <a:ext cx="91031" cy="40133"/>
            </a:xfrm>
            <a:custGeom>
              <a:avLst/>
              <a:gdLst/>
              <a:ahLst/>
              <a:cxnLst/>
              <a:rect l="l" t="t" r="r" b="b"/>
              <a:pathLst>
                <a:path w="1277" h="563" extrusionOk="0">
                  <a:moveTo>
                    <a:pt x="411" y="1"/>
                  </a:moveTo>
                  <a:lnTo>
                    <a:pt x="1" y="563"/>
                  </a:lnTo>
                  <a:lnTo>
                    <a:pt x="1" y="563"/>
                  </a:lnTo>
                  <a:lnTo>
                    <a:pt x="1276" y="144"/>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4"/>
            <p:cNvSpPr/>
            <p:nvPr/>
          </p:nvSpPr>
          <p:spPr>
            <a:xfrm>
              <a:off x="-1462002" y="3515305"/>
              <a:ext cx="28657" cy="95451"/>
            </a:xfrm>
            <a:custGeom>
              <a:avLst/>
              <a:gdLst/>
              <a:ahLst/>
              <a:cxnLst/>
              <a:rect l="l" t="t" r="r" b="b"/>
              <a:pathLst>
                <a:path w="402" h="1339" extrusionOk="0">
                  <a:moveTo>
                    <a:pt x="402" y="1"/>
                  </a:moveTo>
                  <a:lnTo>
                    <a:pt x="0" y="777"/>
                  </a:lnTo>
                  <a:lnTo>
                    <a:pt x="402" y="1339"/>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4"/>
            <p:cNvSpPr/>
            <p:nvPr/>
          </p:nvSpPr>
          <p:spPr>
            <a:xfrm>
              <a:off x="-1523735" y="3580816"/>
              <a:ext cx="90389" cy="45266"/>
            </a:xfrm>
            <a:custGeom>
              <a:avLst/>
              <a:gdLst/>
              <a:ahLst/>
              <a:cxnLst/>
              <a:rect l="l" t="t" r="r" b="b"/>
              <a:pathLst>
                <a:path w="1268" h="635" extrusionOk="0">
                  <a:moveTo>
                    <a:pt x="1" y="1"/>
                  </a:moveTo>
                  <a:lnTo>
                    <a:pt x="616" y="634"/>
                  </a:lnTo>
                  <a:lnTo>
                    <a:pt x="1268" y="420"/>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4"/>
            <p:cNvSpPr/>
            <p:nvPr/>
          </p:nvSpPr>
          <p:spPr>
            <a:xfrm>
              <a:off x="-1488734" y="3610685"/>
              <a:ext cx="55388" cy="77059"/>
            </a:xfrm>
            <a:custGeom>
              <a:avLst/>
              <a:gdLst/>
              <a:ahLst/>
              <a:cxnLst/>
              <a:rect l="l" t="t" r="r" b="b"/>
              <a:pathLst>
                <a:path w="777" h="1081" extrusionOk="0">
                  <a:moveTo>
                    <a:pt x="777" y="1"/>
                  </a:moveTo>
                  <a:lnTo>
                    <a:pt x="1" y="1080"/>
                  </a:lnTo>
                  <a:lnTo>
                    <a:pt x="777" y="688"/>
                  </a:lnTo>
                  <a:lnTo>
                    <a:pt x="7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4"/>
            <p:cNvSpPr/>
            <p:nvPr/>
          </p:nvSpPr>
          <p:spPr>
            <a:xfrm>
              <a:off x="-1433417" y="3610685"/>
              <a:ext cx="56030" cy="77059"/>
            </a:xfrm>
            <a:custGeom>
              <a:avLst/>
              <a:gdLst/>
              <a:ahLst/>
              <a:cxnLst/>
              <a:rect l="l" t="t" r="r" b="b"/>
              <a:pathLst>
                <a:path w="786" h="1081" extrusionOk="0">
                  <a:moveTo>
                    <a:pt x="1" y="1"/>
                  </a:moveTo>
                  <a:lnTo>
                    <a:pt x="786" y="1080"/>
                  </a:lnTo>
                  <a:lnTo>
                    <a:pt x="786" y="1080"/>
                  </a:lnTo>
                  <a:lnTo>
                    <a:pt x="661" y="215"/>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4"/>
            <p:cNvSpPr/>
            <p:nvPr/>
          </p:nvSpPr>
          <p:spPr>
            <a:xfrm>
              <a:off x="-1207016" y="3515305"/>
              <a:ext cx="181349" cy="172438"/>
            </a:xfrm>
            <a:custGeom>
              <a:avLst/>
              <a:gdLst/>
              <a:ahLst/>
              <a:cxnLst/>
              <a:rect l="l" t="t" r="r" b="b"/>
              <a:pathLst>
                <a:path w="2544" h="2419" extrusionOk="0">
                  <a:moveTo>
                    <a:pt x="1267" y="1"/>
                  </a:moveTo>
                  <a:lnTo>
                    <a:pt x="866" y="777"/>
                  </a:lnTo>
                  <a:lnTo>
                    <a:pt x="1" y="920"/>
                  </a:lnTo>
                  <a:lnTo>
                    <a:pt x="616" y="1553"/>
                  </a:lnTo>
                  <a:lnTo>
                    <a:pt x="491" y="2418"/>
                  </a:lnTo>
                  <a:lnTo>
                    <a:pt x="1267" y="2026"/>
                  </a:lnTo>
                  <a:lnTo>
                    <a:pt x="2052" y="2418"/>
                  </a:lnTo>
                  <a:lnTo>
                    <a:pt x="2052" y="2418"/>
                  </a:lnTo>
                  <a:lnTo>
                    <a:pt x="1927" y="1553"/>
                  </a:lnTo>
                  <a:lnTo>
                    <a:pt x="2543" y="920"/>
                  </a:lnTo>
                  <a:lnTo>
                    <a:pt x="1678" y="777"/>
                  </a:lnTo>
                  <a:lnTo>
                    <a:pt x="12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4"/>
            <p:cNvSpPr/>
            <p:nvPr/>
          </p:nvSpPr>
          <p:spPr>
            <a:xfrm>
              <a:off x="-1116698" y="3570622"/>
              <a:ext cx="91031" cy="40133"/>
            </a:xfrm>
            <a:custGeom>
              <a:avLst/>
              <a:gdLst/>
              <a:ahLst/>
              <a:cxnLst/>
              <a:rect l="l" t="t" r="r" b="b"/>
              <a:pathLst>
                <a:path w="1277" h="563" extrusionOk="0">
                  <a:moveTo>
                    <a:pt x="411" y="1"/>
                  </a:moveTo>
                  <a:lnTo>
                    <a:pt x="0" y="563"/>
                  </a:lnTo>
                  <a:lnTo>
                    <a:pt x="0" y="563"/>
                  </a:lnTo>
                  <a:lnTo>
                    <a:pt x="1276" y="144"/>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4"/>
            <p:cNvSpPr/>
            <p:nvPr/>
          </p:nvSpPr>
          <p:spPr>
            <a:xfrm>
              <a:off x="-1145354" y="3515305"/>
              <a:ext cx="28728" cy="95451"/>
            </a:xfrm>
            <a:custGeom>
              <a:avLst/>
              <a:gdLst/>
              <a:ahLst/>
              <a:cxnLst/>
              <a:rect l="l" t="t" r="r" b="b"/>
              <a:pathLst>
                <a:path w="403" h="1339" extrusionOk="0">
                  <a:moveTo>
                    <a:pt x="402" y="1"/>
                  </a:moveTo>
                  <a:lnTo>
                    <a:pt x="1" y="777"/>
                  </a:lnTo>
                  <a:lnTo>
                    <a:pt x="402" y="1339"/>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4"/>
            <p:cNvSpPr/>
            <p:nvPr/>
          </p:nvSpPr>
          <p:spPr>
            <a:xfrm>
              <a:off x="-1207016" y="3580816"/>
              <a:ext cx="90389" cy="45266"/>
            </a:xfrm>
            <a:custGeom>
              <a:avLst/>
              <a:gdLst/>
              <a:ahLst/>
              <a:cxnLst/>
              <a:rect l="l" t="t" r="r" b="b"/>
              <a:pathLst>
                <a:path w="1268" h="635" extrusionOk="0">
                  <a:moveTo>
                    <a:pt x="1" y="1"/>
                  </a:moveTo>
                  <a:lnTo>
                    <a:pt x="616" y="634"/>
                  </a:lnTo>
                  <a:lnTo>
                    <a:pt x="1267" y="420"/>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4"/>
            <p:cNvSpPr/>
            <p:nvPr/>
          </p:nvSpPr>
          <p:spPr>
            <a:xfrm>
              <a:off x="-1172015" y="3610685"/>
              <a:ext cx="55388" cy="77059"/>
            </a:xfrm>
            <a:custGeom>
              <a:avLst/>
              <a:gdLst/>
              <a:ahLst/>
              <a:cxnLst/>
              <a:rect l="l" t="t" r="r" b="b"/>
              <a:pathLst>
                <a:path w="777" h="1081" extrusionOk="0">
                  <a:moveTo>
                    <a:pt x="776" y="1"/>
                  </a:moveTo>
                  <a:lnTo>
                    <a:pt x="0" y="1080"/>
                  </a:lnTo>
                  <a:lnTo>
                    <a:pt x="776" y="688"/>
                  </a:lnTo>
                  <a:lnTo>
                    <a:pt x="7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4"/>
            <p:cNvSpPr/>
            <p:nvPr/>
          </p:nvSpPr>
          <p:spPr>
            <a:xfrm>
              <a:off x="-1116698" y="3610685"/>
              <a:ext cx="56030" cy="77059"/>
            </a:xfrm>
            <a:custGeom>
              <a:avLst/>
              <a:gdLst/>
              <a:ahLst/>
              <a:cxnLst/>
              <a:rect l="l" t="t" r="r" b="b"/>
              <a:pathLst>
                <a:path w="786" h="1081" extrusionOk="0">
                  <a:moveTo>
                    <a:pt x="0" y="1"/>
                  </a:moveTo>
                  <a:lnTo>
                    <a:pt x="785" y="1080"/>
                  </a:lnTo>
                  <a:lnTo>
                    <a:pt x="785" y="1080"/>
                  </a:lnTo>
                  <a:lnTo>
                    <a:pt x="660" y="215"/>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3"/>
        <p:cNvGrpSpPr/>
        <p:nvPr/>
      </p:nvGrpSpPr>
      <p:grpSpPr>
        <a:xfrm>
          <a:off x="0" y="0"/>
          <a:ext cx="0" cy="0"/>
          <a:chOff x="0" y="0"/>
          <a:chExt cx="0" cy="0"/>
        </a:xfrm>
      </p:grpSpPr>
      <p:grpSp>
        <p:nvGrpSpPr>
          <p:cNvPr id="144" name="Google Shape;144;p4"/>
          <p:cNvGrpSpPr/>
          <p:nvPr/>
        </p:nvGrpSpPr>
        <p:grpSpPr>
          <a:xfrm>
            <a:off x="-698967" y="-342306"/>
            <a:ext cx="10825814" cy="1385856"/>
            <a:chOff x="-305650" y="585000"/>
            <a:chExt cx="8429350" cy="1079075"/>
          </a:xfrm>
        </p:grpSpPr>
        <p:sp>
          <p:nvSpPr>
            <p:cNvPr id="145" name="Google Shape;145;p4"/>
            <p:cNvSpPr/>
            <p:nvPr/>
          </p:nvSpPr>
          <p:spPr>
            <a:xfrm>
              <a:off x="-305650" y="585000"/>
              <a:ext cx="2876275" cy="736050"/>
            </a:xfrm>
            <a:custGeom>
              <a:avLst/>
              <a:gdLst/>
              <a:ahLst/>
              <a:cxnLst/>
              <a:rect l="l" t="t" r="r" b="b"/>
              <a:pathLst>
                <a:path w="115051" h="29442" extrusionOk="0">
                  <a:moveTo>
                    <a:pt x="9118" y="1"/>
                  </a:moveTo>
                  <a:cubicBezTo>
                    <a:pt x="7298" y="10599"/>
                    <a:pt x="5282" y="21109"/>
                    <a:pt x="1" y="29441"/>
                  </a:cubicBezTo>
                  <a:cubicBezTo>
                    <a:pt x="35329" y="10724"/>
                    <a:pt x="74976" y="1749"/>
                    <a:pt x="115050" y="1"/>
                  </a:cubicBezTo>
                  <a:close/>
                </a:path>
              </a:pathLst>
            </a:custGeom>
            <a:solidFill>
              <a:srgbClr val="FF4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3323550" y="585000"/>
              <a:ext cx="4768025" cy="1079075"/>
            </a:xfrm>
            <a:custGeom>
              <a:avLst/>
              <a:gdLst/>
              <a:ahLst/>
              <a:cxnLst/>
              <a:rect l="l" t="t" r="r" b="b"/>
              <a:pathLst>
                <a:path w="190721" h="43163" extrusionOk="0">
                  <a:moveTo>
                    <a:pt x="174787" y="7316"/>
                  </a:moveTo>
                  <a:cubicBezTo>
                    <a:pt x="170719" y="4176"/>
                    <a:pt x="166205" y="1839"/>
                    <a:pt x="161423" y="1"/>
                  </a:cubicBezTo>
                  <a:lnTo>
                    <a:pt x="1" y="1"/>
                  </a:lnTo>
                  <a:cubicBezTo>
                    <a:pt x="6531" y="268"/>
                    <a:pt x="13044" y="714"/>
                    <a:pt x="19538" y="1339"/>
                  </a:cubicBezTo>
                  <a:cubicBezTo>
                    <a:pt x="35846" y="2891"/>
                    <a:pt x="52012" y="5425"/>
                    <a:pt x="68035" y="8726"/>
                  </a:cubicBezTo>
                  <a:cubicBezTo>
                    <a:pt x="107271" y="16773"/>
                    <a:pt x="145650" y="29370"/>
                    <a:pt x="183298" y="43162"/>
                  </a:cubicBezTo>
                  <a:cubicBezTo>
                    <a:pt x="190721" y="31671"/>
                    <a:pt x="185600" y="15720"/>
                    <a:pt x="174787" y="7316"/>
                  </a:cubicBezTo>
                  <a:close/>
                </a:path>
              </a:pathLst>
            </a:custGeom>
            <a:solidFill>
              <a:srgbClr val="FF4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305650" y="585000"/>
              <a:ext cx="2876275" cy="736050"/>
            </a:xfrm>
            <a:custGeom>
              <a:avLst/>
              <a:gdLst/>
              <a:ahLst/>
              <a:cxnLst/>
              <a:rect l="l" t="t" r="r" b="b"/>
              <a:pathLst>
                <a:path w="115051" h="29442" extrusionOk="0">
                  <a:moveTo>
                    <a:pt x="9118" y="1"/>
                  </a:moveTo>
                  <a:cubicBezTo>
                    <a:pt x="7298" y="10599"/>
                    <a:pt x="5282" y="21109"/>
                    <a:pt x="1" y="29441"/>
                  </a:cubicBezTo>
                  <a:cubicBezTo>
                    <a:pt x="35329" y="10724"/>
                    <a:pt x="74976" y="1749"/>
                    <a:pt x="1150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p:nvPr/>
          </p:nvSpPr>
          <p:spPr>
            <a:xfrm>
              <a:off x="3323550" y="585000"/>
              <a:ext cx="4768025" cy="1079075"/>
            </a:xfrm>
            <a:custGeom>
              <a:avLst/>
              <a:gdLst/>
              <a:ahLst/>
              <a:cxnLst/>
              <a:rect l="l" t="t" r="r" b="b"/>
              <a:pathLst>
                <a:path w="190721" h="43163" extrusionOk="0">
                  <a:moveTo>
                    <a:pt x="174787" y="7316"/>
                  </a:moveTo>
                  <a:cubicBezTo>
                    <a:pt x="170719" y="4176"/>
                    <a:pt x="166205" y="1839"/>
                    <a:pt x="161423" y="1"/>
                  </a:cubicBezTo>
                  <a:lnTo>
                    <a:pt x="1" y="1"/>
                  </a:lnTo>
                  <a:cubicBezTo>
                    <a:pt x="6531" y="268"/>
                    <a:pt x="13044" y="714"/>
                    <a:pt x="19538" y="1339"/>
                  </a:cubicBezTo>
                  <a:cubicBezTo>
                    <a:pt x="35846" y="2891"/>
                    <a:pt x="52012" y="5425"/>
                    <a:pt x="68035" y="8726"/>
                  </a:cubicBezTo>
                  <a:cubicBezTo>
                    <a:pt x="107271" y="16773"/>
                    <a:pt x="145650" y="29370"/>
                    <a:pt x="183298" y="43162"/>
                  </a:cubicBezTo>
                  <a:cubicBezTo>
                    <a:pt x="190721" y="31671"/>
                    <a:pt x="185600" y="15720"/>
                    <a:pt x="174787" y="731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4"/>
            <p:cNvSpPr/>
            <p:nvPr/>
          </p:nvSpPr>
          <p:spPr>
            <a:xfrm>
              <a:off x="-274425" y="585000"/>
              <a:ext cx="1645125" cy="584375"/>
            </a:xfrm>
            <a:custGeom>
              <a:avLst/>
              <a:gdLst/>
              <a:ahLst/>
              <a:cxnLst/>
              <a:rect l="l" t="t" r="r" b="b"/>
              <a:pathLst>
                <a:path w="65805" h="23375" extrusionOk="0">
                  <a:moveTo>
                    <a:pt x="8030" y="1"/>
                  </a:moveTo>
                  <a:cubicBezTo>
                    <a:pt x="6406" y="8476"/>
                    <a:pt x="4265" y="16648"/>
                    <a:pt x="1" y="23375"/>
                  </a:cubicBezTo>
                  <a:cubicBezTo>
                    <a:pt x="20716" y="12401"/>
                    <a:pt x="42912" y="4783"/>
                    <a:pt x="658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4706350" y="585000"/>
              <a:ext cx="3416450" cy="927400"/>
            </a:xfrm>
            <a:custGeom>
              <a:avLst/>
              <a:gdLst/>
              <a:ahLst/>
              <a:cxnLst/>
              <a:rect l="l" t="t" r="r" b="b"/>
              <a:pathLst>
                <a:path w="136658" h="37096" extrusionOk="0">
                  <a:moveTo>
                    <a:pt x="120724" y="1250"/>
                  </a:moveTo>
                  <a:cubicBezTo>
                    <a:pt x="120153" y="822"/>
                    <a:pt x="119582" y="393"/>
                    <a:pt x="118993" y="1"/>
                  </a:cubicBezTo>
                  <a:lnTo>
                    <a:pt x="1" y="1"/>
                  </a:lnTo>
                  <a:cubicBezTo>
                    <a:pt x="4676" y="822"/>
                    <a:pt x="9333" y="1714"/>
                    <a:pt x="13972" y="2659"/>
                  </a:cubicBezTo>
                  <a:cubicBezTo>
                    <a:pt x="53208" y="10724"/>
                    <a:pt x="91587" y="23321"/>
                    <a:pt x="129235" y="37096"/>
                  </a:cubicBezTo>
                  <a:cubicBezTo>
                    <a:pt x="136658" y="25605"/>
                    <a:pt x="131537" y="9654"/>
                    <a:pt x="120724" y="125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247650" y="585000"/>
              <a:ext cx="1126350" cy="454575"/>
            </a:xfrm>
            <a:custGeom>
              <a:avLst/>
              <a:gdLst/>
              <a:ahLst/>
              <a:cxnLst/>
              <a:rect l="l" t="t" r="r" b="b"/>
              <a:pathLst>
                <a:path w="45054" h="18183" extrusionOk="0">
                  <a:moveTo>
                    <a:pt x="6941" y="1"/>
                  </a:moveTo>
                  <a:cubicBezTo>
                    <a:pt x="5425" y="6585"/>
                    <a:pt x="3390" y="12847"/>
                    <a:pt x="0" y="18182"/>
                  </a:cubicBezTo>
                  <a:cubicBezTo>
                    <a:pt x="14382" y="10564"/>
                    <a:pt x="29494" y="4551"/>
                    <a:pt x="450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5372775" y="585000"/>
              <a:ext cx="2750925" cy="797600"/>
            </a:xfrm>
            <a:custGeom>
              <a:avLst/>
              <a:gdLst/>
              <a:ahLst/>
              <a:cxnLst/>
              <a:rect l="l" t="t" r="r" b="b"/>
              <a:pathLst>
                <a:path w="110037" h="31904" extrusionOk="0">
                  <a:moveTo>
                    <a:pt x="1" y="1"/>
                  </a:moveTo>
                  <a:cubicBezTo>
                    <a:pt x="35204" y="8030"/>
                    <a:pt x="69730" y="19485"/>
                    <a:pt x="103649" y="31903"/>
                  </a:cubicBezTo>
                  <a:cubicBezTo>
                    <a:pt x="110036" y="22019"/>
                    <a:pt x="107128" y="8833"/>
                    <a:pt x="993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 name="Google Shape;153;p4"/>
          <p:cNvSpPr txBox="1">
            <a:spLocks noGrp="1"/>
          </p:cNvSpPr>
          <p:nvPr>
            <p:ph type="title"/>
          </p:nvPr>
        </p:nvSpPr>
        <p:spPr>
          <a:xfrm>
            <a:off x="720000" y="413200"/>
            <a:ext cx="7704000" cy="572700"/>
          </a:xfrm>
          <a:prstGeom prst="rect">
            <a:avLst/>
          </a:prstGeom>
        </p:spPr>
        <p:txBody>
          <a:bodyPr spcFirstLastPara="1" wrap="square" lIns="0" tIns="0" rIns="0" bIns="0" anchor="ctr" anchorCtr="0">
            <a:noAutofit/>
          </a:bodyPr>
          <a:lstStyle>
            <a:lvl1pPr lvl="0" algn="ctr">
              <a:spcBef>
                <a:spcPts val="0"/>
              </a:spcBef>
              <a:spcAft>
                <a:spcPts val="0"/>
              </a:spcAft>
              <a:buSzPts val="3600"/>
              <a:buNone/>
              <a:defRPr b="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54" name="Google Shape;154;p4"/>
          <p:cNvSpPr txBox="1">
            <a:spLocks noGrp="1"/>
          </p:cNvSpPr>
          <p:nvPr>
            <p:ph type="body" idx="1"/>
          </p:nvPr>
        </p:nvSpPr>
        <p:spPr>
          <a:xfrm>
            <a:off x="720000" y="1263000"/>
            <a:ext cx="7704000" cy="3340500"/>
          </a:xfrm>
          <a:prstGeom prst="rect">
            <a:avLst/>
          </a:prstGeom>
        </p:spPr>
        <p:txBody>
          <a:bodyPr spcFirstLastPara="1" wrap="square" lIns="0" tIns="0" rIns="0" bIns="0" anchor="ctr" anchorCtr="0">
            <a:noAutofit/>
          </a:bodyPr>
          <a:lstStyle>
            <a:lvl1pPr marL="457200" lvl="0" indent="-304800">
              <a:lnSpc>
                <a:spcPct val="100000"/>
              </a:lnSpc>
              <a:spcBef>
                <a:spcPts val="0"/>
              </a:spcBef>
              <a:spcAft>
                <a:spcPts val="0"/>
              </a:spcAft>
              <a:buClr>
                <a:schemeClr val="lt2"/>
              </a:buClr>
              <a:buSzPts val="1200"/>
              <a:buFont typeface="Libre Franklin"/>
              <a:buChar char="●"/>
              <a:defRPr sz="1200"/>
            </a:lvl1pPr>
            <a:lvl2pPr marL="914400" lvl="1" indent="-304800">
              <a:spcBef>
                <a:spcPts val="1600"/>
              </a:spcBef>
              <a:spcAft>
                <a:spcPts val="0"/>
              </a:spcAft>
              <a:buClr>
                <a:srgbClr val="434343"/>
              </a:buClr>
              <a:buSzPts val="1200"/>
              <a:buFont typeface="Roboto Condensed Light"/>
              <a:buChar char="○"/>
              <a:defRPr/>
            </a:lvl2pPr>
            <a:lvl3pPr marL="1371600" lvl="2" indent="-304800">
              <a:spcBef>
                <a:spcPts val="1600"/>
              </a:spcBef>
              <a:spcAft>
                <a:spcPts val="0"/>
              </a:spcAft>
              <a:buClr>
                <a:srgbClr val="434343"/>
              </a:buClr>
              <a:buSzPts val="1200"/>
              <a:buFont typeface="Roboto Condensed Light"/>
              <a:buChar char="■"/>
              <a:defRPr/>
            </a:lvl3pPr>
            <a:lvl4pPr marL="1828800" lvl="3" indent="-304800">
              <a:spcBef>
                <a:spcPts val="1600"/>
              </a:spcBef>
              <a:spcAft>
                <a:spcPts val="0"/>
              </a:spcAft>
              <a:buClr>
                <a:srgbClr val="434343"/>
              </a:buClr>
              <a:buSzPts val="1200"/>
              <a:buFont typeface="Roboto Condensed Light"/>
              <a:buChar char="●"/>
              <a:defRPr/>
            </a:lvl4pPr>
            <a:lvl5pPr marL="2286000" lvl="4" indent="-304800">
              <a:spcBef>
                <a:spcPts val="1600"/>
              </a:spcBef>
              <a:spcAft>
                <a:spcPts val="0"/>
              </a:spcAft>
              <a:buClr>
                <a:srgbClr val="434343"/>
              </a:buClr>
              <a:buSzPts val="1200"/>
              <a:buFont typeface="Roboto Condensed Light"/>
              <a:buChar char="○"/>
              <a:defRPr/>
            </a:lvl5pPr>
            <a:lvl6pPr marL="2743200" lvl="5" indent="-304800">
              <a:spcBef>
                <a:spcPts val="1600"/>
              </a:spcBef>
              <a:spcAft>
                <a:spcPts val="0"/>
              </a:spcAft>
              <a:buClr>
                <a:srgbClr val="434343"/>
              </a:buClr>
              <a:buSzPts val="1200"/>
              <a:buFont typeface="Roboto Condensed Light"/>
              <a:buChar char="■"/>
              <a:defRPr/>
            </a:lvl6pPr>
            <a:lvl7pPr marL="3200400" lvl="6" indent="-304800">
              <a:spcBef>
                <a:spcPts val="1600"/>
              </a:spcBef>
              <a:spcAft>
                <a:spcPts val="0"/>
              </a:spcAft>
              <a:buClr>
                <a:srgbClr val="434343"/>
              </a:buClr>
              <a:buSzPts val="1200"/>
              <a:buFont typeface="Roboto Condensed Light"/>
              <a:buChar char="●"/>
              <a:defRPr/>
            </a:lvl7pPr>
            <a:lvl8pPr marL="3657600" lvl="7" indent="-304800">
              <a:spcBef>
                <a:spcPts val="1600"/>
              </a:spcBef>
              <a:spcAft>
                <a:spcPts val="0"/>
              </a:spcAft>
              <a:buClr>
                <a:srgbClr val="434343"/>
              </a:buClr>
              <a:buSzPts val="1200"/>
              <a:buFont typeface="Roboto Condensed Light"/>
              <a:buChar char="○"/>
              <a:defRPr/>
            </a:lvl8pPr>
            <a:lvl9pPr marL="4114800" lvl="8" indent="-304800">
              <a:spcBef>
                <a:spcPts val="1600"/>
              </a:spcBef>
              <a:spcAft>
                <a:spcPts val="1600"/>
              </a:spcAft>
              <a:buClr>
                <a:srgbClr val="434343"/>
              </a:buClr>
              <a:buSzPts val="1200"/>
              <a:buFont typeface="Roboto Condensed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55"/>
        <p:cNvGrpSpPr/>
        <p:nvPr/>
      </p:nvGrpSpPr>
      <p:grpSpPr>
        <a:xfrm>
          <a:off x="0" y="0"/>
          <a:ext cx="0" cy="0"/>
          <a:chOff x="0" y="0"/>
          <a:chExt cx="0" cy="0"/>
        </a:xfrm>
      </p:grpSpPr>
      <p:grpSp>
        <p:nvGrpSpPr>
          <p:cNvPr id="156" name="Google Shape;156;p5"/>
          <p:cNvGrpSpPr/>
          <p:nvPr/>
        </p:nvGrpSpPr>
        <p:grpSpPr>
          <a:xfrm>
            <a:off x="-1203687" y="-685731"/>
            <a:ext cx="11810082" cy="4435784"/>
            <a:chOff x="-701300" y="296400"/>
            <a:chExt cx="9254100" cy="3475775"/>
          </a:xfrm>
        </p:grpSpPr>
        <p:sp>
          <p:nvSpPr>
            <p:cNvPr id="157" name="Google Shape;157;p5"/>
            <p:cNvSpPr/>
            <p:nvPr/>
          </p:nvSpPr>
          <p:spPr>
            <a:xfrm>
              <a:off x="-474700" y="647900"/>
              <a:ext cx="1730750" cy="1001450"/>
            </a:xfrm>
            <a:custGeom>
              <a:avLst/>
              <a:gdLst/>
              <a:ahLst/>
              <a:cxnLst/>
              <a:rect l="l" t="t" r="r" b="b"/>
              <a:pathLst>
                <a:path w="69230" h="40058" extrusionOk="0">
                  <a:moveTo>
                    <a:pt x="69230" y="1"/>
                  </a:moveTo>
                  <a:lnTo>
                    <a:pt x="2730" y="1"/>
                  </a:lnTo>
                  <a:cubicBezTo>
                    <a:pt x="2944" y="13775"/>
                    <a:pt x="4515" y="28156"/>
                    <a:pt x="0" y="40057"/>
                  </a:cubicBezTo>
                  <a:cubicBezTo>
                    <a:pt x="20716" y="22946"/>
                    <a:pt x="44232" y="9778"/>
                    <a:pt x="692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5533375" y="647900"/>
              <a:ext cx="3019425" cy="1380150"/>
            </a:xfrm>
            <a:custGeom>
              <a:avLst/>
              <a:gdLst/>
              <a:ahLst/>
              <a:cxnLst/>
              <a:rect l="l" t="t" r="r" b="b"/>
              <a:pathLst>
                <a:path w="120777" h="55206" extrusionOk="0">
                  <a:moveTo>
                    <a:pt x="117333" y="1"/>
                  </a:moveTo>
                  <a:lnTo>
                    <a:pt x="0" y="1"/>
                  </a:lnTo>
                  <a:cubicBezTo>
                    <a:pt x="44000" y="9118"/>
                    <a:pt x="86251" y="26729"/>
                    <a:pt x="120777" y="55206"/>
                  </a:cubicBezTo>
                  <a:cubicBezTo>
                    <a:pt x="114568" y="38826"/>
                    <a:pt x="119867" y="17736"/>
                    <a:pt x="117333" y="1"/>
                  </a:cubicBezTo>
                  <a:close/>
                </a:path>
              </a:pathLst>
            </a:custGeom>
            <a:solidFill>
              <a:srgbClr val="F6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5533375" y="647900"/>
              <a:ext cx="3019425" cy="1380150"/>
            </a:xfrm>
            <a:custGeom>
              <a:avLst/>
              <a:gdLst/>
              <a:ahLst/>
              <a:cxnLst/>
              <a:rect l="l" t="t" r="r" b="b"/>
              <a:pathLst>
                <a:path w="120777" h="55206" extrusionOk="0">
                  <a:moveTo>
                    <a:pt x="117333" y="1"/>
                  </a:moveTo>
                  <a:lnTo>
                    <a:pt x="0" y="1"/>
                  </a:lnTo>
                  <a:cubicBezTo>
                    <a:pt x="44000" y="9118"/>
                    <a:pt x="86251" y="26729"/>
                    <a:pt x="120777" y="55206"/>
                  </a:cubicBezTo>
                  <a:cubicBezTo>
                    <a:pt x="114568" y="38826"/>
                    <a:pt x="119867" y="17736"/>
                    <a:pt x="1173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701300" y="914200"/>
              <a:ext cx="2100550" cy="2857975"/>
            </a:xfrm>
            <a:custGeom>
              <a:avLst/>
              <a:gdLst/>
              <a:ahLst/>
              <a:cxnLst/>
              <a:rect l="l" t="t" r="r" b="b"/>
              <a:pathLst>
                <a:path w="84022" h="114319" extrusionOk="0">
                  <a:moveTo>
                    <a:pt x="84021" y="1"/>
                  </a:moveTo>
                  <a:lnTo>
                    <a:pt x="84021" y="1"/>
                  </a:lnTo>
                  <a:cubicBezTo>
                    <a:pt x="49942" y="24516"/>
                    <a:pt x="20163" y="55099"/>
                    <a:pt x="0" y="91587"/>
                  </a:cubicBezTo>
                  <a:cubicBezTo>
                    <a:pt x="4961" y="98902"/>
                    <a:pt x="9368" y="106343"/>
                    <a:pt x="11116" y="114318"/>
                  </a:cubicBezTo>
                  <a:cubicBezTo>
                    <a:pt x="24677" y="70693"/>
                    <a:pt x="51244" y="32135"/>
                    <a:pt x="840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232050" y="296400"/>
              <a:ext cx="2801325" cy="1974750"/>
            </a:xfrm>
            <a:custGeom>
              <a:avLst/>
              <a:gdLst/>
              <a:ahLst/>
              <a:cxnLst/>
              <a:rect l="l" t="t" r="r" b="b"/>
              <a:pathLst>
                <a:path w="112053" h="78990" extrusionOk="0">
                  <a:moveTo>
                    <a:pt x="112053" y="1"/>
                  </a:moveTo>
                  <a:lnTo>
                    <a:pt x="112053" y="1"/>
                  </a:lnTo>
                  <a:cubicBezTo>
                    <a:pt x="71318" y="10046"/>
                    <a:pt x="32296" y="27371"/>
                    <a:pt x="1" y="53743"/>
                  </a:cubicBezTo>
                  <a:cubicBezTo>
                    <a:pt x="1874" y="62378"/>
                    <a:pt x="3213" y="70961"/>
                    <a:pt x="1874" y="78990"/>
                  </a:cubicBezTo>
                  <a:cubicBezTo>
                    <a:pt x="30690" y="43537"/>
                    <a:pt x="69694" y="17593"/>
                    <a:pt x="1120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232050" y="296400"/>
              <a:ext cx="2801325" cy="1974750"/>
            </a:xfrm>
            <a:custGeom>
              <a:avLst/>
              <a:gdLst/>
              <a:ahLst/>
              <a:cxnLst/>
              <a:rect l="l" t="t" r="r" b="b"/>
              <a:pathLst>
                <a:path w="112053" h="78990" extrusionOk="0">
                  <a:moveTo>
                    <a:pt x="112053" y="1"/>
                  </a:moveTo>
                  <a:lnTo>
                    <a:pt x="112053" y="1"/>
                  </a:lnTo>
                  <a:cubicBezTo>
                    <a:pt x="71318" y="10046"/>
                    <a:pt x="32296" y="27371"/>
                    <a:pt x="1" y="53743"/>
                  </a:cubicBezTo>
                  <a:cubicBezTo>
                    <a:pt x="1874" y="62378"/>
                    <a:pt x="3213" y="70961"/>
                    <a:pt x="1874" y="78990"/>
                  </a:cubicBezTo>
                  <a:cubicBezTo>
                    <a:pt x="3213" y="77348"/>
                    <a:pt x="4586" y="75707"/>
                    <a:pt x="5942" y="74101"/>
                  </a:cubicBezTo>
                  <a:cubicBezTo>
                    <a:pt x="5407" y="69283"/>
                    <a:pt x="4265" y="64359"/>
                    <a:pt x="2909" y="59399"/>
                  </a:cubicBezTo>
                  <a:cubicBezTo>
                    <a:pt x="33813" y="31439"/>
                    <a:pt x="71889" y="12134"/>
                    <a:pt x="1120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 name="Google Shape;163;p5"/>
          <p:cNvSpPr txBox="1">
            <a:spLocks noGrp="1"/>
          </p:cNvSpPr>
          <p:nvPr>
            <p:ph type="title"/>
          </p:nvPr>
        </p:nvSpPr>
        <p:spPr>
          <a:xfrm>
            <a:off x="720000" y="413200"/>
            <a:ext cx="7704000" cy="572700"/>
          </a:xfrm>
          <a:prstGeom prst="rect">
            <a:avLst/>
          </a:prstGeom>
        </p:spPr>
        <p:txBody>
          <a:bodyPr spcFirstLastPara="1" wrap="square" lIns="0" tIns="0" rIns="0" bIns="0" anchor="ctr" anchorCtr="0">
            <a:noAutofit/>
          </a:bodyPr>
          <a:lstStyle>
            <a:lvl1pPr lvl="0" algn="ctr">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4" name="Google Shape;164;p5"/>
          <p:cNvSpPr txBox="1">
            <a:spLocks noGrp="1"/>
          </p:cNvSpPr>
          <p:nvPr>
            <p:ph type="subTitle" idx="1"/>
          </p:nvPr>
        </p:nvSpPr>
        <p:spPr>
          <a:xfrm>
            <a:off x="1303939" y="2812550"/>
            <a:ext cx="27204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165" name="Google Shape;165;p5"/>
          <p:cNvSpPr txBox="1">
            <a:spLocks noGrp="1"/>
          </p:cNvSpPr>
          <p:nvPr>
            <p:ph type="subTitle" idx="2"/>
          </p:nvPr>
        </p:nvSpPr>
        <p:spPr>
          <a:xfrm>
            <a:off x="1303938" y="3282350"/>
            <a:ext cx="2720400" cy="8055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66" name="Google Shape;166;p5"/>
          <p:cNvSpPr txBox="1">
            <a:spLocks noGrp="1"/>
          </p:cNvSpPr>
          <p:nvPr>
            <p:ph type="subTitle" idx="3"/>
          </p:nvPr>
        </p:nvSpPr>
        <p:spPr>
          <a:xfrm>
            <a:off x="5119638" y="2812550"/>
            <a:ext cx="27204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167" name="Google Shape;167;p5"/>
          <p:cNvSpPr txBox="1">
            <a:spLocks noGrp="1"/>
          </p:cNvSpPr>
          <p:nvPr>
            <p:ph type="subTitle" idx="4"/>
          </p:nvPr>
        </p:nvSpPr>
        <p:spPr>
          <a:xfrm>
            <a:off x="5119652" y="3282350"/>
            <a:ext cx="2720400" cy="8055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grpSp>
        <p:nvGrpSpPr>
          <p:cNvPr id="169" name="Google Shape;169;p6"/>
          <p:cNvGrpSpPr/>
          <p:nvPr/>
        </p:nvGrpSpPr>
        <p:grpSpPr>
          <a:xfrm rot="899949">
            <a:off x="-1375227" y="-1120514"/>
            <a:ext cx="4190443" cy="4453221"/>
            <a:chOff x="-4219997" y="480632"/>
            <a:chExt cx="2433812" cy="2586434"/>
          </a:xfrm>
        </p:grpSpPr>
        <p:sp>
          <p:nvSpPr>
            <p:cNvPr id="170" name="Google Shape;170;p6"/>
            <p:cNvSpPr/>
            <p:nvPr/>
          </p:nvSpPr>
          <p:spPr>
            <a:xfrm>
              <a:off x="-3870843" y="480632"/>
              <a:ext cx="2084659" cy="1469754"/>
            </a:xfrm>
            <a:custGeom>
              <a:avLst/>
              <a:gdLst/>
              <a:ahLst/>
              <a:cxnLst/>
              <a:rect l="l" t="t" r="r" b="b"/>
              <a:pathLst>
                <a:path w="29244" h="20618" extrusionOk="0">
                  <a:moveTo>
                    <a:pt x="29244" y="1"/>
                  </a:moveTo>
                  <a:lnTo>
                    <a:pt x="29244" y="1"/>
                  </a:lnTo>
                  <a:cubicBezTo>
                    <a:pt x="18610" y="2624"/>
                    <a:pt x="8431" y="7147"/>
                    <a:pt x="0" y="14025"/>
                  </a:cubicBezTo>
                  <a:cubicBezTo>
                    <a:pt x="491" y="16282"/>
                    <a:pt x="839" y="18521"/>
                    <a:pt x="491" y="20617"/>
                  </a:cubicBezTo>
                  <a:cubicBezTo>
                    <a:pt x="8012" y="11366"/>
                    <a:pt x="18190" y="4595"/>
                    <a:pt x="292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6"/>
            <p:cNvSpPr/>
            <p:nvPr/>
          </p:nvSpPr>
          <p:spPr>
            <a:xfrm>
              <a:off x="-3870843" y="480632"/>
              <a:ext cx="2084659" cy="1469754"/>
            </a:xfrm>
            <a:custGeom>
              <a:avLst/>
              <a:gdLst/>
              <a:ahLst/>
              <a:cxnLst/>
              <a:rect l="l" t="t" r="r" b="b"/>
              <a:pathLst>
                <a:path w="29244" h="20618" extrusionOk="0">
                  <a:moveTo>
                    <a:pt x="29244" y="1"/>
                  </a:moveTo>
                  <a:lnTo>
                    <a:pt x="29244" y="1"/>
                  </a:lnTo>
                  <a:cubicBezTo>
                    <a:pt x="18610" y="2624"/>
                    <a:pt x="8431" y="7147"/>
                    <a:pt x="0" y="14025"/>
                  </a:cubicBezTo>
                  <a:cubicBezTo>
                    <a:pt x="491" y="16282"/>
                    <a:pt x="839" y="18521"/>
                    <a:pt x="491" y="20617"/>
                  </a:cubicBezTo>
                  <a:cubicBezTo>
                    <a:pt x="839" y="20189"/>
                    <a:pt x="1196" y="19761"/>
                    <a:pt x="1553" y="19342"/>
                  </a:cubicBezTo>
                  <a:cubicBezTo>
                    <a:pt x="1410" y="18084"/>
                    <a:pt x="1116" y="16799"/>
                    <a:pt x="759" y="15505"/>
                  </a:cubicBezTo>
                  <a:cubicBezTo>
                    <a:pt x="8823" y="8208"/>
                    <a:pt x="18761" y="3168"/>
                    <a:pt x="292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6"/>
            <p:cNvSpPr/>
            <p:nvPr/>
          </p:nvSpPr>
          <p:spPr>
            <a:xfrm>
              <a:off x="-4219997" y="940420"/>
              <a:ext cx="1563209" cy="2126645"/>
            </a:xfrm>
            <a:custGeom>
              <a:avLst/>
              <a:gdLst/>
              <a:ahLst/>
              <a:cxnLst/>
              <a:rect l="l" t="t" r="r" b="b"/>
              <a:pathLst>
                <a:path w="21929" h="29833" extrusionOk="0">
                  <a:moveTo>
                    <a:pt x="21929" y="1"/>
                  </a:moveTo>
                  <a:lnTo>
                    <a:pt x="21929" y="1"/>
                  </a:lnTo>
                  <a:cubicBezTo>
                    <a:pt x="13034" y="6397"/>
                    <a:pt x="5264" y="14381"/>
                    <a:pt x="1" y="23900"/>
                  </a:cubicBezTo>
                  <a:cubicBezTo>
                    <a:pt x="1294" y="25809"/>
                    <a:pt x="2445" y="27754"/>
                    <a:pt x="2900" y="29832"/>
                  </a:cubicBezTo>
                  <a:cubicBezTo>
                    <a:pt x="6442" y="18449"/>
                    <a:pt x="13373" y="8386"/>
                    <a:pt x="219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3" name="Google Shape;173;p6"/>
          <p:cNvSpPr txBox="1">
            <a:spLocks noGrp="1"/>
          </p:cNvSpPr>
          <p:nvPr>
            <p:ph type="title"/>
          </p:nvPr>
        </p:nvSpPr>
        <p:spPr>
          <a:xfrm>
            <a:off x="720000" y="413200"/>
            <a:ext cx="7704000" cy="572700"/>
          </a:xfrm>
          <a:prstGeom prst="rect">
            <a:avLst/>
          </a:prstGeom>
        </p:spPr>
        <p:txBody>
          <a:bodyPr spcFirstLastPara="1" wrap="square" lIns="0" tIns="0" rIns="0" bIns="0" anchor="ctr" anchorCtr="0">
            <a:noAutofit/>
          </a:bodyPr>
          <a:lstStyle>
            <a:lvl1pPr lvl="0" algn="ctr">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174" name="Google Shape;174;p6"/>
          <p:cNvGrpSpPr/>
          <p:nvPr/>
        </p:nvGrpSpPr>
        <p:grpSpPr>
          <a:xfrm>
            <a:off x="5947550" y="3487006"/>
            <a:ext cx="4853649" cy="2253390"/>
            <a:chOff x="4841950" y="3595950"/>
            <a:chExt cx="3795175" cy="1761975"/>
          </a:xfrm>
        </p:grpSpPr>
        <p:sp>
          <p:nvSpPr>
            <p:cNvPr id="175" name="Google Shape;175;p6"/>
            <p:cNvSpPr/>
            <p:nvPr/>
          </p:nvSpPr>
          <p:spPr>
            <a:xfrm>
              <a:off x="5150200" y="3595950"/>
              <a:ext cx="3408400" cy="1677675"/>
            </a:xfrm>
            <a:custGeom>
              <a:avLst/>
              <a:gdLst/>
              <a:ahLst/>
              <a:cxnLst/>
              <a:rect l="l" t="t" r="r" b="b"/>
              <a:pathLst>
                <a:path w="136336" h="67107" extrusionOk="0">
                  <a:moveTo>
                    <a:pt x="0" y="67107"/>
                  </a:moveTo>
                  <a:cubicBezTo>
                    <a:pt x="45713" y="50138"/>
                    <a:pt x="88553" y="25854"/>
                    <a:pt x="130002" y="0"/>
                  </a:cubicBezTo>
                  <a:cubicBezTo>
                    <a:pt x="133802" y="3819"/>
                    <a:pt x="135836" y="8726"/>
                    <a:pt x="136336" y="13900"/>
                  </a:cubicBezTo>
                  <a:cubicBezTo>
                    <a:pt x="136318" y="13829"/>
                    <a:pt x="136282" y="13811"/>
                    <a:pt x="136247" y="13793"/>
                  </a:cubicBezTo>
                  <a:cubicBezTo>
                    <a:pt x="92354" y="35204"/>
                    <a:pt x="47230" y="54974"/>
                    <a:pt x="0" y="6710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6"/>
            <p:cNvSpPr/>
            <p:nvPr/>
          </p:nvSpPr>
          <p:spPr>
            <a:xfrm>
              <a:off x="4841950" y="4243200"/>
              <a:ext cx="3795175" cy="1114725"/>
            </a:xfrm>
            <a:custGeom>
              <a:avLst/>
              <a:gdLst/>
              <a:ahLst/>
              <a:cxnLst/>
              <a:rect l="l" t="t" r="r" b="b"/>
              <a:pathLst>
                <a:path w="151807" h="44589" extrusionOk="0">
                  <a:moveTo>
                    <a:pt x="144009" y="0"/>
                  </a:moveTo>
                  <a:cubicBezTo>
                    <a:pt x="106843" y="15059"/>
                    <a:pt x="68909" y="28959"/>
                    <a:pt x="29977" y="38344"/>
                  </a:cubicBezTo>
                  <a:cubicBezTo>
                    <a:pt x="20056" y="40735"/>
                    <a:pt x="10064" y="42840"/>
                    <a:pt x="1" y="44589"/>
                  </a:cubicBezTo>
                  <a:lnTo>
                    <a:pt x="121920" y="44589"/>
                  </a:lnTo>
                  <a:cubicBezTo>
                    <a:pt x="127237" y="42466"/>
                    <a:pt x="132286" y="39789"/>
                    <a:pt x="136711" y="36114"/>
                  </a:cubicBezTo>
                  <a:cubicBezTo>
                    <a:pt x="147221" y="27353"/>
                    <a:pt x="151806" y="11241"/>
                    <a:pt x="144009" y="0"/>
                  </a:cubicBezTo>
                  <a:close/>
                </a:path>
              </a:pathLst>
            </a:custGeom>
            <a:solidFill>
              <a:srgbClr val="FF4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6"/>
            <p:cNvSpPr/>
            <p:nvPr/>
          </p:nvSpPr>
          <p:spPr>
            <a:xfrm>
              <a:off x="4841950" y="4243200"/>
              <a:ext cx="3795175" cy="1114725"/>
            </a:xfrm>
            <a:custGeom>
              <a:avLst/>
              <a:gdLst/>
              <a:ahLst/>
              <a:cxnLst/>
              <a:rect l="l" t="t" r="r" b="b"/>
              <a:pathLst>
                <a:path w="151807" h="44589" extrusionOk="0">
                  <a:moveTo>
                    <a:pt x="144009" y="0"/>
                  </a:moveTo>
                  <a:cubicBezTo>
                    <a:pt x="106843" y="15059"/>
                    <a:pt x="68909" y="28959"/>
                    <a:pt x="29977" y="38344"/>
                  </a:cubicBezTo>
                  <a:cubicBezTo>
                    <a:pt x="20056" y="40735"/>
                    <a:pt x="10064" y="42840"/>
                    <a:pt x="1" y="44589"/>
                  </a:cubicBezTo>
                  <a:lnTo>
                    <a:pt x="121920" y="44589"/>
                  </a:lnTo>
                  <a:cubicBezTo>
                    <a:pt x="127237" y="42466"/>
                    <a:pt x="132286" y="39789"/>
                    <a:pt x="136711" y="36114"/>
                  </a:cubicBezTo>
                  <a:cubicBezTo>
                    <a:pt x="147221" y="27353"/>
                    <a:pt x="151806" y="11241"/>
                    <a:pt x="1440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78"/>
        <p:cNvGrpSpPr/>
        <p:nvPr/>
      </p:nvGrpSpPr>
      <p:grpSpPr>
        <a:xfrm>
          <a:off x="0" y="0"/>
          <a:ext cx="0" cy="0"/>
          <a:chOff x="0" y="0"/>
          <a:chExt cx="0" cy="0"/>
        </a:xfrm>
      </p:grpSpPr>
      <p:sp>
        <p:nvSpPr>
          <p:cNvPr id="179" name="Google Shape;179;p7"/>
          <p:cNvSpPr txBox="1">
            <a:spLocks noGrp="1"/>
          </p:cNvSpPr>
          <p:nvPr>
            <p:ph type="title"/>
          </p:nvPr>
        </p:nvSpPr>
        <p:spPr>
          <a:xfrm>
            <a:off x="4270200" y="1552050"/>
            <a:ext cx="4153800" cy="755700"/>
          </a:xfrm>
          <a:prstGeom prst="rect">
            <a:avLst/>
          </a:prstGeom>
        </p:spPr>
        <p:txBody>
          <a:bodyPr spcFirstLastPara="1" wrap="square" lIns="0" tIns="0" rIns="0" bIns="0" anchor="ctr" anchorCtr="0">
            <a:noAutofit/>
          </a:bodyPr>
          <a:lstStyle>
            <a:lvl1pPr lvl="0">
              <a:spcBef>
                <a:spcPts val="0"/>
              </a:spcBef>
              <a:spcAft>
                <a:spcPts val="0"/>
              </a:spcAft>
              <a:buSzPts val="3600"/>
              <a:buNone/>
              <a:defRPr>
                <a:solidFill>
                  <a:schemeClr val="lt2"/>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80" name="Google Shape;180;p7"/>
          <p:cNvSpPr txBox="1">
            <a:spLocks noGrp="1"/>
          </p:cNvSpPr>
          <p:nvPr>
            <p:ph type="subTitle" idx="1"/>
          </p:nvPr>
        </p:nvSpPr>
        <p:spPr>
          <a:xfrm>
            <a:off x="4270200" y="2307750"/>
            <a:ext cx="4153800" cy="1283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dk1"/>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grpSp>
        <p:nvGrpSpPr>
          <p:cNvPr id="181" name="Google Shape;181;p7"/>
          <p:cNvGrpSpPr/>
          <p:nvPr/>
        </p:nvGrpSpPr>
        <p:grpSpPr>
          <a:xfrm>
            <a:off x="5337950" y="-657276"/>
            <a:ext cx="5100785" cy="2130857"/>
            <a:chOff x="5337950" y="-657276"/>
            <a:chExt cx="5100785" cy="2130857"/>
          </a:xfrm>
        </p:grpSpPr>
        <p:sp>
          <p:nvSpPr>
            <p:cNvPr id="182" name="Google Shape;182;p7"/>
            <p:cNvSpPr/>
            <p:nvPr/>
          </p:nvSpPr>
          <p:spPr>
            <a:xfrm rot="324555">
              <a:off x="5729129" y="142417"/>
              <a:ext cx="4667508" cy="1113643"/>
            </a:xfrm>
            <a:custGeom>
              <a:avLst/>
              <a:gdLst/>
              <a:ahLst/>
              <a:cxnLst/>
              <a:rect l="l" t="t" r="r" b="b"/>
              <a:pathLst>
                <a:path w="38031" h="9074" extrusionOk="0">
                  <a:moveTo>
                    <a:pt x="0" y="1"/>
                  </a:moveTo>
                  <a:cubicBezTo>
                    <a:pt x="12633" y="1508"/>
                    <a:pt x="24988" y="5050"/>
                    <a:pt x="37085" y="9073"/>
                  </a:cubicBezTo>
                  <a:cubicBezTo>
                    <a:pt x="37817" y="7869"/>
                    <a:pt x="38031" y="6504"/>
                    <a:pt x="37843" y="5157"/>
                  </a:cubicBezTo>
                  <a:lnTo>
                    <a:pt x="37843" y="5157"/>
                  </a:lnTo>
                  <a:cubicBezTo>
                    <a:pt x="37843" y="5175"/>
                    <a:pt x="37834" y="5184"/>
                    <a:pt x="37826" y="5193"/>
                  </a:cubicBezTo>
                  <a:cubicBezTo>
                    <a:pt x="25381" y="2445"/>
                    <a:pt x="12722" y="188"/>
                    <a:pt x="0" y="1"/>
                  </a:cubicBezTo>
                  <a:close/>
                </a:path>
              </a:pathLst>
            </a:custGeom>
            <a:solidFill>
              <a:srgbClr val="1D40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 name="Google Shape;183;p7"/>
            <p:cNvGrpSpPr/>
            <p:nvPr/>
          </p:nvGrpSpPr>
          <p:grpSpPr>
            <a:xfrm rot="10800000" flipH="1">
              <a:off x="5337950" y="-657276"/>
              <a:ext cx="4853649" cy="1425622"/>
              <a:chOff x="4841950" y="4243200"/>
              <a:chExt cx="3795175" cy="1114725"/>
            </a:xfrm>
          </p:grpSpPr>
          <p:sp>
            <p:nvSpPr>
              <p:cNvPr id="184" name="Google Shape;184;p7"/>
              <p:cNvSpPr/>
              <p:nvPr/>
            </p:nvSpPr>
            <p:spPr>
              <a:xfrm>
                <a:off x="4841950" y="4243200"/>
                <a:ext cx="3795175" cy="1114725"/>
              </a:xfrm>
              <a:custGeom>
                <a:avLst/>
                <a:gdLst/>
                <a:ahLst/>
                <a:cxnLst/>
                <a:rect l="l" t="t" r="r" b="b"/>
                <a:pathLst>
                  <a:path w="151807" h="44589" extrusionOk="0">
                    <a:moveTo>
                      <a:pt x="144009" y="0"/>
                    </a:moveTo>
                    <a:cubicBezTo>
                      <a:pt x="106843" y="15059"/>
                      <a:pt x="68909" y="28959"/>
                      <a:pt x="29977" y="38344"/>
                    </a:cubicBezTo>
                    <a:cubicBezTo>
                      <a:pt x="20056" y="40735"/>
                      <a:pt x="10064" y="42840"/>
                      <a:pt x="1" y="44589"/>
                    </a:cubicBezTo>
                    <a:lnTo>
                      <a:pt x="121920" y="44589"/>
                    </a:lnTo>
                    <a:cubicBezTo>
                      <a:pt x="127237" y="42466"/>
                      <a:pt x="132286" y="39789"/>
                      <a:pt x="136711" y="36114"/>
                    </a:cubicBezTo>
                    <a:cubicBezTo>
                      <a:pt x="147221" y="27353"/>
                      <a:pt x="151806" y="11241"/>
                      <a:pt x="1440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7"/>
              <p:cNvSpPr/>
              <p:nvPr/>
            </p:nvSpPr>
            <p:spPr>
              <a:xfrm>
                <a:off x="4841950" y="4243200"/>
                <a:ext cx="3795175" cy="1114725"/>
              </a:xfrm>
              <a:custGeom>
                <a:avLst/>
                <a:gdLst/>
                <a:ahLst/>
                <a:cxnLst/>
                <a:rect l="l" t="t" r="r" b="b"/>
                <a:pathLst>
                  <a:path w="151807" h="44589" extrusionOk="0">
                    <a:moveTo>
                      <a:pt x="144009" y="0"/>
                    </a:moveTo>
                    <a:cubicBezTo>
                      <a:pt x="106843" y="15059"/>
                      <a:pt x="68909" y="28959"/>
                      <a:pt x="29977" y="38344"/>
                    </a:cubicBezTo>
                    <a:cubicBezTo>
                      <a:pt x="20056" y="40735"/>
                      <a:pt x="10064" y="42840"/>
                      <a:pt x="1" y="44589"/>
                    </a:cubicBezTo>
                    <a:lnTo>
                      <a:pt x="121920" y="44589"/>
                    </a:lnTo>
                    <a:cubicBezTo>
                      <a:pt x="127237" y="42466"/>
                      <a:pt x="132286" y="39789"/>
                      <a:pt x="136711" y="36114"/>
                    </a:cubicBezTo>
                    <a:cubicBezTo>
                      <a:pt x="147221" y="27353"/>
                      <a:pt x="151806" y="11241"/>
                      <a:pt x="1440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86"/>
        <p:cNvGrpSpPr/>
        <p:nvPr/>
      </p:nvGrpSpPr>
      <p:grpSpPr>
        <a:xfrm>
          <a:off x="0" y="0"/>
          <a:ext cx="0" cy="0"/>
          <a:chOff x="0" y="0"/>
          <a:chExt cx="0" cy="0"/>
        </a:xfrm>
      </p:grpSpPr>
      <p:grpSp>
        <p:nvGrpSpPr>
          <p:cNvPr id="187" name="Google Shape;187;p8"/>
          <p:cNvGrpSpPr/>
          <p:nvPr/>
        </p:nvGrpSpPr>
        <p:grpSpPr>
          <a:xfrm rot="10800000">
            <a:off x="-1719287" y="3706051"/>
            <a:ext cx="5100785" cy="2130874"/>
            <a:chOff x="5337950" y="-657276"/>
            <a:chExt cx="5100785" cy="2130874"/>
          </a:xfrm>
        </p:grpSpPr>
        <p:sp>
          <p:nvSpPr>
            <p:cNvPr id="188" name="Google Shape;188;p8"/>
            <p:cNvSpPr/>
            <p:nvPr/>
          </p:nvSpPr>
          <p:spPr>
            <a:xfrm rot="324568">
              <a:off x="5729126" y="142425"/>
              <a:ext cx="4667510" cy="1113644"/>
            </a:xfrm>
            <a:custGeom>
              <a:avLst/>
              <a:gdLst/>
              <a:ahLst/>
              <a:cxnLst/>
              <a:rect l="l" t="t" r="r" b="b"/>
              <a:pathLst>
                <a:path w="38031" h="9074" extrusionOk="0">
                  <a:moveTo>
                    <a:pt x="0" y="1"/>
                  </a:moveTo>
                  <a:cubicBezTo>
                    <a:pt x="12633" y="1508"/>
                    <a:pt x="24988" y="5050"/>
                    <a:pt x="37085" y="9073"/>
                  </a:cubicBezTo>
                  <a:cubicBezTo>
                    <a:pt x="37817" y="7869"/>
                    <a:pt x="38031" y="6504"/>
                    <a:pt x="37843" y="5157"/>
                  </a:cubicBezTo>
                  <a:lnTo>
                    <a:pt x="37843" y="5157"/>
                  </a:lnTo>
                  <a:cubicBezTo>
                    <a:pt x="37843" y="5175"/>
                    <a:pt x="37834" y="5184"/>
                    <a:pt x="37826" y="5193"/>
                  </a:cubicBezTo>
                  <a:cubicBezTo>
                    <a:pt x="25381" y="2445"/>
                    <a:pt x="12722" y="188"/>
                    <a:pt x="0" y="1"/>
                  </a:cubicBezTo>
                  <a:close/>
                </a:path>
              </a:pathLst>
            </a:custGeom>
            <a:solidFill>
              <a:srgbClr val="1D40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 name="Google Shape;189;p8"/>
            <p:cNvGrpSpPr/>
            <p:nvPr/>
          </p:nvGrpSpPr>
          <p:grpSpPr>
            <a:xfrm rot="10800000" flipH="1">
              <a:off x="5337950" y="-657276"/>
              <a:ext cx="4853649" cy="1425622"/>
              <a:chOff x="4841950" y="4243200"/>
              <a:chExt cx="3795175" cy="1114725"/>
            </a:xfrm>
          </p:grpSpPr>
          <p:sp>
            <p:nvSpPr>
              <p:cNvPr id="190" name="Google Shape;190;p8"/>
              <p:cNvSpPr/>
              <p:nvPr/>
            </p:nvSpPr>
            <p:spPr>
              <a:xfrm>
                <a:off x="4841950" y="4243200"/>
                <a:ext cx="3795175" cy="1114725"/>
              </a:xfrm>
              <a:custGeom>
                <a:avLst/>
                <a:gdLst/>
                <a:ahLst/>
                <a:cxnLst/>
                <a:rect l="l" t="t" r="r" b="b"/>
                <a:pathLst>
                  <a:path w="151807" h="44589" extrusionOk="0">
                    <a:moveTo>
                      <a:pt x="144009" y="0"/>
                    </a:moveTo>
                    <a:cubicBezTo>
                      <a:pt x="106843" y="15059"/>
                      <a:pt x="68909" y="28959"/>
                      <a:pt x="29977" y="38344"/>
                    </a:cubicBezTo>
                    <a:cubicBezTo>
                      <a:pt x="20056" y="40735"/>
                      <a:pt x="10064" y="42840"/>
                      <a:pt x="1" y="44589"/>
                    </a:cubicBezTo>
                    <a:lnTo>
                      <a:pt x="121920" y="44589"/>
                    </a:lnTo>
                    <a:cubicBezTo>
                      <a:pt x="127237" y="42466"/>
                      <a:pt x="132286" y="39789"/>
                      <a:pt x="136711" y="36114"/>
                    </a:cubicBezTo>
                    <a:cubicBezTo>
                      <a:pt x="147221" y="27353"/>
                      <a:pt x="151806" y="11241"/>
                      <a:pt x="1440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8"/>
              <p:cNvSpPr/>
              <p:nvPr/>
            </p:nvSpPr>
            <p:spPr>
              <a:xfrm>
                <a:off x="4841950" y="4243200"/>
                <a:ext cx="3795175" cy="1114725"/>
              </a:xfrm>
              <a:custGeom>
                <a:avLst/>
                <a:gdLst/>
                <a:ahLst/>
                <a:cxnLst/>
                <a:rect l="l" t="t" r="r" b="b"/>
                <a:pathLst>
                  <a:path w="151807" h="44589" extrusionOk="0">
                    <a:moveTo>
                      <a:pt x="144009" y="0"/>
                    </a:moveTo>
                    <a:cubicBezTo>
                      <a:pt x="106843" y="15059"/>
                      <a:pt x="68909" y="28959"/>
                      <a:pt x="29977" y="38344"/>
                    </a:cubicBezTo>
                    <a:cubicBezTo>
                      <a:pt x="20056" y="40735"/>
                      <a:pt x="10064" y="42840"/>
                      <a:pt x="1" y="44589"/>
                    </a:cubicBezTo>
                    <a:lnTo>
                      <a:pt x="121920" y="44589"/>
                    </a:lnTo>
                    <a:cubicBezTo>
                      <a:pt x="127237" y="42466"/>
                      <a:pt x="132286" y="39789"/>
                      <a:pt x="136711" y="36114"/>
                    </a:cubicBezTo>
                    <a:cubicBezTo>
                      <a:pt x="147221" y="27353"/>
                      <a:pt x="151806" y="11241"/>
                      <a:pt x="1440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2" name="Google Shape;192;p8"/>
          <p:cNvGrpSpPr/>
          <p:nvPr/>
        </p:nvGrpSpPr>
        <p:grpSpPr>
          <a:xfrm flipH="1">
            <a:off x="6516560" y="-428676"/>
            <a:ext cx="3270575" cy="3475775"/>
            <a:chOff x="-701300" y="296400"/>
            <a:chExt cx="3270575" cy="3475775"/>
          </a:xfrm>
        </p:grpSpPr>
        <p:sp>
          <p:nvSpPr>
            <p:cNvPr id="193" name="Google Shape;193;p8"/>
            <p:cNvSpPr/>
            <p:nvPr/>
          </p:nvSpPr>
          <p:spPr>
            <a:xfrm>
              <a:off x="-474700" y="647900"/>
              <a:ext cx="1730750" cy="1001450"/>
            </a:xfrm>
            <a:custGeom>
              <a:avLst/>
              <a:gdLst/>
              <a:ahLst/>
              <a:cxnLst/>
              <a:rect l="l" t="t" r="r" b="b"/>
              <a:pathLst>
                <a:path w="69230" h="40058" extrusionOk="0">
                  <a:moveTo>
                    <a:pt x="69230" y="1"/>
                  </a:moveTo>
                  <a:lnTo>
                    <a:pt x="2730" y="1"/>
                  </a:lnTo>
                  <a:cubicBezTo>
                    <a:pt x="2944" y="13775"/>
                    <a:pt x="4515" y="28156"/>
                    <a:pt x="0" y="40057"/>
                  </a:cubicBezTo>
                  <a:cubicBezTo>
                    <a:pt x="20716" y="22946"/>
                    <a:pt x="44232" y="9778"/>
                    <a:pt x="692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8"/>
            <p:cNvSpPr/>
            <p:nvPr/>
          </p:nvSpPr>
          <p:spPr>
            <a:xfrm>
              <a:off x="-701300" y="914200"/>
              <a:ext cx="2100550" cy="2857975"/>
            </a:xfrm>
            <a:custGeom>
              <a:avLst/>
              <a:gdLst/>
              <a:ahLst/>
              <a:cxnLst/>
              <a:rect l="l" t="t" r="r" b="b"/>
              <a:pathLst>
                <a:path w="84022" h="114319" extrusionOk="0">
                  <a:moveTo>
                    <a:pt x="84021" y="1"/>
                  </a:moveTo>
                  <a:lnTo>
                    <a:pt x="84021" y="1"/>
                  </a:lnTo>
                  <a:cubicBezTo>
                    <a:pt x="49942" y="24516"/>
                    <a:pt x="20163" y="55099"/>
                    <a:pt x="0" y="91587"/>
                  </a:cubicBezTo>
                  <a:cubicBezTo>
                    <a:pt x="4961" y="98902"/>
                    <a:pt x="9368" y="106343"/>
                    <a:pt x="11116" y="114318"/>
                  </a:cubicBezTo>
                  <a:cubicBezTo>
                    <a:pt x="24677" y="70693"/>
                    <a:pt x="51244" y="32135"/>
                    <a:pt x="840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8"/>
            <p:cNvSpPr/>
            <p:nvPr/>
          </p:nvSpPr>
          <p:spPr>
            <a:xfrm>
              <a:off x="-232050" y="296400"/>
              <a:ext cx="2801325" cy="1974750"/>
            </a:xfrm>
            <a:custGeom>
              <a:avLst/>
              <a:gdLst/>
              <a:ahLst/>
              <a:cxnLst/>
              <a:rect l="l" t="t" r="r" b="b"/>
              <a:pathLst>
                <a:path w="112053" h="78990" extrusionOk="0">
                  <a:moveTo>
                    <a:pt x="112053" y="1"/>
                  </a:moveTo>
                  <a:lnTo>
                    <a:pt x="112053" y="1"/>
                  </a:lnTo>
                  <a:cubicBezTo>
                    <a:pt x="71318" y="10046"/>
                    <a:pt x="32296" y="27371"/>
                    <a:pt x="1" y="53743"/>
                  </a:cubicBezTo>
                  <a:cubicBezTo>
                    <a:pt x="1874" y="62378"/>
                    <a:pt x="3213" y="70961"/>
                    <a:pt x="1874" y="78990"/>
                  </a:cubicBezTo>
                  <a:cubicBezTo>
                    <a:pt x="30690" y="43537"/>
                    <a:pt x="69694" y="17593"/>
                    <a:pt x="1120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8"/>
            <p:cNvSpPr/>
            <p:nvPr/>
          </p:nvSpPr>
          <p:spPr>
            <a:xfrm>
              <a:off x="-232050" y="296400"/>
              <a:ext cx="2801325" cy="1974750"/>
            </a:xfrm>
            <a:custGeom>
              <a:avLst/>
              <a:gdLst/>
              <a:ahLst/>
              <a:cxnLst/>
              <a:rect l="l" t="t" r="r" b="b"/>
              <a:pathLst>
                <a:path w="112053" h="78990" extrusionOk="0">
                  <a:moveTo>
                    <a:pt x="112053" y="1"/>
                  </a:moveTo>
                  <a:lnTo>
                    <a:pt x="112053" y="1"/>
                  </a:lnTo>
                  <a:cubicBezTo>
                    <a:pt x="71318" y="10046"/>
                    <a:pt x="32296" y="27371"/>
                    <a:pt x="1" y="53743"/>
                  </a:cubicBezTo>
                  <a:cubicBezTo>
                    <a:pt x="1874" y="62378"/>
                    <a:pt x="3213" y="70961"/>
                    <a:pt x="1874" y="78990"/>
                  </a:cubicBezTo>
                  <a:cubicBezTo>
                    <a:pt x="3213" y="77348"/>
                    <a:pt x="4586" y="75707"/>
                    <a:pt x="5942" y="74101"/>
                  </a:cubicBezTo>
                  <a:cubicBezTo>
                    <a:pt x="5407" y="69283"/>
                    <a:pt x="4265" y="64359"/>
                    <a:pt x="2909" y="59399"/>
                  </a:cubicBezTo>
                  <a:cubicBezTo>
                    <a:pt x="33813" y="31439"/>
                    <a:pt x="71889" y="12134"/>
                    <a:pt x="1120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 name="Google Shape;197;p8"/>
          <p:cNvSpPr txBox="1">
            <a:spLocks noGrp="1"/>
          </p:cNvSpPr>
          <p:nvPr>
            <p:ph type="title"/>
          </p:nvPr>
        </p:nvSpPr>
        <p:spPr>
          <a:xfrm>
            <a:off x="720000" y="1085700"/>
            <a:ext cx="3546000" cy="2972100"/>
          </a:xfrm>
          <a:prstGeom prst="rect">
            <a:avLst/>
          </a:prstGeom>
        </p:spPr>
        <p:txBody>
          <a:bodyPr spcFirstLastPara="1" wrap="square" lIns="0" tIns="0" rIns="0" bIns="0"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98"/>
        <p:cNvGrpSpPr/>
        <p:nvPr/>
      </p:nvGrpSpPr>
      <p:grpSpPr>
        <a:xfrm>
          <a:off x="0" y="0"/>
          <a:ext cx="0" cy="0"/>
          <a:chOff x="0" y="0"/>
          <a:chExt cx="0" cy="0"/>
        </a:xfrm>
      </p:grpSpPr>
      <p:grpSp>
        <p:nvGrpSpPr>
          <p:cNvPr id="199" name="Google Shape;199;p9"/>
          <p:cNvGrpSpPr/>
          <p:nvPr/>
        </p:nvGrpSpPr>
        <p:grpSpPr>
          <a:xfrm>
            <a:off x="7611776" y="3987945"/>
            <a:ext cx="1668064" cy="1305244"/>
            <a:chOff x="7611776" y="3987945"/>
            <a:chExt cx="1668064" cy="1305244"/>
          </a:xfrm>
        </p:grpSpPr>
        <p:sp>
          <p:nvSpPr>
            <p:cNvPr id="200" name="Google Shape;200;p9"/>
            <p:cNvSpPr/>
            <p:nvPr/>
          </p:nvSpPr>
          <p:spPr>
            <a:xfrm flipH="1">
              <a:off x="7611776" y="3987945"/>
              <a:ext cx="1556554" cy="1240966"/>
            </a:xfrm>
            <a:custGeom>
              <a:avLst/>
              <a:gdLst/>
              <a:ahLst/>
              <a:cxnLst/>
              <a:rect l="l" t="t" r="r" b="b"/>
              <a:pathLst>
                <a:path w="45490" h="36267" extrusionOk="0">
                  <a:moveTo>
                    <a:pt x="0" y="1"/>
                  </a:moveTo>
                  <a:lnTo>
                    <a:pt x="0" y="36267"/>
                  </a:lnTo>
                  <a:lnTo>
                    <a:pt x="45489" y="36267"/>
                  </a:lnTo>
                  <a:lnTo>
                    <a:pt x="32181" y="10101"/>
                  </a:lnTo>
                  <a:cubicBezTo>
                    <a:pt x="31354" y="10227"/>
                    <a:pt x="30552" y="10327"/>
                    <a:pt x="29725" y="10427"/>
                  </a:cubicBezTo>
                  <a:cubicBezTo>
                    <a:pt x="27883" y="10640"/>
                    <a:pt x="26133" y="10739"/>
                    <a:pt x="24471" y="10739"/>
                  </a:cubicBezTo>
                  <a:cubicBezTo>
                    <a:pt x="11659" y="10739"/>
                    <a:pt x="4082" y="4859"/>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9"/>
            <p:cNvSpPr/>
            <p:nvPr/>
          </p:nvSpPr>
          <p:spPr>
            <a:xfrm flipH="1">
              <a:off x="8485681" y="5128500"/>
              <a:ext cx="172422" cy="164689"/>
            </a:xfrm>
            <a:custGeom>
              <a:avLst/>
              <a:gdLst/>
              <a:ahLst/>
              <a:cxnLst/>
              <a:rect l="l" t="t" r="r" b="b"/>
              <a:pathLst>
                <a:path w="5039" h="4813" extrusionOk="0">
                  <a:moveTo>
                    <a:pt x="2482" y="0"/>
                  </a:moveTo>
                  <a:lnTo>
                    <a:pt x="1730" y="1579"/>
                  </a:lnTo>
                  <a:lnTo>
                    <a:pt x="0" y="1855"/>
                  </a:lnTo>
                  <a:lnTo>
                    <a:pt x="1279" y="3083"/>
                  </a:lnTo>
                  <a:lnTo>
                    <a:pt x="1003" y="4812"/>
                  </a:lnTo>
                  <a:lnTo>
                    <a:pt x="2532" y="3985"/>
                  </a:lnTo>
                  <a:lnTo>
                    <a:pt x="4111" y="4787"/>
                  </a:lnTo>
                  <a:lnTo>
                    <a:pt x="3785" y="3058"/>
                  </a:lnTo>
                  <a:lnTo>
                    <a:pt x="5038" y="1805"/>
                  </a:lnTo>
                  <a:lnTo>
                    <a:pt x="3284" y="1579"/>
                  </a:lnTo>
                  <a:lnTo>
                    <a:pt x="24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9"/>
            <p:cNvSpPr/>
            <p:nvPr/>
          </p:nvSpPr>
          <p:spPr>
            <a:xfrm flipH="1">
              <a:off x="8786678" y="4585664"/>
              <a:ext cx="171567" cy="169000"/>
            </a:xfrm>
            <a:custGeom>
              <a:avLst/>
              <a:gdLst/>
              <a:ahLst/>
              <a:cxnLst/>
              <a:rect l="l" t="t" r="r" b="b"/>
              <a:pathLst>
                <a:path w="5014" h="4939" extrusionOk="0">
                  <a:moveTo>
                    <a:pt x="2707" y="1"/>
                  </a:moveTo>
                  <a:lnTo>
                    <a:pt x="1755" y="1479"/>
                  </a:lnTo>
                  <a:lnTo>
                    <a:pt x="0" y="1555"/>
                  </a:lnTo>
                  <a:lnTo>
                    <a:pt x="1128" y="2908"/>
                  </a:lnTo>
                  <a:lnTo>
                    <a:pt x="652" y="4612"/>
                  </a:lnTo>
                  <a:lnTo>
                    <a:pt x="652" y="4612"/>
                  </a:lnTo>
                  <a:lnTo>
                    <a:pt x="2281" y="3961"/>
                  </a:lnTo>
                  <a:lnTo>
                    <a:pt x="3760" y="4938"/>
                  </a:lnTo>
                  <a:lnTo>
                    <a:pt x="3635" y="3159"/>
                  </a:lnTo>
                  <a:lnTo>
                    <a:pt x="5013" y="2081"/>
                  </a:lnTo>
                  <a:lnTo>
                    <a:pt x="3309" y="1655"/>
                  </a:lnTo>
                  <a:lnTo>
                    <a:pt x="27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9"/>
            <p:cNvSpPr/>
            <p:nvPr/>
          </p:nvSpPr>
          <p:spPr>
            <a:xfrm flipH="1">
              <a:off x="8795266" y="4938978"/>
              <a:ext cx="171567" cy="168966"/>
            </a:xfrm>
            <a:custGeom>
              <a:avLst/>
              <a:gdLst/>
              <a:ahLst/>
              <a:cxnLst/>
              <a:rect l="l" t="t" r="r" b="b"/>
              <a:pathLst>
                <a:path w="5014" h="4938" extrusionOk="0">
                  <a:moveTo>
                    <a:pt x="2708" y="1"/>
                  </a:moveTo>
                  <a:lnTo>
                    <a:pt x="1755" y="1504"/>
                  </a:lnTo>
                  <a:lnTo>
                    <a:pt x="1" y="1579"/>
                  </a:lnTo>
                  <a:lnTo>
                    <a:pt x="1129" y="2933"/>
                  </a:lnTo>
                  <a:lnTo>
                    <a:pt x="652" y="4612"/>
                  </a:lnTo>
                  <a:lnTo>
                    <a:pt x="2282" y="3960"/>
                  </a:lnTo>
                  <a:lnTo>
                    <a:pt x="3760" y="4938"/>
                  </a:lnTo>
                  <a:lnTo>
                    <a:pt x="3635" y="3183"/>
                  </a:lnTo>
                  <a:lnTo>
                    <a:pt x="5013" y="2106"/>
                  </a:lnTo>
                  <a:lnTo>
                    <a:pt x="3309" y="1655"/>
                  </a:lnTo>
                  <a:lnTo>
                    <a:pt x="27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9"/>
            <p:cNvSpPr/>
            <p:nvPr/>
          </p:nvSpPr>
          <p:spPr>
            <a:xfrm flipH="1">
              <a:off x="8550862" y="4423583"/>
              <a:ext cx="172422" cy="164689"/>
            </a:xfrm>
            <a:custGeom>
              <a:avLst/>
              <a:gdLst/>
              <a:ahLst/>
              <a:cxnLst/>
              <a:rect l="l" t="t" r="r" b="b"/>
              <a:pathLst>
                <a:path w="5039" h="4813" extrusionOk="0">
                  <a:moveTo>
                    <a:pt x="2507" y="1"/>
                  </a:moveTo>
                  <a:lnTo>
                    <a:pt x="1730" y="1580"/>
                  </a:lnTo>
                  <a:lnTo>
                    <a:pt x="1" y="1855"/>
                  </a:lnTo>
                  <a:lnTo>
                    <a:pt x="1279" y="3084"/>
                  </a:lnTo>
                  <a:lnTo>
                    <a:pt x="1003" y="4813"/>
                  </a:lnTo>
                  <a:lnTo>
                    <a:pt x="2557" y="3986"/>
                  </a:lnTo>
                  <a:lnTo>
                    <a:pt x="4111" y="4788"/>
                  </a:lnTo>
                  <a:lnTo>
                    <a:pt x="4111" y="4788"/>
                  </a:lnTo>
                  <a:lnTo>
                    <a:pt x="3785" y="3058"/>
                  </a:lnTo>
                  <a:lnTo>
                    <a:pt x="5038" y="1805"/>
                  </a:lnTo>
                  <a:lnTo>
                    <a:pt x="3309" y="1580"/>
                  </a:lnTo>
                  <a:lnTo>
                    <a:pt x="25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9"/>
            <p:cNvSpPr/>
            <p:nvPr/>
          </p:nvSpPr>
          <p:spPr>
            <a:xfrm flipH="1">
              <a:off x="8518289" y="4776041"/>
              <a:ext cx="172388" cy="164689"/>
            </a:xfrm>
            <a:custGeom>
              <a:avLst/>
              <a:gdLst/>
              <a:ahLst/>
              <a:cxnLst/>
              <a:rect l="l" t="t" r="r" b="b"/>
              <a:pathLst>
                <a:path w="5038" h="4813" extrusionOk="0">
                  <a:moveTo>
                    <a:pt x="2506" y="1"/>
                  </a:moveTo>
                  <a:lnTo>
                    <a:pt x="1729" y="1580"/>
                  </a:lnTo>
                  <a:lnTo>
                    <a:pt x="0" y="1855"/>
                  </a:lnTo>
                  <a:lnTo>
                    <a:pt x="1278" y="3083"/>
                  </a:lnTo>
                  <a:lnTo>
                    <a:pt x="1003" y="4813"/>
                  </a:lnTo>
                  <a:lnTo>
                    <a:pt x="1003" y="4813"/>
                  </a:lnTo>
                  <a:lnTo>
                    <a:pt x="2531" y="3986"/>
                  </a:lnTo>
                  <a:lnTo>
                    <a:pt x="4110" y="4788"/>
                  </a:lnTo>
                  <a:lnTo>
                    <a:pt x="3785" y="3058"/>
                  </a:lnTo>
                  <a:lnTo>
                    <a:pt x="5038" y="1805"/>
                  </a:lnTo>
                  <a:lnTo>
                    <a:pt x="3283" y="1580"/>
                  </a:lnTo>
                  <a:lnTo>
                    <a:pt x="25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9"/>
            <p:cNvSpPr/>
            <p:nvPr/>
          </p:nvSpPr>
          <p:spPr>
            <a:xfrm flipH="1">
              <a:off x="8965080" y="4266668"/>
              <a:ext cx="164689" cy="172388"/>
            </a:xfrm>
            <a:custGeom>
              <a:avLst/>
              <a:gdLst/>
              <a:ahLst/>
              <a:cxnLst/>
              <a:rect l="l" t="t" r="r" b="b"/>
              <a:pathLst>
                <a:path w="4813" h="5038" extrusionOk="0">
                  <a:moveTo>
                    <a:pt x="2933" y="0"/>
                  </a:moveTo>
                  <a:lnTo>
                    <a:pt x="1730" y="1304"/>
                  </a:lnTo>
                  <a:lnTo>
                    <a:pt x="1" y="1028"/>
                  </a:lnTo>
                  <a:lnTo>
                    <a:pt x="853" y="2582"/>
                  </a:lnTo>
                  <a:lnTo>
                    <a:pt x="51" y="4136"/>
                  </a:lnTo>
                  <a:lnTo>
                    <a:pt x="51" y="4136"/>
                  </a:lnTo>
                  <a:lnTo>
                    <a:pt x="1780" y="3810"/>
                  </a:lnTo>
                  <a:lnTo>
                    <a:pt x="3034" y="5038"/>
                  </a:lnTo>
                  <a:lnTo>
                    <a:pt x="3259" y="3309"/>
                  </a:lnTo>
                  <a:lnTo>
                    <a:pt x="4813" y="2482"/>
                  </a:lnTo>
                  <a:lnTo>
                    <a:pt x="3234" y="1755"/>
                  </a:lnTo>
                  <a:lnTo>
                    <a:pt x="29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9"/>
            <p:cNvSpPr/>
            <p:nvPr/>
          </p:nvSpPr>
          <p:spPr>
            <a:xfrm flipH="1">
              <a:off x="9039671" y="4613105"/>
              <a:ext cx="165544" cy="172422"/>
            </a:xfrm>
            <a:custGeom>
              <a:avLst/>
              <a:gdLst/>
              <a:ahLst/>
              <a:cxnLst/>
              <a:rect l="l" t="t" r="r" b="b"/>
              <a:pathLst>
                <a:path w="4838" h="5039" extrusionOk="0">
                  <a:moveTo>
                    <a:pt x="2958" y="1"/>
                  </a:moveTo>
                  <a:lnTo>
                    <a:pt x="1755" y="1279"/>
                  </a:lnTo>
                  <a:lnTo>
                    <a:pt x="0" y="1003"/>
                  </a:lnTo>
                  <a:lnTo>
                    <a:pt x="0" y="1003"/>
                  </a:lnTo>
                  <a:lnTo>
                    <a:pt x="853" y="2557"/>
                  </a:lnTo>
                  <a:lnTo>
                    <a:pt x="76" y="4136"/>
                  </a:lnTo>
                  <a:lnTo>
                    <a:pt x="1805" y="3785"/>
                  </a:lnTo>
                  <a:lnTo>
                    <a:pt x="3058" y="5038"/>
                  </a:lnTo>
                  <a:lnTo>
                    <a:pt x="3259" y="3284"/>
                  </a:lnTo>
                  <a:lnTo>
                    <a:pt x="4838" y="2482"/>
                  </a:lnTo>
                  <a:lnTo>
                    <a:pt x="3233" y="1730"/>
                  </a:lnTo>
                  <a:lnTo>
                    <a:pt x="295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9"/>
            <p:cNvSpPr/>
            <p:nvPr/>
          </p:nvSpPr>
          <p:spPr>
            <a:xfrm flipH="1">
              <a:off x="9115151" y="4958686"/>
              <a:ext cx="164689" cy="172422"/>
            </a:xfrm>
            <a:custGeom>
              <a:avLst/>
              <a:gdLst/>
              <a:ahLst/>
              <a:cxnLst/>
              <a:rect l="l" t="t" r="r" b="b"/>
              <a:pathLst>
                <a:path w="4813" h="5039" extrusionOk="0">
                  <a:moveTo>
                    <a:pt x="2933" y="1"/>
                  </a:moveTo>
                  <a:lnTo>
                    <a:pt x="1730" y="1279"/>
                  </a:lnTo>
                  <a:lnTo>
                    <a:pt x="1" y="1029"/>
                  </a:lnTo>
                  <a:lnTo>
                    <a:pt x="853" y="2557"/>
                  </a:lnTo>
                  <a:lnTo>
                    <a:pt x="51" y="4136"/>
                  </a:lnTo>
                  <a:lnTo>
                    <a:pt x="51" y="4136"/>
                  </a:lnTo>
                  <a:lnTo>
                    <a:pt x="1780" y="3811"/>
                  </a:lnTo>
                  <a:lnTo>
                    <a:pt x="3034" y="5039"/>
                  </a:lnTo>
                  <a:lnTo>
                    <a:pt x="3259" y="3284"/>
                  </a:lnTo>
                  <a:lnTo>
                    <a:pt x="4813" y="2482"/>
                  </a:lnTo>
                  <a:lnTo>
                    <a:pt x="3234" y="1730"/>
                  </a:lnTo>
                  <a:lnTo>
                    <a:pt x="29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 name="Google Shape;209;p9"/>
          <p:cNvGrpSpPr/>
          <p:nvPr/>
        </p:nvGrpSpPr>
        <p:grpSpPr>
          <a:xfrm rot="1603635">
            <a:off x="-1004481" y="-1233557"/>
            <a:ext cx="4190705" cy="4453499"/>
            <a:chOff x="-4219997" y="480632"/>
            <a:chExt cx="2433812" cy="2586434"/>
          </a:xfrm>
        </p:grpSpPr>
        <p:sp>
          <p:nvSpPr>
            <p:cNvPr id="210" name="Google Shape;210;p9"/>
            <p:cNvSpPr/>
            <p:nvPr/>
          </p:nvSpPr>
          <p:spPr>
            <a:xfrm>
              <a:off x="-3870843" y="480632"/>
              <a:ext cx="2084659" cy="1469754"/>
            </a:xfrm>
            <a:custGeom>
              <a:avLst/>
              <a:gdLst/>
              <a:ahLst/>
              <a:cxnLst/>
              <a:rect l="l" t="t" r="r" b="b"/>
              <a:pathLst>
                <a:path w="29244" h="20618" extrusionOk="0">
                  <a:moveTo>
                    <a:pt x="29244" y="1"/>
                  </a:moveTo>
                  <a:lnTo>
                    <a:pt x="29244" y="1"/>
                  </a:lnTo>
                  <a:cubicBezTo>
                    <a:pt x="18610" y="2624"/>
                    <a:pt x="8431" y="7147"/>
                    <a:pt x="0" y="14025"/>
                  </a:cubicBezTo>
                  <a:cubicBezTo>
                    <a:pt x="491" y="16282"/>
                    <a:pt x="839" y="18521"/>
                    <a:pt x="491" y="20617"/>
                  </a:cubicBezTo>
                  <a:cubicBezTo>
                    <a:pt x="8012" y="11366"/>
                    <a:pt x="18190" y="4595"/>
                    <a:pt x="29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9"/>
            <p:cNvSpPr/>
            <p:nvPr/>
          </p:nvSpPr>
          <p:spPr>
            <a:xfrm>
              <a:off x="-3870843" y="480632"/>
              <a:ext cx="2084659" cy="1469754"/>
            </a:xfrm>
            <a:custGeom>
              <a:avLst/>
              <a:gdLst/>
              <a:ahLst/>
              <a:cxnLst/>
              <a:rect l="l" t="t" r="r" b="b"/>
              <a:pathLst>
                <a:path w="29244" h="20618" extrusionOk="0">
                  <a:moveTo>
                    <a:pt x="29244" y="1"/>
                  </a:moveTo>
                  <a:lnTo>
                    <a:pt x="29244" y="1"/>
                  </a:lnTo>
                  <a:cubicBezTo>
                    <a:pt x="18610" y="2624"/>
                    <a:pt x="8431" y="7147"/>
                    <a:pt x="0" y="14025"/>
                  </a:cubicBezTo>
                  <a:cubicBezTo>
                    <a:pt x="491" y="16282"/>
                    <a:pt x="839" y="18521"/>
                    <a:pt x="491" y="20617"/>
                  </a:cubicBezTo>
                  <a:cubicBezTo>
                    <a:pt x="839" y="20189"/>
                    <a:pt x="1196" y="19761"/>
                    <a:pt x="1553" y="19342"/>
                  </a:cubicBezTo>
                  <a:cubicBezTo>
                    <a:pt x="1410" y="18084"/>
                    <a:pt x="1116" y="16799"/>
                    <a:pt x="759" y="15505"/>
                  </a:cubicBezTo>
                  <a:cubicBezTo>
                    <a:pt x="8823" y="8208"/>
                    <a:pt x="18761" y="3168"/>
                    <a:pt x="29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9"/>
            <p:cNvSpPr/>
            <p:nvPr/>
          </p:nvSpPr>
          <p:spPr>
            <a:xfrm>
              <a:off x="-4219997" y="940420"/>
              <a:ext cx="1563209" cy="2126645"/>
            </a:xfrm>
            <a:custGeom>
              <a:avLst/>
              <a:gdLst/>
              <a:ahLst/>
              <a:cxnLst/>
              <a:rect l="l" t="t" r="r" b="b"/>
              <a:pathLst>
                <a:path w="21929" h="29833" extrusionOk="0">
                  <a:moveTo>
                    <a:pt x="21929" y="1"/>
                  </a:moveTo>
                  <a:lnTo>
                    <a:pt x="21929" y="1"/>
                  </a:lnTo>
                  <a:cubicBezTo>
                    <a:pt x="13034" y="6397"/>
                    <a:pt x="5264" y="14381"/>
                    <a:pt x="1" y="23900"/>
                  </a:cubicBezTo>
                  <a:cubicBezTo>
                    <a:pt x="1294" y="25809"/>
                    <a:pt x="2445" y="27754"/>
                    <a:pt x="2900" y="29832"/>
                  </a:cubicBezTo>
                  <a:cubicBezTo>
                    <a:pt x="6442" y="18449"/>
                    <a:pt x="13373" y="8386"/>
                    <a:pt x="219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3" name="Google Shape;213;p9"/>
          <p:cNvSpPr txBox="1">
            <a:spLocks noGrp="1"/>
          </p:cNvSpPr>
          <p:nvPr>
            <p:ph type="title"/>
          </p:nvPr>
        </p:nvSpPr>
        <p:spPr>
          <a:xfrm flipH="1">
            <a:off x="719991" y="1505250"/>
            <a:ext cx="4204800" cy="841800"/>
          </a:xfrm>
          <a:prstGeom prst="rect">
            <a:avLst/>
          </a:prstGeom>
        </p:spPr>
        <p:txBody>
          <a:bodyPr spcFirstLastPara="1" wrap="square" lIns="0" tIns="0" rIns="0" bIns="0" anchor="ctr" anchorCtr="0">
            <a:noAutofit/>
          </a:bodyPr>
          <a:lstStyle>
            <a:lvl1pPr lvl="0" rtl="0">
              <a:spcBef>
                <a:spcPts val="0"/>
              </a:spcBef>
              <a:spcAft>
                <a:spcPts val="0"/>
              </a:spcAft>
              <a:buSzPts val="4500"/>
              <a:buNone/>
              <a:defRPr sz="4500" b="0">
                <a:solidFill>
                  <a:schemeClr val="lt2"/>
                </a:solidFill>
              </a:defRPr>
            </a:lvl1pPr>
            <a:lvl2pPr lvl="1" rtl="0">
              <a:spcBef>
                <a:spcPts val="0"/>
              </a:spcBef>
              <a:spcAft>
                <a:spcPts val="0"/>
              </a:spcAft>
              <a:buSzPts val="4500"/>
              <a:buNone/>
              <a:defRPr sz="4500"/>
            </a:lvl2pPr>
            <a:lvl3pPr lvl="2" rtl="0">
              <a:spcBef>
                <a:spcPts val="0"/>
              </a:spcBef>
              <a:spcAft>
                <a:spcPts val="0"/>
              </a:spcAft>
              <a:buSzPts val="4500"/>
              <a:buNone/>
              <a:defRPr sz="4500"/>
            </a:lvl3pPr>
            <a:lvl4pPr lvl="3" rtl="0">
              <a:spcBef>
                <a:spcPts val="0"/>
              </a:spcBef>
              <a:spcAft>
                <a:spcPts val="0"/>
              </a:spcAft>
              <a:buSzPts val="4500"/>
              <a:buNone/>
              <a:defRPr sz="4500"/>
            </a:lvl4pPr>
            <a:lvl5pPr lvl="4" rtl="0">
              <a:spcBef>
                <a:spcPts val="0"/>
              </a:spcBef>
              <a:spcAft>
                <a:spcPts val="0"/>
              </a:spcAft>
              <a:buSzPts val="4500"/>
              <a:buNone/>
              <a:defRPr sz="4500"/>
            </a:lvl5pPr>
            <a:lvl6pPr lvl="5" rtl="0">
              <a:spcBef>
                <a:spcPts val="0"/>
              </a:spcBef>
              <a:spcAft>
                <a:spcPts val="0"/>
              </a:spcAft>
              <a:buSzPts val="4500"/>
              <a:buNone/>
              <a:defRPr sz="4500"/>
            </a:lvl6pPr>
            <a:lvl7pPr lvl="6" rtl="0">
              <a:spcBef>
                <a:spcPts val="0"/>
              </a:spcBef>
              <a:spcAft>
                <a:spcPts val="0"/>
              </a:spcAft>
              <a:buSzPts val="4500"/>
              <a:buNone/>
              <a:defRPr sz="4500"/>
            </a:lvl7pPr>
            <a:lvl8pPr lvl="7" rtl="0">
              <a:spcBef>
                <a:spcPts val="0"/>
              </a:spcBef>
              <a:spcAft>
                <a:spcPts val="0"/>
              </a:spcAft>
              <a:buSzPts val="4500"/>
              <a:buNone/>
              <a:defRPr sz="4500"/>
            </a:lvl8pPr>
            <a:lvl9pPr lvl="8" rtl="0">
              <a:spcBef>
                <a:spcPts val="0"/>
              </a:spcBef>
              <a:spcAft>
                <a:spcPts val="0"/>
              </a:spcAft>
              <a:buSzPts val="4500"/>
              <a:buNone/>
              <a:defRPr sz="4500"/>
            </a:lvl9pPr>
          </a:lstStyle>
          <a:p>
            <a:endParaRPr/>
          </a:p>
        </p:txBody>
      </p:sp>
      <p:sp>
        <p:nvSpPr>
          <p:cNvPr id="214" name="Google Shape;214;p9"/>
          <p:cNvSpPr txBox="1">
            <a:spLocks noGrp="1"/>
          </p:cNvSpPr>
          <p:nvPr>
            <p:ph type="subTitle" idx="1"/>
          </p:nvPr>
        </p:nvSpPr>
        <p:spPr>
          <a:xfrm flipH="1">
            <a:off x="719991" y="2347050"/>
            <a:ext cx="4204800" cy="1291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15"/>
        <p:cNvGrpSpPr/>
        <p:nvPr/>
      </p:nvGrpSpPr>
      <p:grpSpPr>
        <a:xfrm>
          <a:off x="0" y="0"/>
          <a:ext cx="0" cy="0"/>
          <a:chOff x="0" y="0"/>
          <a:chExt cx="0" cy="0"/>
        </a:xfrm>
      </p:grpSpPr>
      <p:sp>
        <p:nvSpPr>
          <p:cNvPr id="216" name="Google Shape;216;p10"/>
          <p:cNvSpPr txBox="1">
            <a:spLocks noGrp="1"/>
          </p:cNvSpPr>
          <p:nvPr>
            <p:ph type="title"/>
          </p:nvPr>
        </p:nvSpPr>
        <p:spPr>
          <a:xfrm>
            <a:off x="3392700" y="1550250"/>
            <a:ext cx="5031300" cy="2043000"/>
          </a:xfrm>
          <a:prstGeom prst="rect">
            <a:avLst/>
          </a:prstGeom>
        </p:spPr>
        <p:txBody>
          <a:bodyPr spcFirstLastPara="1" wrap="square" lIns="0" tIns="0" rIns="0" bIns="0" anchor="ctr" anchorCtr="0">
            <a:noAutofit/>
          </a:bodyPr>
          <a:lstStyle>
            <a:lvl1pPr lvl="0" algn="r" rtl="0">
              <a:spcBef>
                <a:spcPts val="0"/>
              </a:spcBef>
              <a:spcAft>
                <a:spcPts val="0"/>
              </a:spcAft>
              <a:buSzPts val="4800"/>
              <a:buNone/>
              <a:defRPr sz="64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grpSp>
        <p:nvGrpSpPr>
          <p:cNvPr id="217" name="Google Shape;217;p10"/>
          <p:cNvGrpSpPr/>
          <p:nvPr/>
        </p:nvGrpSpPr>
        <p:grpSpPr>
          <a:xfrm>
            <a:off x="6524360" y="-523269"/>
            <a:ext cx="4218365" cy="4503184"/>
            <a:chOff x="6682010" y="-523269"/>
            <a:chExt cx="4218365" cy="4503184"/>
          </a:xfrm>
        </p:grpSpPr>
        <p:sp>
          <p:nvSpPr>
            <p:cNvPr id="218" name="Google Shape;218;p10"/>
            <p:cNvSpPr/>
            <p:nvPr/>
          </p:nvSpPr>
          <p:spPr>
            <a:xfrm>
              <a:off x="6706594" y="-476376"/>
              <a:ext cx="3592156" cy="2531827"/>
            </a:xfrm>
            <a:custGeom>
              <a:avLst/>
              <a:gdLst/>
              <a:ahLst/>
              <a:cxnLst/>
              <a:rect l="l" t="t" r="r" b="b"/>
              <a:pathLst>
                <a:path w="112071" h="78990" extrusionOk="0">
                  <a:moveTo>
                    <a:pt x="0" y="0"/>
                  </a:moveTo>
                  <a:lnTo>
                    <a:pt x="0" y="0"/>
                  </a:lnTo>
                  <a:cubicBezTo>
                    <a:pt x="40753" y="10046"/>
                    <a:pt x="79757" y="27389"/>
                    <a:pt x="112070" y="53742"/>
                  </a:cubicBezTo>
                  <a:cubicBezTo>
                    <a:pt x="110197" y="62378"/>
                    <a:pt x="108858" y="70960"/>
                    <a:pt x="110197" y="78990"/>
                  </a:cubicBezTo>
                  <a:cubicBezTo>
                    <a:pt x="81363" y="43554"/>
                    <a:pt x="42359" y="17593"/>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0"/>
            <p:cNvSpPr/>
            <p:nvPr/>
          </p:nvSpPr>
          <p:spPr>
            <a:xfrm>
              <a:off x="6706594" y="-476376"/>
              <a:ext cx="3592156" cy="2531827"/>
            </a:xfrm>
            <a:custGeom>
              <a:avLst/>
              <a:gdLst/>
              <a:ahLst/>
              <a:cxnLst/>
              <a:rect l="l" t="t" r="r" b="b"/>
              <a:pathLst>
                <a:path w="112071" h="78990" extrusionOk="0">
                  <a:moveTo>
                    <a:pt x="0" y="0"/>
                  </a:moveTo>
                  <a:lnTo>
                    <a:pt x="0" y="0"/>
                  </a:lnTo>
                  <a:cubicBezTo>
                    <a:pt x="40753" y="10046"/>
                    <a:pt x="79757" y="27389"/>
                    <a:pt x="112070" y="53742"/>
                  </a:cubicBezTo>
                  <a:cubicBezTo>
                    <a:pt x="110197" y="62378"/>
                    <a:pt x="108858" y="70960"/>
                    <a:pt x="110197" y="78990"/>
                  </a:cubicBezTo>
                  <a:cubicBezTo>
                    <a:pt x="108858" y="77366"/>
                    <a:pt x="107485" y="75724"/>
                    <a:pt x="106111" y="74119"/>
                  </a:cubicBezTo>
                  <a:cubicBezTo>
                    <a:pt x="106664" y="69283"/>
                    <a:pt x="107788" y="64359"/>
                    <a:pt x="109162" y="59416"/>
                  </a:cubicBezTo>
                  <a:cubicBezTo>
                    <a:pt x="78258" y="31439"/>
                    <a:pt x="40182" y="1213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0"/>
            <p:cNvSpPr/>
            <p:nvPr/>
          </p:nvSpPr>
          <p:spPr>
            <a:xfrm>
              <a:off x="8206683" y="315705"/>
              <a:ext cx="2693692" cy="3664210"/>
            </a:xfrm>
            <a:custGeom>
              <a:avLst/>
              <a:gdLst/>
              <a:ahLst/>
              <a:cxnLst/>
              <a:rect l="l" t="t" r="r" b="b"/>
              <a:pathLst>
                <a:path w="84040" h="114319" extrusionOk="0">
                  <a:moveTo>
                    <a:pt x="1" y="0"/>
                  </a:moveTo>
                  <a:lnTo>
                    <a:pt x="1" y="0"/>
                  </a:lnTo>
                  <a:cubicBezTo>
                    <a:pt x="34098" y="24516"/>
                    <a:pt x="63860" y="55098"/>
                    <a:pt x="84040" y="91587"/>
                  </a:cubicBezTo>
                  <a:cubicBezTo>
                    <a:pt x="79079" y="98902"/>
                    <a:pt x="74672" y="106342"/>
                    <a:pt x="72924" y="114318"/>
                  </a:cubicBezTo>
                  <a:cubicBezTo>
                    <a:pt x="59345" y="70693"/>
                    <a:pt x="32796" y="32135"/>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0"/>
            <p:cNvSpPr/>
            <p:nvPr/>
          </p:nvSpPr>
          <p:spPr>
            <a:xfrm>
              <a:off x="6682010" y="-523269"/>
              <a:ext cx="3927842" cy="1781510"/>
            </a:xfrm>
            <a:custGeom>
              <a:avLst/>
              <a:gdLst/>
              <a:ahLst/>
              <a:cxnLst/>
              <a:rect l="l" t="t" r="r" b="b"/>
              <a:pathLst>
                <a:path w="122544" h="55581" extrusionOk="0">
                  <a:moveTo>
                    <a:pt x="119029" y="0"/>
                  </a:moveTo>
                  <a:lnTo>
                    <a:pt x="0" y="0"/>
                  </a:lnTo>
                  <a:cubicBezTo>
                    <a:pt x="44625" y="9011"/>
                    <a:pt x="87554" y="26711"/>
                    <a:pt x="122544" y="55580"/>
                  </a:cubicBezTo>
                  <a:cubicBezTo>
                    <a:pt x="116281" y="39076"/>
                    <a:pt x="121705" y="17825"/>
                    <a:pt x="119029" y="0"/>
                  </a:cubicBezTo>
                  <a:close/>
                </a:path>
              </a:pathLst>
            </a:custGeom>
            <a:solidFill>
              <a:srgbClr val="FF4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0"/>
            <p:cNvSpPr/>
            <p:nvPr/>
          </p:nvSpPr>
          <p:spPr>
            <a:xfrm>
              <a:off x="6682010" y="-523269"/>
              <a:ext cx="3927842" cy="1781510"/>
            </a:xfrm>
            <a:custGeom>
              <a:avLst/>
              <a:gdLst/>
              <a:ahLst/>
              <a:cxnLst/>
              <a:rect l="l" t="t" r="r" b="b"/>
              <a:pathLst>
                <a:path w="122544" h="55581" extrusionOk="0">
                  <a:moveTo>
                    <a:pt x="119029" y="0"/>
                  </a:moveTo>
                  <a:lnTo>
                    <a:pt x="0" y="0"/>
                  </a:lnTo>
                  <a:cubicBezTo>
                    <a:pt x="44625" y="9011"/>
                    <a:pt x="87554" y="26711"/>
                    <a:pt x="122544" y="55580"/>
                  </a:cubicBezTo>
                  <a:cubicBezTo>
                    <a:pt x="116281" y="39076"/>
                    <a:pt x="121705" y="17825"/>
                    <a:pt x="1190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13200"/>
            <a:ext cx="7704000" cy="572700"/>
          </a:xfrm>
          <a:prstGeom prst="rect">
            <a:avLst/>
          </a:prstGeom>
          <a:noFill/>
          <a:ln>
            <a:noFill/>
          </a:ln>
        </p:spPr>
        <p:txBody>
          <a:bodyPr spcFirstLastPara="1" wrap="square" lIns="0" tIns="0" rIns="0" bIns="0" anchor="ctr" anchorCtr="0">
            <a:noAutofit/>
          </a:bodyPr>
          <a:lstStyle>
            <a:lvl1pPr lvl="0">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0" tIns="0" rIns="0" bIns="0" anchor="ctr" anchorCtr="0">
            <a:noAutofit/>
          </a:bodyPr>
          <a:lstStyle>
            <a:lvl1pPr marL="457200" lvl="0" indent="-330200">
              <a:lnSpc>
                <a:spcPct val="115000"/>
              </a:lnSpc>
              <a:spcBef>
                <a:spcPts val="0"/>
              </a:spcBef>
              <a:spcAft>
                <a:spcPts val="0"/>
              </a:spcAft>
              <a:buClr>
                <a:schemeClr val="dk2"/>
              </a:buClr>
              <a:buSzPts val="1600"/>
              <a:buFont typeface="Libre Franklin Light"/>
              <a:buChar char="●"/>
              <a:defRPr sz="1600">
                <a:solidFill>
                  <a:schemeClr val="dk2"/>
                </a:solidFill>
                <a:latin typeface="Libre Franklin Light"/>
                <a:ea typeface="Libre Franklin Light"/>
                <a:cs typeface="Libre Franklin Light"/>
                <a:sym typeface="Libre Franklin Light"/>
              </a:defRPr>
            </a:lvl1pPr>
            <a:lvl2pPr marL="914400" lvl="1" indent="-330200">
              <a:lnSpc>
                <a:spcPct val="115000"/>
              </a:lnSpc>
              <a:spcBef>
                <a:spcPts val="1600"/>
              </a:spcBef>
              <a:spcAft>
                <a:spcPts val="0"/>
              </a:spcAft>
              <a:buClr>
                <a:schemeClr val="dk2"/>
              </a:buClr>
              <a:buSzPts val="1600"/>
              <a:buFont typeface="Libre Franklin Light"/>
              <a:buChar char="○"/>
              <a:defRPr sz="1600">
                <a:solidFill>
                  <a:schemeClr val="dk2"/>
                </a:solidFill>
                <a:latin typeface="Libre Franklin Light"/>
                <a:ea typeface="Libre Franklin Light"/>
                <a:cs typeface="Libre Franklin Light"/>
                <a:sym typeface="Libre Franklin Light"/>
              </a:defRPr>
            </a:lvl2pPr>
            <a:lvl3pPr marL="1371600" lvl="2" indent="-330200">
              <a:lnSpc>
                <a:spcPct val="115000"/>
              </a:lnSpc>
              <a:spcBef>
                <a:spcPts val="1600"/>
              </a:spcBef>
              <a:spcAft>
                <a:spcPts val="0"/>
              </a:spcAft>
              <a:buClr>
                <a:schemeClr val="dk2"/>
              </a:buClr>
              <a:buSzPts val="1600"/>
              <a:buFont typeface="Libre Franklin Light"/>
              <a:buChar char="■"/>
              <a:defRPr sz="1600">
                <a:solidFill>
                  <a:schemeClr val="dk2"/>
                </a:solidFill>
                <a:latin typeface="Libre Franklin Light"/>
                <a:ea typeface="Libre Franklin Light"/>
                <a:cs typeface="Libre Franklin Light"/>
                <a:sym typeface="Libre Franklin Light"/>
              </a:defRPr>
            </a:lvl3pPr>
            <a:lvl4pPr marL="1828800" lvl="3" indent="-330200">
              <a:lnSpc>
                <a:spcPct val="115000"/>
              </a:lnSpc>
              <a:spcBef>
                <a:spcPts val="1600"/>
              </a:spcBef>
              <a:spcAft>
                <a:spcPts val="0"/>
              </a:spcAft>
              <a:buClr>
                <a:schemeClr val="dk2"/>
              </a:buClr>
              <a:buSzPts val="1600"/>
              <a:buFont typeface="Libre Franklin Light"/>
              <a:buChar char="●"/>
              <a:defRPr sz="1600">
                <a:solidFill>
                  <a:schemeClr val="dk2"/>
                </a:solidFill>
                <a:latin typeface="Libre Franklin Light"/>
                <a:ea typeface="Libre Franklin Light"/>
                <a:cs typeface="Libre Franklin Light"/>
                <a:sym typeface="Libre Franklin Light"/>
              </a:defRPr>
            </a:lvl4pPr>
            <a:lvl5pPr marL="2286000" lvl="4" indent="-330200">
              <a:lnSpc>
                <a:spcPct val="115000"/>
              </a:lnSpc>
              <a:spcBef>
                <a:spcPts val="1600"/>
              </a:spcBef>
              <a:spcAft>
                <a:spcPts val="0"/>
              </a:spcAft>
              <a:buClr>
                <a:schemeClr val="dk2"/>
              </a:buClr>
              <a:buSzPts val="1600"/>
              <a:buFont typeface="Libre Franklin Light"/>
              <a:buChar char="○"/>
              <a:defRPr sz="1600">
                <a:solidFill>
                  <a:schemeClr val="dk2"/>
                </a:solidFill>
                <a:latin typeface="Libre Franklin Light"/>
                <a:ea typeface="Libre Franklin Light"/>
                <a:cs typeface="Libre Franklin Light"/>
                <a:sym typeface="Libre Franklin Light"/>
              </a:defRPr>
            </a:lvl5pPr>
            <a:lvl6pPr marL="2743200" lvl="5" indent="-330200">
              <a:lnSpc>
                <a:spcPct val="115000"/>
              </a:lnSpc>
              <a:spcBef>
                <a:spcPts val="1600"/>
              </a:spcBef>
              <a:spcAft>
                <a:spcPts val="0"/>
              </a:spcAft>
              <a:buClr>
                <a:schemeClr val="dk2"/>
              </a:buClr>
              <a:buSzPts val="1600"/>
              <a:buFont typeface="Libre Franklin Light"/>
              <a:buChar char="■"/>
              <a:defRPr sz="1600">
                <a:solidFill>
                  <a:schemeClr val="dk2"/>
                </a:solidFill>
                <a:latin typeface="Libre Franklin Light"/>
                <a:ea typeface="Libre Franklin Light"/>
                <a:cs typeface="Libre Franklin Light"/>
                <a:sym typeface="Libre Franklin Light"/>
              </a:defRPr>
            </a:lvl6pPr>
            <a:lvl7pPr marL="3200400" lvl="6" indent="-330200">
              <a:lnSpc>
                <a:spcPct val="115000"/>
              </a:lnSpc>
              <a:spcBef>
                <a:spcPts val="1600"/>
              </a:spcBef>
              <a:spcAft>
                <a:spcPts val="0"/>
              </a:spcAft>
              <a:buClr>
                <a:schemeClr val="dk2"/>
              </a:buClr>
              <a:buSzPts val="1600"/>
              <a:buFont typeface="Libre Franklin Light"/>
              <a:buChar char="●"/>
              <a:defRPr sz="1600">
                <a:solidFill>
                  <a:schemeClr val="dk2"/>
                </a:solidFill>
                <a:latin typeface="Libre Franklin Light"/>
                <a:ea typeface="Libre Franklin Light"/>
                <a:cs typeface="Libre Franklin Light"/>
                <a:sym typeface="Libre Franklin Light"/>
              </a:defRPr>
            </a:lvl7pPr>
            <a:lvl8pPr marL="3657600" lvl="7" indent="-330200">
              <a:lnSpc>
                <a:spcPct val="115000"/>
              </a:lnSpc>
              <a:spcBef>
                <a:spcPts val="1600"/>
              </a:spcBef>
              <a:spcAft>
                <a:spcPts val="0"/>
              </a:spcAft>
              <a:buClr>
                <a:schemeClr val="dk2"/>
              </a:buClr>
              <a:buSzPts val="1600"/>
              <a:buFont typeface="Libre Franklin Light"/>
              <a:buChar char="○"/>
              <a:defRPr sz="1600">
                <a:solidFill>
                  <a:schemeClr val="dk2"/>
                </a:solidFill>
                <a:latin typeface="Libre Franklin Light"/>
                <a:ea typeface="Libre Franklin Light"/>
                <a:cs typeface="Libre Franklin Light"/>
                <a:sym typeface="Libre Franklin Light"/>
              </a:defRPr>
            </a:lvl8pPr>
            <a:lvl9pPr marL="4114800" lvl="8" indent="-330200">
              <a:lnSpc>
                <a:spcPct val="115000"/>
              </a:lnSpc>
              <a:spcBef>
                <a:spcPts val="1600"/>
              </a:spcBef>
              <a:spcAft>
                <a:spcPts val="1600"/>
              </a:spcAft>
              <a:buClr>
                <a:schemeClr val="dk2"/>
              </a:buClr>
              <a:buSzPts val="1600"/>
              <a:buFont typeface="Libre Franklin Light"/>
              <a:buChar char="■"/>
              <a:defRPr sz="1600">
                <a:solidFill>
                  <a:schemeClr val="dk2"/>
                </a:solidFill>
                <a:latin typeface="Libre Franklin Light"/>
                <a:ea typeface="Libre Franklin Light"/>
                <a:cs typeface="Libre Franklin Light"/>
                <a:sym typeface="Libre Franklin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1" name="Google Shape;651;p25"/>
          <p:cNvSpPr txBox="1">
            <a:spLocks noGrp="1"/>
          </p:cNvSpPr>
          <p:nvPr>
            <p:ph type="ctrTitle"/>
          </p:nvPr>
        </p:nvSpPr>
        <p:spPr>
          <a:xfrm>
            <a:off x="2191200" y="711300"/>
            <a:ext cx="4761600" cy="3228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7600"/>
              <a:t>Voting Trends </a:t>
            </a:r>
            <a:endParaRPr sz="7600"/>
          </a:p>
          <a:p>
            <a:pPr marL="457200" lvl="0" indent="457200" algn="l" rtl="0">
              <a:spcBef>
                <a:spcPts val="0"/>
              </a:spcBef>
              <a:spcAft>
                <a:spcPts val="0"/>
              </a:spcAft>
              <a:buNone/>
            </a:pPr>
            <a:r>
              <a:rPr lang="en" sz="6400">
                <a:solidFill>
                  <a:schemeClr val="lt2"/>
                </a:solidFill>
              </a:rPr>
              <a:t> </a:t>
            </a:r>
            <a:r>
              <a:rPr lang="en" sz="6000">
                <a:solidFill>
                  <a:schemeClr val="lt2"/>
                </a:solidFill>
              </a:rPr>
              <a:t>2016-2018</a:t>
            </a:r>
            <a:endParaRPr sz="6000">
              <a:solidFill>
                <a:schemeClr val="lt2"/>
              </a:solidFill>
            </a:endParaRPr>
          </a:p>
        </p:txBody>
      </p:sp>
      <p:sp>
        <p:nvSpPr>
          <p:cNvPr id="652" name="Google Shape;652;p25"/>
          <p:cNvSpPr txBox="1">
            <a:spLocks noGrp="1"/>
          </p:cNvSpPr>
          <p:nvPr>
            <p:ph type="subTitle" idx="1"/>
          </p:nvPr>
        </p:nvSpPr>
        <p:spPr>
          <a:xfrm>
            <a:off x="2191200" y="3735450"/>
            <a:ext cx="4761600" cy="664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BY: David Mostacero,  Gardy Anger,  Madduri Sridevi, Nicoleta Cosereanu, Jordon Moses</a:t>
            </a:r>
            <a:endParaRPr/>
          </a:p>
        </p:txBody>
      </p:sp>
      <p:sp>
        <p:nvSpPr>
          <p:cNvPr id="653" name="Google Shape;653;p25"/>
          <p:cNvSpPr/>
          <p:nvPr/>
        </p:nvSpPr>
        <p:spPr>
          <a:xfrm>
            <a:off x="2610000" y="2468325"/>
            <a:ext cx="3923992" cy="79550"/>
          </a:xfrm>
          <a:custGeom>
            <a:avLst/>
            <a:gdLst/>
            <a:ahLst/>
            <a:cxnLst/>
            <a:rect l="l" t="t" r="r" b="b"/>
            <a:pathLst>
              <a:path w="22705" h="394" extrusionOk="0">
                <a:moveTo>
                  <a:pt x="1" y="1"/>
                </a:moveTo>
                <a:lnTo>
                  <a:pt x="1" y="393"/>
                </a:lnTo>
                <a:lnTo>
                  <a:pt x="22705" y="393"/>
                </a:lnTo>
                <a:lnTo>
                  <a:pt x="227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4" name="Google Shape;654;p25"/>
          <p:cNvGrpSpPr/>
          <p:nvPr/>
        </p:nvGrpSpPr>
        <p:grpSpPr>
          <a:xfrm>
            <a:off x="2609999" y="2648351"/>
            <a:ext cx="585478" cy="569325"/>
            <a:chOff x="2809075" y="3225575"/>
            <a:chExt cx="479076" cy="569325"/>
          </a:xfrm>
        </p:grpSpPr>
        <p:sp>
          <p:nvSpPr>
            <p:cNvPr id="655" name="Google Shape;655;p25"/>
            <p:cNvSpPr/>
            <p:nvPr/>
          </p:nvSpPr>
          <p:spPr>
            <a:xfrm flipH="1">
              <a:off x="2809075" y="3225575"/>
              <a:ext cx="479076" cy="77075"/>
            </a:xfrm>
            <a:custGeom>
              <a:avLst/>
              <a:gdLst/>
              <a:ahLst/>
              <a:cxnLst/>
              <a:rect l="l" t="t" r="r" b="b"/>
              <a:pathLst>
                <a:path w="22705" h="394" extrusionOk="0">
                  <a:moveTo>
                    <a:pt x="1" y="1"/>
                  </a:moveTo>
                  <a:lnTo>
                    <a:pt x="1" y="393"/>
                  </a:lnTo>
                  <a:lnTo>
                    <a:pt x="22705" y="393"/>
                  </a:lnTo>
                  <a:lnTo>
                    <a:pt x="227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5"/>
            <p:cNvSpPr/>
            <p:nvPr/>
          </p:nvSpPr>
          <p:spPr>
            <a:xfrm flipH="1">
              <a:off x="3048442" y="3717825"/>
              <a:ext cx="239708" cy="77075"/>
            </a:xfrm>
            <a:custGeom>
              <a:avLst/>
              <a:gdLst/>
              <a:ahLst/>
              <a:cxnLst/>
              <a:rect l="l" t="t" r="r" b="b"/>
              <a:pathLst>
                <a:path w="22705" h="394" extrusionOk="0">
                  <a:moveTo>
                    <a:pt x="1" y="1"/>
                  </a:moveTo>
                  <a:lnTo>
                    <a:pt x="1" y="393"/>
                  </a:lnTo>
                  <a:lnTo>
                    <a:pt x="22705" y="393"/>
                  </a:lnTo>
                  <a:lnTo>
                    <a:pt x="227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5"/>
            <p:cNvSpPr/>
            <p:nvPr/>
          </p:nvSpPr>
          <p:spPr>
            <a:xfrm flipH="1">
              <a:off x="2934615" y="3471691"/>
              <a:ext cx="353460" cy="77075"/>
            </a:xfrm>
            <a:custGeom>
              <a:avLst/>
              <a:gdLst/>
              <a:ahLst/>
              <a:cxnLst/>
              <a:rect l="l" t="t" r="r" b="b"/>
              <a:pathLst>
                <a:path w="22705" h="394" extrusionOk="0">
                  <a:moveTo>
                    <a:pt x="1" y="1"/>
                  </a:moveTo>
                  <a:lnTo>
                    <a:pt x="1" y="393"/>
                  </a:lnTo>
                  <a:lnTo>
                    <a:pt x="22705" y="393"/>
                  </a:lnTo>
                  <a:lnTo>
                    <a:pt x="227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25"/>
          <p:cNvGrpSpPr/>
          <p:nvPr/>
        </p:nvGrpSpPr>
        <p:grpSpPr>
          <a:xfrm flipH="1">
            <a:off x="5948517" y="2648351"/>
            <a:ext cx="585478" cy="569325"/>
            <a:chOff x="2809079" y="3225575"/>
            <a:chExt cx="479076" cy="569325"/>
          </a:xfrm>
        </p:grpSpPr>
        <p:sp>
          <p:nvSpPr>
            <p:cNvPr id="659" name="Google Shape;659;p25"/>
            <p:cNvSpPr/>
            <p:nvPr/>
          </p:nvSpPr>
          <p:spPr>
            <a:xfrm flipH="1">
              <a:off x="2809079" y="3225575"/>
              <a:ext cx="479076" cy="77075"/>
            </a:xfrm>
            <a:custGeom>
              <a:avLst/>
              <a:gdLst/>
              <a:ahLst/>
              <a:cxnLst/>
              <a:rect l="l" t="t" r="r" b="b"/>
              <a:pathLst>
                <a:path w="22705" h="394" extrusionOk="0">
                  <a:moveTo>
                    <a:pt x="1" y="1"/>
                  </a:moveTo>
                  <a:lnTo>
                    <a:pt x="1" y="393"/>
                  </a:lnTo>
                  <a:lnTo>
                    <a:pt x="22705" y="393"/>
                  </a:lnTo>
                  <a:lnTo>
                    <a:pt x="227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5"/>
            <p:cNvSpPr/>
            <p:nvPr/>
          </p:nvSpPr>
          <p:spPr>
            <a:xfrm flipH="1">
              <a:off x="3048446" y="3717825"/>
              <a:ext cx="239708" cy="77075"/>
            </a:xfrm>
            <a:custGeom>
              <a:avLst/>
              <a:gdLst/>
              <a:ahLst/>
              <a:cxnLst/>
              <a:rect l="l" t="t" r="r" b="b"/>
              <a:pathLst>
                <a:path w="22705" h="394" extrusionOk="0">
                  <a:moveTo>
                    <a:pt x="1" y="1"/>
                  </a:moveTo>
                  <a:lnTo>
                    <a:pt x="1" y="393"/>
                  </a:lnTo>
                  <a:lnTo>
                    <a:pt x="22705" y="393"/>
                  </a:lnTo>
                  <a:lnTo>
                    <a:pt x="227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5"/>
            <p:cNvSpPr/>
            <p:nvPr/>
          </p:nvSpPr>
          <p:spPr>
            <a:xfrm flipH="1">
              <a:off x="2934619" y="3470455"/>
              <a:ext cx="353460" cy="79550"/>
            </a:xfrm>
            <a:custGeom>
              <a:avLst/>
              <a:gdLst/>
              <a:ahLst/>
              <a:cxnLst/>
              <a:rect l="l" t="t" r="r" b="b"/>
              <a:pathLst>
                <a:path w="22705" h="394" extrusionOk="0">
                  <a:moveTo>
                    <a:pt x="1" y="1"/>
                  </a:moveTo>
                  <a:lnTo>
                    <a:pt x="1" y="393"/>
                  </a:lnTo>
                  <a:lnTo>
                    <a:pt x="22705" y="393"/>
                  </a:lnTo>
                  <a:lnTo>
                    <a:pt x="227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26"/>
          <p:cNvSpPr txBox="1">
            <a:spLocks noGrp="1"/>
          </p:cNvSpPr>
          <p:nvPr>
            <p:ph type="title"/>
          </p:nvPr>
        </p:nvSpPr>
        <p:spPr>
          <a:xfrm>
            <a:off x="720000" y="413200"/>
            <a:ext cx="7704000"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TABLE OF CONTENTS</a:t>
            </a:r>
            <a:endParaRPr/>
          </a:p>
        </p:txBody>
      </p:sp>
      <p:sp>
        <p:nvSpPr>
          <p:cNvPr id="667" name="Google Shape;667;p26"/>
          <p:cNvSpPr txBox="1">
            <a:spLocks noGrp="1"/>
          </p:cNvSpPr>
          <p:nvPr>
            <p:ph type="subTitle" idx="1"/>
          </p:nvPr>
        </p:nvSpPr>
        <p:spPr>
          <a:xfrm>
            <a:off x="720000" y="3899400"/>
            <a:ext cx="2357100" cy="230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Our Process</a:t>
            </a:r>
            <a:endParaRPr/>
          </a:p>
          <a:p>
            <a:pPr marL="0" lvl="0" indent="0" algn="ctr" rtl="0">
              <a:spcBef>
                <a:spcPts val="0"/>
              </a:spcBef>
              <a:spcAft>
                <a:spcPts val="0"/>
              </a:spcAft>
              <a:buNone/>
            </a:pPr>
            <a:endParaRPr/>
          </a:p>
        </p:txBody>
      </p:sp>
      <p:sp>
        <p:nvSpPr>
          <p:cNvPr id="668" name="Google Shape;668;p26"/>
          <p:cNvSpPr txBox="1">
            <a:spLocks noGrp="1"/>
          </p:cNvSpPr>
          <p:nvPr>
            <p:ph type="subTitle" idx="2"/>
          </p:nvPr>
        </p:nvSpPr>
        <p:spPr>
          <a:xfrm>
            <a:off x="720000" y="3994200"/>
            <a:ext cx="2357100" cy="609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How we broke the work down</a:t>
            </a:r>
            <a:endParaRPr/>
          </a:p>
        </p:txBody>
      </p:sp>
      <p:sp>
        <p:nvSpPr>
          <p:cNvPr id="669" name="Google Shape;669;p26"/>
          <p:cNvSpPr txBox="1">
            <a:spLocks noGrp="1"/>
          </p:cNvSpPr>
          <p:nvPr>
            <p:ph type="subTitle" idx="3"/>
          </p:nvPr>
        </p:nvSpPr>
        <p:spPr>
          <a:xfrm>
            <a:off x="6066900" y="3625600"/>
            <a:ext cx="2357100" cy="368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Future Developments</a:t>
            </a:r>
            <a:endParaRPr dirty="0"/>
          </a:p>
        </p:txBody>
      </p:sp>
      <p:sp>
        <p:nvSpPr>
          <p:cNvPr id="670" name="Google Shape;670;p26"/>
          <p:cNvSpPr txBox="1">
            <a:spLocks noGrp="1"/>
          </p:cNvSpPr>
          <p:nvPr>
            <p:ph type="subTitle" idx="4"/>
          </p:nvPr>
        </p:nvSpPr>
        <p:spPr>
          <a:xfrm>
            <a:off x="6066900" y="3994200"/>
            <a:ext cx="2357100" cy="609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T</a:t>
            </a:r>
            <a:r>
              <a:rPr lang="en-US" dirty="0"/>
              <a:t>h</a:t>
            </a:r>
            <a:r>
              <a:rPr lang="en" dirty="0"/>
              <a:t>ings we would like to add</a:t>
            </a:r>
            <a:endParaRPr dirty="0"/>
          </a:p>
        </p:txBody>
      </p:sp>
      <p:sp>
        <p:nvSpPr>
          <p:cNvPr id="671" name="Google Shape;671;p26"/>
          <p:cNvSpPr txBox="1">
            <a:spLocks noGrp="1"/>
          </p:cNvSpPr>
          <p:nvPr>
            <p:ph type="subTitle" idx="5"/>
          </p:nvPr>
        </p:nvSpPr>
        <p:spPr>
          <a:xfrm>
            <a:off x="3393450" y="3625600"/>
            <a:ext cx="2357100" cy="368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Conclusions</a:t>
            </a:r>
            <a:endParaRPr dirty="0"/>
          </a:p>
        </p:txBody>
      </p:sp>
      <p:sp>
        <p:nvSpPr>
          <p:cNvPr id="672" name="Google Shape;672;p26"/>
          <p:cNvSpPr txBox="1">
            <a:spLocks noGrp="1"/>
          </p:cNvSpPr>
          <p:nvPr>
            <p:ph type="subTitle" idx="6"/>
          </p:nvPr>
        </p:nvSpPr>
        <p:spPr>
          <a:xfrm>
            <a:off x="3393450" y="3994200"/>
            <a:ext cx="2357100" cy="609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All that we learned</a:t>
            </a:r>
            <a:endParaRPr/>
          </a:p>
        </p:txBody>
      </p:sp>
      <p:sp>
        <p:nvSpPr>
          <p:cNvPr id="673" name="Google Shape;673;p26"/>
          <p:cNvSpPr txBox="1">
            <a:spLocks noGrp="1"/>
          </p:cNvSpPr>
          <p:nvPr>
            <p:ph type="title" idx="7"/>
          </p:nvPr>
        </p:nvSpPr>
        <p:spPr>
          <a:xfrm>
            <a:off x="1592400" y="3068500"/>
            <a:ext cx="612300" cy="55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04</a:t>
            </a:r>
            <a:endParaRPr/>
          </a:p>
        </p:txBody>
      </p:sp>
      <p:sp>
        <p:nvSpPr>
          <p:cNvPr id="674" name="Google Shape;674;p26"/>
          <p:cNvSpPr txBox="1">
            <a:spLocks noGrp="1"/>
          </p:cNvSpPr>
          <p:nvPr>
            <p:ph type="title" idx="8"/>
          </p:nvPr>
        </p:nvSpPr>
        <p:spPr>
          <a:xfrm>
            <a:off x="4265850" y="3068500"/>
            <a:ext cx="612300" cy="55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05</a:t>
            </a:r>
            <a:endParaRPr/>
          </a:p>
        </p:txBody>
      </p:sp>
      <p:sp>
        <p:nvSpPr>
          <p:cNvPr id="675" name="Google Shape;675;p26"/>
          <p:cNvSpPr txBox="1">
            <a:spLocks noGrp="1"/>
          </p:cNvSpPr>
          <p:nvPr>
            <p:ph type="title" idx="9"/>
          </p:nvPr>
        </p:nvSpPr>
        <p:spPr>
          <a:xfrm>
            <a:off x="6939300" y="3068500"/>
            <a:ext cx="612300" cy="55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06</a:t>
            </a:r>
            <a:endParaRPr/>
          </a:p>
        </p:txBody>
      </p:sp>
      <p:sp>
        <p:nvSpPr>
          <p:cNvPr id="676" name="Google Shape;676;p26"/>
          <p:cNvSpPr txBox="1">
            <a:spLocks noGrp="1"/>
          </p:cNvSpPr>
          <p:nvPr>
            <p:ph type="subTitle" idx="13"/>
          </p:nvPr>
        </p:nvSpPr>
        <p:spPr>
          <a:xfrm>
            <a:off x="720000" y="1816800"/>
            <a:ext cx="2357100" cy="368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ABOUT THE Project</a:t>
            </a:r>
            <a:endParaRPr/>
          </a:p>
        </p:txBody>
      </p:sp>
      <p:sp>
        <p:nvSpPr>
          <p:cNvPr id="677" name="Google Shape;677;p26"/>
          <p:cNvSpPr txBox="1">
            <a:spLocks noGrp="1"/>
          </p:cNvSpPr>
          <p:nvPr>
            <p:ph type="subTitle" idx="14"/>
          </p:nvPr>
        </p:nvSpPr>
        <p:spPr>
          <a:xfrm>
            <a:off x="720000" y="2185400"/>
            <a:ext cx="2357100" cy="609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Our project and the data we used </a:t>
            </a:r>
            <a:endParaRPr/>
          </a:p>
        </p:txBody>
      </p:sp>
      <p:sp>
        <p:nvSpPr>
          <p:cNvPr id="678" name="Google Shape;678;p26"/>
          <p:cNvSpPr txBox="1">
            <a:spLocks noGrp="1"/>
          </p:cNvSpPr>
          <p:nvPr>
            <p:ph type="subTitle" idx="15"/>
          </p:nvPr>
        </p:nvSpPr>
        <p:spPr>
          <a:xfrm>
            <a:off x="6066900" y="1816800"/>
            <a:ext cx="2357100" cy="368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Demonstration</a:t>
            </a:r>
            <a:endParaRPr/>
          </a:p>
        </p:txBody>
      </p:sp>
      <p:sp>
        <p:nvSpPr>
          <p:cNvPr id="679" name="Google Shape;679;p26"/>
          <p:cNvSpPr txBox="1">
            <a:spLocks noGrp="1"/>
          </p:cNvSpPr>
          <p:nvPr>
            <p:ph type="subTitle" idx="16"/>
          </p:nvPr>
        </p:nvSpPr>
        <p:spPr>
          <a:xfrm>
            <a:off x="6066900" y="2185400"/>
            <a:ext cx="2357100" cy="609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The website and it’s functionalities</a:t>
            </a:r>
            <a:endParaRPr/>
          </a:p>
        </p:txBody>
      </p:sp>
      <p:sp>
        <p:nvSpPr>
          <p:cNvPr id="680" name="Google Shape;680;p26"/>
          <p:cNvSpPr txBox="1">
            <a:spLocks noGrp="1"/>
          </p:cNvSpPr>
          <p:nvPr>
            <p:ph type="subTitle" idx="17"/>
          </p:nvPr>
        </p:nvSpPr>
        <p:spPr>
          <a:xfrm>
            <a:off x="3393450" y="1816800"/>
            <a:ext cx="2357100" cy="368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Why It’s Important</a:t>
            </a:r>
            <a:endParaRPr/>
          </a:p>
        </p:txBody>
      </p:sp>
      <p:sp>
        <p:nvSpPr>
          <p:cNvPr id="681" name="Google Shape;681;p26"/>
          <p:cNvSpPr txBox="1">
            <a:spLocks noGrp="1"/>
          </p:cNvSpPr>
          <p:nvPr>
            <p:ph type="subTitle" idx="18"/>
          </p:nvPr>
        </p:nvSpPr>
        <p:spPr>
          <a:xfrm>
            <a:off x="3393450" y="2185400"/>
            <a:ext cx="2357100" cy="609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Why we chose this data</a:t>
            </a:r>
            <a:endParaRPr dirty="0"/>
          </a:p>
        </p:txBody>
      </p:sp>
      <p:sp>
        <p:nvSpPr>
          <p:cNvPr id="682" name="Google Shape;682;p26"/>
          <p:cNvSpPr txBox="1">
            <a:spLocks noGrp="1"/>
          </p:cNvSpPr>
          <p:nvPr>
            <p:ph type="title" idx="19"/>
          </p:nvPr>
        </p:nvSpPr>
        <p:spPr>
          <a:xfrm>
            <a:off x="1592400" y="1259625"/>
            <a:ext cx="612300" cy="55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01</a:t>
            </a:r>
            <a:endParaRPr/>
          </a:p>
        </p:txBody>
      </p:sp>
      <p:sp>
        <p:nvSpPr>
          <p:cNvPr id="683" name="Google Shape;683;p26"/>
          <p:cNvSpPr txBox="1">
            <a:spLocks noGrp="1"/>
          </p:cNvSpPr>
          <p:nvPr>
            <p:ph type="title" idx="20"/>
          </p:nvPr>
        </p:nvSpPr>
        <p:spPr>
          <a:xfrm>
            <a:off x="4265850" y="1259700"/>
            <a:ext cx="612300" cy="55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02</a:t>
            </a:r>
            <a:endParaRPr/>
          </a:p>
        </p:txBody>
      </p:sp>
      <p:sp>
        <p:nvSpPr>
          <p:cNvPr id="684" name="Google Shape;684;p26"/>
          <p:cNvSpPr txBox="1">
            <a:spLocks noGrp="1"/>
          </p:cNvSpPr>
          <p:nvPr>
            <p:ph type="title" idx="21"/>
          </p:nvPr>
        </p:nvSpPr>
        <p:spPr>
          <a:xfrm>
            <a:off x="6939300" y="1259700"/>
            <a:ext cx="612300" cy="55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03</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89" name="Google Shape;689;p27"/>
          <p:cNvSpPr txBox="1">
            <a:spLocks noGrp="1"/>
          </p:cNvSpPr>
          <p:nvPr>
            <p:ph type="title"/>
          </p:nvPr>
        </p:nvSpPr>
        <p:spPr>
          <a:xfrm flipH="1">
            <a:off x="719991" y="1505250"/>
            <a:ext cx="4204800" cy="841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ABout the project</a:t>
            </a:r>
            <a:endParaRPr/>
          </a:p>
        </p:txBody>
      </p:sp>
      <p:sp>
        <p:nvSpPr>
          <p:cNvPr id="690" name="Google Shape;690;p27"/>
          <p:cNvSpPr txBox="1">
            <a:spLocks noGrp="1"/>
          </p:cNvSpPr>
          <p:nvPr>
            <p:ph type="subTitle" idx="1"/>
          </p:nvPr>
        </p:nvSpPr>
        <p:spPr>
          <a:xfrm flipH="1">
            <a:off x="719991" y="2347050"/>
            <a:ext cx="4204800" cy="1291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We </a:t>
            </a:r>
            <a:r>
              <a:rPr lang="en" dirty="0"/>
              <a:t>found data that tracked the voting habits of voters in the years of 2016 and 2018. 2016 being the year of the presidential election and 2018 being the year of senate and house of representative elections.</a:t>
            </a:r>
            <a:endParaRPr dirty="0"/>
          </a:p>
        </p:txBody>
      </p:sp>
      <p:grpSp>
        <p:nvGrpSpPr>
          <p:cNvPr id="691" name="Google Shape;691;p27"/>
          <p:cNvGrpSpPr/>
          <p:nvPr/>
        </p:nvGrpSpPr>
        <p:grpSpPr>
          <a:xfrm>
            <a:off x="5687046" y="1770218"/>
            <a:ext cx="2944728" cy="3453674"/>
            <a:chOff x="622593" y="2275976"/>
            <a:chExt cx="2346397" cy="2751931"/>
          </a:xfrm>
        </p:grpSpPr>
        <p:sp>
          <p:nvSpPr>
            <p:cNvPr id="692" name="Google Shape;692;p27"/>
            <p:cNvSpPr/>
            <p:nvPr/>
          </p:nvSpPr>
          <p:spPr>
            <a:xfrm>
              <a:off x="790661" y="3295543"/>
              <a:ext cx="2011099" cy="1732364"/>
            </a:xfrm>
            <a:custGeom>
              <a:avLst/>
              <a:gdLst/>
              <a:ahLst/>
              <a:cxnLst/>
              <a:rect l="l" t="t" r="r" b="b"/>
              <a:pathLst>
                <a:path w="58774" h="50628" extrusionOk="0">
                  <a:moveTo>
                    <a:pt x="1" y="0"/>
                  </a:moveTo>
                  <a:lnTo>
                    <a:pt x="1" y="50627"/>
                  </a:lnTo>
                  <a:lnTo>
                    <a:pt x="58773" y="50627"/>
                  </a:lnTo>
                  <a:lnTo>
                    <a:pt x="5877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7"/>
            <p:cNvSpPr/>
            <p:nvPr/>
          </p:nvSpPr>
          <p:spPr>
            <a:xfrm>
              <a:off x="883284" y="3295543"/>
              <a:ext cx="1824990" cy="1732364"/>
            </a:xfrm>
            <a:custGeom>
              <a:avLst/>
              <a:gdLst/>
              <a:ahLst/>
              <a:cxnLst/>
              <a:rect l="l" t="t" r="r" b="b"/>
              <a:pathLst>
                <a:path w="53335" h="50628" extrusionOk="0">
                  <a:moveTo>
                    <a:pt x="1" y="0"/>
                  </a:moveTo>
                  <a:lnTo>
                    <a:pt x="1" y="50627"/>
                  </a:lnTo>
                  <a:lnTo>
                    <a:pt x="53334" y="50627"/>
                  </a:lnTo>
                  <a:lnTo>
                    <a:pt x="533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7"/>
            <p:cNvSpPr/>
            <p:nvPr/>
          </p:nvSpPr>
          <p:spPr>
            <a:xfrm>
              <a:off x="623448" y="2749285"/>
              <a:ext cx="2345541" cy="435691"/>
            </a:xfrm>
            <a:custGeom>
              <a:avLst/>
              <a:gdLst/>
              <a:ahLst/>
              <a:cxnLst/>
              <a:rect l="l" t="t" r="r" b="b"/>
              <a:pathLst>
                <a:path w="68548" h="12733" extrusionOk="0">
                  <a:moveTo>
                    <a:pt x="14687" y="0"/>
                  </a:moveTo>
                  <a:lnTo>
                    <a:pt x="1" y="9975"/>
                  </a:lnTo>
                  <a:lnTo>
                    <a:pt x="3785" y="12732"/>
                  </a:lnTo>
                  <a:lnTo>
                    <a:pt x="34261" y="12406"/>
                  </a:lnTo>
                  <a:lnTo>
                    <a:pt x="64763" y="12732"/>
                  </a:lnTo>
                  <a:lnTo>
                    <a:pt x="68547" y="9975"/>
                  </a:lnTo>
                  <a:lnTo>
                    <a:pt x="538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7"/>
            <p:cNvSpPr/>
            <p:nvPr/>
          </p:nvSpPr>
          <p:spPr>
            <a:xfrm>
              <a:off x="622593" y="3090590"/>
              <a:ext cx="2346397" cy="289035"/>
            </a:xfrm>
            <a:custGeom>
              <a:avLst/>
              <a:gdLst/>
              <a:ahLst/>
              <a:cxnLst/>
              <a:rect l="l" t="t" r="r" b="b"/>
              <a:pathLst>
                <a:path w="68573" h="8447" extrusionOk="0">
                  <a:moveTo>
                    <a:pt x="0" y="0"/>
                  </a:moveTo>
                  <a:lnTo>
                    <a:pt x="0" y="8446"/>
                  </a:lnTo>
                  <a:lnTo>
                    <a:pt x="68572" y="8446"/>
                  </a:lnTo>
                  <a:lnTo>
                    <a:pt x="6857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7"/>
            <p:cNvSpPr/>
            <p:nvPr/>
          </p:nvSpPr>
          <p:spPr>
            <a:xfrm>
              <a:off x="622593" y="3242372"/>
              <a:ext cx="1721209" cy="137246"/>
            </a:xfrm>
            <a:custGeom>
              <a:avLst/>
              <a:gdLst/>
              <a:ahLst/>
              <a:cxnLst/>
              <a:rect l="l" t="t" r="r" b="b"/>
              <a:pathLst>
                <a:path w="50302" h="4011" extrusionOk="0">
                  <a:moveTo>
                    <a:pt x="0" y="0"/>
                  </a:moveTo>
                  <a:lnTo>
                    <a:pt x="0" y="4010"/>
                  </a:lnTo>
                  <a:lnTo>
                    <a:pt x="50301" y="4010"/>
                  </a:lnTo>
                  <a:cubicBezTo>
                    <a:pt x="50301" y="4010"/>
                    <a:pt x="8196" y="2331"/>
                    <a:pt x="6291" y="1830"/>
                  </a:cubicBezTo>
                  <a:cubicBezTo>
                    <a:pt x="4386" y="1304"/>
                    <a:pt x="0" y="0"/>
                    <a:pt x="0" y="0"/>
                  </a:cubicBezTo>
                  <a:close/>
                </a:path>
              </a:pathLst>
            </a:custGeom>
            <a:solidFill>
              <a:srgbClr val="000000">
                <a:alpha val="11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7"/>
            <p:cNvSpPr/>
            <p:nvPr/>
          </p:nvSpPr>
          <p:spPr>
            <a:xfrm>
              <a:off x="1309477" y="2863327"/>
              <a:ext cx="973419" cy="51497"/>
            </a:xfrm>
            <a:custGeom>
              <a:avLst/>
              <a:gdLst/>
              <a:ahLst/>
              <a:cxnLst/>
              <a:rect l="l" t="t" r="r" b="b"/>
              <a:pathLst>
                <a:path w="28448" h="1505" extrusionOk="0">
                  <a:moveTo>
                    <a:pt x="1680" y="1"/>
                  </a:moveTo>
                  <a:lnTo>
                    <a:pt x="1" y="1504"/>
                  </a:lnTo>
                  <a:lnTo>
                    <a:pt x="28447" y="1504"/>
                  </a:lnTo>
                  <a:lnTo>
                    <a:pt x="2659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7"/>
            <p:cNvSpPr/>
            <p:nvPr/>
          </p:nvSpPr>
          <p:spPr>
            <a:xfrm>
              <a:off x="1343795" y="3090590"/>
              <a:ext cx="1625160" cy="72062"/>
            </a:xfrm>
            <a:custGeom>
              <a:avLst/>
              <a:gdLst/>
              <a:ahLst/>
              <a:cxnLst/>
              <a:rect l="l" t="t" r="r" b="b"/>
              <a:pathLst>
                <a:path w="47495" h="2106" extrusionOk="0">
                  <a:moveTo>
                    <a:pt x="0" y="0"/>
                  </a:moveTo>
                  <a:lnTo>
                    <a:pt x="47494" y="2105"/>
                  </a:lnTo>
                  <a:lnTo>
                    <a:pt x="47494" y="0"/>
                  </a:lnTo>
                  <a:close/>
                </a:path>
              </a:pathLst>
            </a:custGeom>
            <a:solidFill>
              <a:srgbClr val="000000">
                <a:alpha val="11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7"/>
            <p:cNvSpPr/>
            <p:nvPr/>
          </p:nvSpPr>
          <p:spPr>
            <a:xfrm>
              <a:off x="1556447" y="2275976"/>
              <a:ext cx="807020" cy="638875"/>
            </a:xfrm>
            <a:custGeom>
              <a:avLst/>
              <a:gdLst/>
              <a:ahLst/>
              <a:cxnLst/>
              <a:rect l="l" t="t" r="r" b="b"/>
              <a:pathLst>
                <a:path w="23585" h="18671" extrusionOk="0">
                  <a:moveTo>
                    <a:pt x="8161" y="0"/>
                  </a:moveTo>
                  <a:cubicBezTo>
                    <a:pt x="7794" y="0"/>
                    <a:pt x="7445" y="217"/>
                    <a:pt x="7294" y="575"/>
                  </a:cubicBezTo>
                  <a:lnTo>
                    <a:pt x="1" y="18645"/>
                  </a:lnTo>
                  <a:lnTo>
                    <a:pt x="18823" y="18670"/>
                  </a:lnTo>
                  <a:lnTo>
                    <a:pt x="23384" y="6816"/>
                  </a:lnTo>
                  <a:cubicBezTo>
                    <a:pt x="23585" y="6314"/>
                    <a:pt x="23334" y="5763"/>
                    <a:pt x="22858" y="5562"/>
                  </a:cubicBezTo>
                  <a:lnTo>
                    <a:pt x="8522" y="74"/>
                  </a:lnTo>
                  <a:cubicBezTo>
                    <a:pt x="8404" y="24"/>
                    <a:pt x="8281" y="0"/>
                    <a:pt x="81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7"/>
            <p:cNvSpPr/>
            <p:nvPr/>
          </p:nvSpPr>
          <p:spPr>
            <a:xfrm>
              <a:off x="1797430" y="2370241"/>
              <a:ext cx="220429" cy="211841"/>
            </a:xfrm>
            <a:custGeom>
              <a:avLst/>
              <a:gdLst/>
              <a:ahLst/>
              <a:cxnLst/>
              <a:rect l="l" t="t" r="r" b="b"/>
              <a:pathLst>
                <a:path w="6442" h="6191" extrusionOk="0">
                  <a:moveTo>
                    <a:pt x="2356" y="978"/>
                  </a:moveTo>
                  <a:lnTo>
                    <a:pt x="5339" y="2181"/>
                  </a:lnTo>
                  <a:cubicBezTo>
                    <a:pt x="5364" y="2181"/>
                    <a:pt x="5364" y="2206"/>
                    <a:pt x="5364" y="2231"/>
                  </a:cubicBezTo>
                  <a:lnTo>
                    <a:pt x="4136" y="5214"/>
                  </a:lnTo>
                  <a:cubicBezTo>
                    <a:pt x="4136" y="5239"/>
                    <a:pt x="4111" y="5239"/>
                    <a:pt x="4086" y="5239"/>
                  </a:cubicBezTo>
                  <a:lnTo>
                    <a:pt x="1103" y="4036"/>
                  </a:lnTo>
                  <a:cubicBezTo>
                    <a:pt x="1078" y="4010"/>
                    <a:pt x="1078" y="3985"/>
                    <a:pt x="1078" y="3985"/>
                  </a:cubicBezTo>
                  <a:lnTo>
                    <a:pt x="2281" y="1003"/>
                  </a:lnTo>
                  <a:cubicBezTo>
                    <a:pt x="2306" y="978"/>
                    <a:pt x="2306" y="978"/>
                    <a:pt x="2306" y="978"/>
                  </a:cubicBezTo>
                  <a:close/>
                  <a:moveTo>
                    <a:pt x="2319" y="0"/>
                  </a:moveTo>
                  <a:cubicBezTo>
                    <a:pt x="2187" y="0"/>
                    <a:pt x="2056" y="26"/>
                    <a:pt x="1930" y="76"/>
                  </a:cubicBezTo>
                  <a:cubicBezTo>
                    <a:pt x="1705" y="201"/>
                    <a:pt x="1504" y="376"/>
                    <a:pt x="1404" y="627"/>
                  </a:cubicBezTo>
                  <a:lnTo>
                    <a:pt x="201" y="3609"/>
                  </a:lnTo>
                  <a:cubicBezTo>
                    <a:pt x="0" y="4136"/>
                    <a:pt x="226" y="4712"/>
                    <a:pt x="752" y="4913"/>
                  </a:cubicBezTo>
                  <a:lnTo>
                    <a:pt x="3735" y="6116"/>
                  </a:lnTo>
                  <a:cubicBezTo>
                    <a:pt x="3860" y="6166"/>
                    <a:pt x="3985" y="6191"/>
                    <a:pt x="4111" y="6191"/>
                  </a:cubicBezTo>
                  <a:cubicBezTo>
                    <a:pt x="4512" y="6191"/>
                    <a:pt x="4888" y="5965"/>
                    <a:pt x="5038" y="5564"/>
                  </a:cubicBezTo>
                  <a:lnTo>
                    <a:pt x="6241" y="2582"/>
                  </a:lnTo>
                  <a:cubicBezTo>
                    <a:pt x="6442" y="2081"/>
                    <a:pt x="6191" y="1504"/>
                    <a:pt x="5690" y="1279"/>
                  </a:cubicBezTo>
                  <a:lnTo>
                    <a:pt x="2707" y="76"/>
                  </a:lnTo>
                  <a:cubicBezTo>
                    <a:pt x="2582" y="26"/>
                    <a:pt x="2450" y="0"/>
                    <a:pt x="2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7"/>
            <p:cNvSpPr/>
            <p:nvPr/>
          </p:nvSpPr>
          <p:spPr>
            <a:xfrm>
              <a:off x="1844579" y="2347624"/>
              <a:ext cx="101250" cy="184090"/>
            </a:xfrm>
            <a:custGeom>
              <a:avLst/>
              <a:gdLst/>
              <a:ahLst/>
              <a:cxnLst/>
              <a:rect l="l" t="t" r="r" b="b"/>
              <a:pathLst>
                <a:path w="2959" h="5380" extrusionOk="0">
                  <a:moveTo>
                    <a:pt x="723" y="1"/>
                  </a:moveTo>
                  <a:cubicBezTo>
                    <a:pt x="700" y="1"/>
                    <a:pt x="676" y="4"/>
                    <a:pt x="653" y="10"/>
                  </a:cubicBezTo>
                  <a:lnTo>
                    <a:pt x="126" y="260"/>
                  </a:lnTo>
                  <a:cubicBezTo>
                    <a:pt x="51" y="311"/>
                    <a:pt x="1" y="436"/>
                    <a:pt x="51" y="536"/>
                  </a:cubicBezTo>
                  <a:lnTo>
                    <a:pt x="1705" y="3945"/>
                  </a:lnTo>
                  <a:cubicBezTo>
                    <a:pt x="1755" y="4045"/>
                    <a:pt x="1680" y="4195"/>
                    <a:pt x="1580" y="4220"/>
                  </a:cubicBezTo>
                  <a:lnTo>
                    <a:pt x="803" y="4446"/>
                  </a:lnTo>
                  <a:cubicBezTo>
                    <a:pt x="703" y="4471"/>
                    <a:pt x="628" y="4596"/>
                    <a:pt x="678" y="4697"/>
                  </a:cubicBezTo>
                  <a:lnTo>
                    <a:pt x="828" y="5248"/>
                  </a:lnTo>
                  <a:cubicBezTo>
                    <a:pt x="849" y="5331"/>
                    <a:pt x="938" y="5380"/>
                    <a:pt x="1025" y="5380"/>
                  </a:cubicBezTo>
                  <a:cubicBezTo>
                    <a:pt x="1044" y="5380"/>
                    <a:pt x="1061" y="5378"/>
                    <a:pt x="1079" y="5373"/>
                  </a:cubicBezTo>
                  <a:lnTo>
                    <a:pt x="2607" y="4897"/>
                  </a:lnTo>
                  <a:cubicBezTo>
                    <a:pt x="2733" y="4872"/>
                    <a:pt x="2858" y="4772"/>
                    <a:pt x="2908" y="4646"/>
                  </a:cubicBezTo>
                  <a:cubicBezTo>
                    <a:pt x="2958" y="4521"/>
                    <a:pt x="2958" y="4371"/>
                    <a:pt x="2908" y="4245"/>
                  </a:cubicBezTo>
                  <a:lnTo>
                    <a:pt x="903" y="110"/>
                  </a:lnTo>
                  <a:cubicBezTo>
                    <a:pt x="865" y="33"/>
                    <a:pt x="797" y="1"/>
                    <a:pt x="7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7"/>
            <p:cNvSpPr/>
            <p:nvPr/>
          </p:nvSpPr>
          <p:spPr>
            <a:xfrm>
              <a:off x="1828293" y="2331645"/>
              <a:ext cx="134680" cy="216152"/>
            </a:xfrm>
            <a:custGeom>
              <a:avLst/>
              <a:gdLst/>
              <a:ahLst/>
              <a:cxnLst/>
              <a:rect l="l" t="t" r="r" b="b"/>
              <a:pathLst>
                <a:path w="3936" h="6317" extrusionOk="0">
                  <a:moveTo>
                    <a:pt x="1204" y="477"/>
                  </a:moveTo>
                  <a:cubicBezTo>
                    <a:pt x="1279" y="477"/>
                    <a:pt x="1354" y="502"/>
                    <a:pt x="1379" y="577"/>
                  </a:cubicBezTo>
                  <a:lnTo>
                    <a:pt x="3384" y="4712"/>
                  </a:lnTo>
                  <a:cubicBezTo>
                    <a:pt x="3434" y="4838"/>
                    <a:pt x="3434" y="4988"/>
                    <a:pt x="3384" y="5113"/>
                  </a:cubicBezTo>
                  <a:cubicBezTo>
                    <a:pt x="3334" y="5239"/>
                    <a:pt x="3209" y="5339"/>
                    <a:pt x="3083" y="5364"/>
                  </a:cubicBezTo>
                  <a:lnTo>
                    <a:pt x="1555" y="5840"/>
                  </a:lnTo>
                  <a:lnTo>
                    <a:pt x="1505" y="5840"/>
                  </a:lnTo>
                  <a:cubicBezTo>
                    <a:pt x="1404" y="5840"/>
                    <a:pt x="1329" y="5790"/>
                    <a:pt x="1304" y="5715"/>
                  </a:cubicBezTo>
                  <a:lnTo>
                    <a:pt x="1154" y="5164"/>
                  </a:lnTo>
                  <a:cubicBezTo>
                    <a:pt x="1104" y="5063"/>
                    <a:pt x="1179" y="4938"/>
                    <a:pt x="1279" y="4913"/>
                  </a:cubicBezTo>
                  <a:lnTo>
                    <a:pt x="2056" y="4687"/>
                  </a:lnTo>
                  <a:cubicBezTo>
                    <a:pt x="2156" y="4662"/>
                    <a:pt x="2231" y="4512"/>
                    <a:pt x="2181" y="4412"/>
                  </a:cubicBezTo>
                  <a:lnTo>
                    <a:pt x="527" y="1003"/>
                  </a:lnTo>
                  <a:cubicBezTo>
                    <a:pt x="477" y="903"/>
                    <a:pt x="527" y="778"/>
                    <a:pt x="602" y="727"/>
                  </a:cubicBezTo>
                  <a:lnTo>
                    <a:pt x="1129" y="477"/>
                  </a:lnTo>
                  <a:close/>
                  <a:moveTo>
                    <a:pt x="1204" y="1"/>
                  </a:moveTo>
                  <a:cubicBezTo>
                    <a:pt x="1104" y="1"/>
                    <a:pt x="1003" y="1"/>
                    <a:pt x="928" y="51"/>
                  </a:cubicBezTo>
                  <a:lnTo>
                    <a:pt x="402" y="301"/>
                  </a:lnTo>
                  <a:cubicBezTo>
                    <a:pt x="251" y="377"/>
                    <a:pt x="126" y="527"/>
                    <a:pt x="51" y="677"/>
                  </a:cubicBezTo>
                  <a:cubicBezTo>
                    <a:pt x="1" y="853"/>
                    <a:pt x="1" y="1028"/>
                    <a:pt x="101" y="1204"/>
                  </a:cubicBezTo>
                  <a:lnTo>
                    <a:pt x="1605" y="4311"/>
                  </a:lnTo>
                  <a:lnTo>
                    <a:pt x="1129" y="4462"/>
                  </a:lnTo>
                  <a:cubicBezTo>
                    <a:pt x="778" y="4562"/>
                    <a:pt x="577" y="4938"/>
                    <a:pt x="677" y="5289"/>
                  </a:cubicBezTo>
                  <a:lnTo>
                    <a:pt x="853" y="5840"/>
                  </a:lnTo>
                  <a:cubicBezTo>
                    <a:pt x="928" y="6116"/>
                    <a:pt x="1204" y="6316"/>
                    <a:pt x="1505" y="6316"/>
                  </a:cubicBezTo>
                  <a:cubicBezTo>
                    <a:pt x="1555" y="6316"/>
                    <a:pt x="1630" y="6316"/>
                    <a:pt x="1680" y="6291"/>
                  </a:cubicBezTo>
                  <a:lnTo>
                    <a:pt x="3209" y="5840"/>
                  </a:lnTo>
                  <a:cubicBezTo>
                    <a:pt x="3484" y="5740"/>
                    <a:pt x="3710" y="5565"/>
                    <a:pt x="3810" y="5314"/>
                  </a:cubicBezTo>
                  <a:cubicBezTo>
                    <a:pt x="3936" y="5038"/>
                    <a:pt x="3936" y="4763"/>
                    <a:pt x="3810" y="4512"/>
                  </a:cubicBezTo>
                  <a:lnTo>
                    <a:pt x="1805" y="377"/>
                  </a:lnTo>
                  <a:cubicBezTo>
                    <a:pt x="1705" y="151"/>
                    <a:pt x="1454" y="1"/>
                    <a:pt x="12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7"/>
            <p:cNvSpPr/>
            <p:nvPr/>
          </p:nvSpPr>
          <p:spPr>
            <a:xfrm>
              <a:off x="1980930" y="2493726"/>
              <a:ext cx="260772" cy="421115"/>
            </a:xfrm>
            <a:custGeom>
              <a:avLst/>
              <a:gdLst/>
              <a:ahLst/>
              <a:cxnLst/>
              <a:rect l="l" t="t" r="r" b="b"/>
              <a:pathLst>
                <a:path w="7621" h="12307" extrusionOk="0">
                  <a:moveTo>
                    <a:pt x="4813" y="0"/>
                  </a:moveTo>
                  <a:lnTo>
                    <a:pt x="1" y="12306"/>
                  </a:lnTo>
                  <a:lnTo>
                    <a:pt x="3259" y="12306"/>
                  </a:lnTo>
                  <a:lnTo>
                    <a:pt x="7620" y="1103"/>
                  </a:lnTo>
                  <a:lnTo>
                    <a:pt x="48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7"/>
            <p:cNvSpPr/>
            <p:nvPr/>
          </p:nvSpPr>
          <p:spPr>
            <a:xfrm>
              <a:off x="1901207" y="2519457"/>
              <a:ext cx="196408" cy="395383"/>
            </a:xfrm>
            <a:custGeom>
              <a:avLst/>
              <a:gdLst/>
              <a:ahLst/>
              <a:cxnLst/>
              <a:rect l="l" t="t" r="r" b="b"/>
              <a:pathLst>
                <a:path w="5740" h="11555" extrusionOk="0">
                  <a:moveTo>
                    <a:pt x="4486" y="0"/>
                  </a:moveTo>
                  <a:lnTo>
                    <a:pt x="0" y="11554"/>
                  </a:lnTo>
                  <a:lnTo>
                    <a:pt x="1404" y="11554"/>
                  </a:lnTo>
                  <a:lnTo>
                    <a:pt x="5739" y="477"/>
                  </a:lnTo>
                  <a:lnTo>
                    <a:pt x="44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7"/>
            <p:cNvSpPr/>
            <p:nvPr/>
          </p:nvSpPr>
          <p:spPr>
            <a:xfrm>
              <a:off x="1669668" y="2571773"/>
              <a:ext cx="209274" cy="343065"/>
            </a:xfrm>
            <a:custGeom>
              <a:avLst/>
              <a:gdLst/>
              <a:ahLst/>
              <a:cxnLst/>
              <a:rect l="l" t="t" r="r" b="b"/>
              <a:pathLst>
                <a:path w="6116" h="10026" extrusionOk="0">
                  <a:moveTo>
                    <a:pt x="3910" y="0"/>
                  </a:moveTo>
                  <a:lnTo>
                    <a:pt x="0" y="10025"/>
                  </a:lnTo>
                  <a:lnTo>
                    <a:pt x="2557" y="10025"/>
                  </a:lnTo>
                  <a:lnTo>
                    <a:pt x="6115" y="877"/>
                  </a:lnTo>
                  <a:lnTo>
                    <a:pt x="3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7"/>
            <p:cNvSpPr/>
            <p:nvPr/>
          </p:nvSpPr>
          <p:spPr>
            <a:xfrm>
              <a:off x="1709119" y="3492764"/>
              <a:ext cx="184398" cy="175844"/>
            </a:xfrm>
            <a:custGeom>
              <a:avLst/>
              <a:gdLst/>
              <a:ahLst/>
              <a:cxnLst/>
              <a:rect l="l" t="t" r="r" b="b"/>
              <a:pathLst>
                <a:path w="5389" h="5139" extrusionOk="0">
                  <a:moveTo>
                    <a:pt x="2707" y="1"/>
                  </a:moveTo>
                  <a:lnTo>
                    <a:pt x="1880" y="1705"/>
                  </a:lnTo>
                  <a:lnTo>
                    <a:pt x="0" y="1981"/>
                  </a:lnTo>
                  <a:lnTo>
                    <a:pt x="1353" y="3284"/>
                  </a:lnTo>
                  <a:lnTo>
                    <a:pt x="1028" y="5139"/>
                  </a:lnTo>
                  <a:lnTo>
                    <a:pt x="2707" y="4261"/>
                  </a:lnTo>
                  <a:lnTo>
                    <a:pt x="4361" y="5139"/>
                  </a:lnTo>
                  <a:lnTo>
                    <a:pt x="4060" y="3284"/>
                  </a:lnTo>
                  <a:lnTo>
                    <a:pt x="5389" y="1981"/>
                  </a:lnTo>
                  <a:lnTo>
                    <a:pt x="3534" y="1705"/>
                  </a:lnTo>
                  <a:lnTo>
                    <a:pt x="27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7"/>
            <p:cNvSpPr/>
            <p:nvPr/>
          </p:nvSpPr>
          <p:spPr>
            <a:xfrm>
              <a:off x="1550459" y="3544225"/>
              <a:ext cx="108093" cy="102926"/>
            </a:xfrm>
            <a:custGeom>
              <a:avLst/>
              <a:gdLst/>
              <a:ahLst/>
              <a:cxnLst/>
              <a:rect l="l" t="t" r="r" b="b"/>
              <a:pathLst>
                <a:path w="3159" h="3008" extrusionOk="0">
                  <a:moveTo>
                    <a:pt x="1579" y="0"/>
                  </a:moveTo>
                  <a:lnTo>
                    <a:pt x="1078" y="978"/>
                  </a:lnTo>
                  <a:lnTo>
                    <a:pt x="0" y="1153"/>
                  </a:lnTo>
                  <a:lnTo>
                    <a:pt x="777" y="1905"/>
                  </a:lnTo>
                  <a:lnTo>
                    <a:pt x="602" y="3008"/>
                  </a:lnTo>
                  <a:lnTo>
                    <a:pt x="1579" y="2482"/>
                  </a:lnTo>
                  <a:lnTo>
                    <a:pt x="2557" y="3008"/>
                  </a:lnTo>
                  <a:lnTo>
                    <a:pt x="2356" y="1905"/>
                  </a:lnTo>
                  <a:lnTo>
                    <a:pt x="3158" y="1153"/>
                  </a:lnTo>
                  <a:lnTo>
                    <a:pt x="2056" y="978"/>
                  </a:lnTo>
                  <a:lnTo>
                    <a:pt x="15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7"/>
            <p:cNvSpPr/>
            <p:nvPr/>
          </p:nvSpPr>
          <p:spPr>
            <a:xfrm>
              <a:off x="1933780" y="3544225"/>
              <a:ext cx="108093" cy="102926"/>
            </a:xfrm>
            <a:custGeom>
              <a:avLst/>
              <a:gdLst/>
              <a:ahLst/>
              <a:cxnLst/>
              <a:rect l="l" t="t" r="r" b="b"/>
              <a:pathLst>
                <a:path w="3159" h="3008" extrusionOk="0">
                  <a:moveTo>
                    <a:pt x="1579" y="0"/>
                  </a:moveTo>
                  <a:lnTo>
                    <a:pt x="1103" y="978"/>
                  </a:lnTo>
                  <a:lnTo>
                    <a:pt x="0" y="1153"/>
                  </a:lnTo>
                  <a:lnTo>
                    <a:pt x="802" y="1905"/>
                  </a:lnTo>
                  <a:lnTo>
                    <a:pt x="602" y="3008"/>
                  </a:lnTo>
                  <a:lnTo>
                    <a:pt x="1579" y="2482"/>
                  </a:lnTo>
                  <a:lnTo>
                    <a:pt x="2557" y="3008"/>
                  </a:lnTo>
                  <a:lnTo>
                    <a:pt x="2356" y="1905"/>
                  </a:lnTo>
                  <a:lnTo>
                    <a:pt x="3158" y="1153"/>
                  </a:lnTo>
                  <a:lnTo>
                    <a:pt x="2056" y="978"/>
                  </a:lnTo>
                  <a:lnTo>
                    <a:pt x="15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7"/>
            <p:cNvSpPr/>
            <p:nvPr/>
          </p:nvSpPr>
          <p:spPr>
            <a:xfrm>
              <a:off x="1047930" y="3878652"/>
              <a:ext cx="189565" cy="49786"/>
            </a:xfrm>
            <a:custGeom>
              <a:avLst/>
              <a:gdLst/>
              <a:ahLst/>
              <a:cxnLst/>
              <a:rect l="l" t="t" r="r" b="b"/>
              <a:pathLst>
                <a:path w="5540" h="1455" extrusionOk="0">
                  <a:moveTo>
                    <a:pt x="1" y="1"/>
                  </a:moveTo>
                  <a:lnTo>
                    <a:pt x="1" y="1455"/>
                  </a:lnTo>
                  <a:lnTo>
                    <a:pt x="5539" y="1455"/>
                  </a:lnTo>
                  <a:lnTo>
                    <a:pt x="55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7"/>
            <p:cNvSpPr/>
            <p:nvPr/>
          </p:nvSpPr>
          <p:spPr>
            <a:xfrm>
              <a:off x="1047930" y="3928402"/>
              <a:ext cx="189565" cy="48931"/>
            </a:xfrm>
            <a:custGeom>
              <a:avLst/>
              <a:gdLst/>
              <a:ahLst/>
              <a:cxnLst/>
              <a:rect l="l" t="t" r="r" b="b"/>
              <a:pathLst>
                <a:path w="5540" h="1430" extrusionOk="0">
                  <a:moveTo>
                    <a:pt x="1" y="1"/>
                  </a:moveTo>
                  <a:lnTo>
                    <a:pt x="1" y="1429"/>
                  </a:lnTo>
                  <a:lnTo>
                    <a:pt x="5539" y="1429"/>
                  </a:lnTo>
                  <a:lnTo>
                    <a:pt x="55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7"/>
            <p:cNvSpPr/>
            <p:nvPr/>
          </p:nvSpPr>
          <p:spPr>
            <a:xfrm>
              <a:off x="1047930" y="3829792"/>
              <a:ext cx="189565" cy="48897"/>
            </a:xfrm>
            <a:custGeom>
              <a:avLst/>
              <a:gdLst/>
              <a:ahLst/>
              <a:cxnLst/>
              <a:rect l="l" t="t" r="r" b="b"/>
              <a:pathLst>
                <a:path w="5540" h="1429" extrusionOk="0">
                  <a:moveTo>
                    <a:pt x="1" y="0"/>
                  </a:moveTo>
                  <a:lnTo>
                    <a:pt x="1" y="1429"/>
                  </a:lnTo>
                  <a:lnTo>
                    <a:pt x="5539" y="1429"/>
                  </a:lnTo>
                  <a:lnTo>
                    <a:pt x="55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7"/>
            <p:cNvSpPr/>
            <p:nvPr/>
          </p:nvSpPr>
          <p:spPr>
            <a:xfrm>
              <a:off x="1047930" y="3977297"/>
              <a:ext cx="189565" cy="49752"/>
            </a:xfrm>
            <a:custGeom>
              <a:avLst/>
              <a:gdLst/>
              <a:ahLst/>
              <a:cxnLst/>
              <a:rect l="l" t="t" r="r" b="b"/>
              <a:pathLst>
                <a:path w="5540" h="1454" extrusionOk="0">
                  <a:moveTo>
                    <a:pt x="1" y="0"/>
                  </a:moveTo>
                  <a:lnTo>
                    <a:pt x="1" y="1454"/>
                  </a:lnTo>
                  <a:lnTo>
                    <a:pt x="5539" y="1454"/>
                  </a:lnTo>
                  <a:lnTo>
                    <a:pt x="55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7"/>
            <p:cNvSpPr/>
            <p:nvPr/>
          </p:nvSpPr>
          <p:spPr>
            <a:xfrm>
              <a:off x="2353986" y="3878652"/>
              <a:ext cx="189565" cy="49786"/>
            </a:xfrm>
            <a:custGeom>
              <a:avLst/>
              <a:gdLst/>
              <a:ahLst/>
              <a:cxnLst/>
              <a:rect l="l" t="t" r="r" b="b"/>
              <a:pathLst>
                <a:path w="5540" h="1455" extrusionOk="0">
                  <a:moveTo>
                    <a:pt x="0" y="1"/>
                  </a:moveTo>
                  <a:lnTo>
                    <a:pt x="0" y="1455"/>
                  </a:lnTo>
                  <a:lnTo>
                    <a:pt x="5539" y="1455"/>
                  </a:lnTo>
                  <a:lnTo>
                    <a:pt x="55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7"/>
            <p:cNvSpPr/>
            <p:nvPr/>
          </p:nvSpPr>
          <p:spPr>
            <a:xfrm>
              <a:off x="2353986" y="3928402"/>
              <a:ext cx="189565" cy="48931"/>
            </a:xfrm>
            <a:custGeom>
              <a:avLst/>
              <a:gdLst/>
              <a:ahLst/>
              <a:cxnLst/>
              <a:rect l="l" t="t" r="r" b="b"/>
              <a:pathLst>
                <a:path w="5540" h="1430" extrusionOk="0">
                  <a:moveTo>
                    <a:pt x="0" y="1"/>
                  </a:moveTo>
                  <a:lnTo>
                    <a:pt x="0" y="1429"/>
                  </a:lnTo>
                  <a:lnTo>
                    <a:pt x="5539" y="1429"/>
                  </a:lnTo>
                  <a:lnTo>
                    <a:pt x="55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7"/>
            <p:cNvSpPr/>
            <p:nvPr/>
          </p:nvSpPr>
          <p:spPr>
            <a:xfrm>
              <a:off x="2353986" y="3829792"/>
              <a:ext cx="189565" cy="48897"/>
            </a:xfrm>
            <a:custGeom>
              <a:avLst/>
              <a:gdLst/>
              <a:ahLst/>
              <a:cxnLst/>
              <a:rect l="l" t="t" r="r" b="b"/>
              <a:pathLst>
                <a:path w="5540" h="1429" extrusionOk="0">
                  <a:moveTo>
                    <a:pt x="0" y="0"/>
                  </a:moveTo>
                  <a:lnTo>
                    <a:pt x="0" y="1429"/>
                  </a:lnTo>
                  <a:lnTo>
                    <a:pt x="5539" y="1429"/>
                  </a:lnTo>
                  <a:lnTo>
                    <a:pt x="55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7"/>
            <p:cNvSpPr/>
            <p:nvPr/>
          </p:nvSpPr>
          <p:spPr>
            <a:xfrm>
              <a:off x="2353986" y="3977297"/>
              <a:ext cx="189565" cy="49752"/>
            </a:xfrm>
            <a:custGeom>
              <a:avLst/>
              <a:gdLst/>
              <a:ahLst/>
              <a:cxnLst/>
              <a:rect l="l" t="t" r="r" b="b"/>
              <a:pathLst>
                <a:path w="5540" h="1454" extrusionOk="0">
                  <a:moveTo>
                    <a:pt x="0" y="0"/>
                  </a:moveTo>
                  <a:lnTo>
                    <a:pt x="0" y="1454"/>
                  </a:lnTo>
                  <a:lnTo>
                    <a:pt x="5539" y="1454"/>
                  </a:lnTo>
                  <a:lnTo>
                    <a:pt x="55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7"/>
            <p:cNvSpPr/>
            <p:nvPr/>
          </p:nvSpPr>
          <p:spPr>
            <a:xfrm>
              <a:off x="2220201" y="4425766"/>
              <a:ext cx="488010" cy="542039"/>
            </a:xfrm>
            <a:custGeom>
              <a:avLst/>
              <a:gdLst/>
              <a:ahLst/>
              <a:cxnLst/>
              <a:rect l="l" t="t" r="r" b="b"/>
              <a:pathLst>
                <a:path w="14262" h="15841" extrusionOk="0">
                  <a:moveTo>
                    <a:pt x="9374" y="1"/>
                  </a:moveTo>
                  <a:lnTo>
                    <a:pt x="0" y="2883"/>
                  </a:lnTo>
                  <a:lnTo>
                    <a:pt x="401" y="3936"/>
                  </a:lnTo>
                  <a:lnTo>
                    <a:pt x="1379" y="3886"/>
                  </a:lnTo>
                  <a:lnTo>
                    <a:pt x="7795" y="7695"/>
                  </a:lnTo>
                  <a:lnTo>
                    <a:pt x="5163" y="12106"/>
                  </a:lnTo>
                  <a:cubicBezTo>
                    <a:pt x="6843" y="10427"/>
                    <a:pt x="9198" y="7996"/>
                    <a:pt x="9198" y="7996"/>
                  </a:cubicBezTo>
                  <a:lnTo>
                    <a:pt x="13284" y="12933"/>
                  </a:lnTo>
                  <a:lnTo>
                    <a:pt x="13284" y="15841"/>
                  </a:lnTo>
                  <a:lnTo>
                    <a:pt x="14261" y="15841"/>
                  </a:lnTo>
                  <a:lnTo>
                    <a:pt x="14261" y="8873"/>
                  </a:lnTo>
                  <a:lnTo>
                    <a:pt x="12131" y="9299"/>
                  </a:lnTo>
                  <a:lnTo>
                    <a:pt x="9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7"/>
            <p:cNvSpPr/>
            <p:nvPr/>
          </p:nvSpPr>
          <p:spPr>
            <a:xfrm>
              <a:off x="1463859" y="4532109"/>
              <a:ext cx="248727" cy="144124"/>
            </a:xfrm>
            <a:custGeom>
              <a:avLst/>
              <a:gdLst/>
              <a:ahLst/>
              <a:cxnLst/>
              <a:rect l="l" t="t" r="r" b="b"/>
              <a:pathLst>
                <a:path w="7269" h="4212" extrusionOk="0">
                  <a:moveTo>
                    <a:pt x="1830" y="1"/>
                  </a:moveTo>
                  <a:lnTo>
                    <a:pt x="0" y="3459"/>
                  </a:lnTo>
                  <a:lnTo>
                    <a:pt x="1729" y="4211"/>
                  </a:lnTo>
                  <a:lnTo>
                    <a:pt x="7268" y="1956"/>
                  </a:lnTo>
                  <a:lnTo>
                    <a:pt x="18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7"/>
            <p:cNvSpPr/>
            <p:nvPr/>
          </p:nvSpPr>
          <p:spPr>
            <a:xfrm>
              <a:off x="883284" y="4425766"/>
              <a:ext cx="323355" cy="542039"/>
            </a:xfrm>
            <a:custGeom>
              <a:avLst/>
              <a:gdLst/>
              <a:ahLst/>
              <a:cxnLst/>
              <a:rect l="l" t="t" r="r" b="b"/>
              <a:pathLst>
                <a:path w="9450" h="15841" extrusionOk="0">
                  <a:moveTo>
                    <a:pt x="6667" y="1"/>
                  </a:moveTo>
                  <a:lnTo>
                    <a:pt x="1" y="2382"/>
                  </a:lnTo>
                  <a:lnTo>
                    <a:pt x="1" y="15841"/>
                  </a:lnTo>
                  <a:lnTo>
                    <a:pt x="1780" y="15841"/>
                  </a:lnTo>
                  <a:lnTo>
                    <a:pt x="376" y="12783"/>
                  </a:lnTo>
                  <a:lnTo>
                    <a:pt x="3334" y="4688"/>
                  </a:lnTo>
                  <a:lnTo>
                    <a:pt x="8798" y="8522"/>
                  </a:lnTo>
                  <a:lnTo>
                    <a:pt x="9449" y="6993"/>
                  </a:lnTo>
                  <a:lnTo>
                    <a:pt x="66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7"/>
            <p:cNvSpPr/>
            <p:nvPr/>
          </p:nvSpPr>
          <p:spPr>
            <a:xfrm>
              <a:off x="2344542" y="4699323"/>
              <a:ext cx="330199" cy="268471"/>
            </a:xfrm>
            <a:custGeom>
              <a:avLst/>
              <a:gdLst/>
              <a:ahLst/>
              <a:cxnLst/>
              <a:rect l="l" t="t" r="r" b="b"/>
              <a:pathLst>
                <a:path w="9650" h="7846" extrusionOk="0">
                  <a:moveTo>
                    <a:pt x="5564" y="1"/>
                  </a:moveTo>
                  <a:lnTo>
                    <a:pt x="5564" y="1"/>
                  </a:lnTo>
                  <a:cubicBezTo>
                    <a:pt x="5564" y="1"/>
                    <a:pt x="3209" y="2432"/>
                    <a:pt x="1529" y="4111"/>
                  </a:cubicBezTo>
                  <a:lnTo>
                    <a:pt x="1" y="6693"/>
                  </a:lnTo>
                  <a:lnTo>
                    <a:pt x="527" y="7846"/>
                  </a:lnTo>
                  <a:lnTo>
                    <a:pt x="9650" y="7846"/>
                  </a:lnTo>
                  <a:lnTo>
                    <a:pt x="9650" y="4938"/>
                  </a:lnTo>
                  <a:lnTo>
                    <a:pt x="5163" y="5189"/>
                  </a:lnTo>
                  <a:lnTo>
                    <a:pt x="5163" y="5189"/>
                  </a:lnTo>
                  <a:lnTo>
                    <a:pt x="55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7"/>
            <p:cNvSpPr/>
            <p:nvPr/>
          </p:nvSpPr>
          <p:spPr>
            <a:xfrm>
              <a:off x="896149" y="4586136"/>
              <a:ext cx="288180" cy="381662"/>
            </a:xfrm>
            <a:custGeom>
              <a:avLst/>
              <a:gdLst/>
              <a:ahLst/>
              <a:cxnLst/>
              <a:rect l="l" t="t" r="r" b="b"/>
              <a:pathLst>
                <a:path w="8422" h="11154" extrusionOk="0">
                  <a:moveTo>
                    <a:pt x="2958" y="1"/>
                  </a:moveTo>
                  <a:lnTo>
                    <a:pt x="0" y="8096"/>
                  </a:lnTo>
                  <a:lnTo>
                    <a:pt x="3785" y="9725"/>
                  </a:lnTo>
                  <a:lnTo>
                    <a:pt x="3058" y="11154"/>
                  </a:lnTo>
                  <a:lnTo>
                    <a:pt x="5214" y="11154"/>
                  </a:lnTo>
                  <a:lnTo>
                    <a:pt x="8422" y="3835"/>
                  </a:lnTo>
                  <a:lnTo>
                    <a:pt x="29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7"/>
            <p:cNvSpPr/>
            <p:nvPr/>
          </p:nvSpPr>
          <p:spPr>
            <a:xfrm>
              <a:off x="1523018" y="4520955"/>
              <a:ext cx="445101" cy="446846"/>
            </a:xfrm>
            <a:custGeom>
              <a:avLst/>
              <a:gdLst/>
              <a:ahLst/>
              <a:cxnLst/>
              <a:rect l="l" t="t" r="r" b="b"/>
              <a:pathLst>
                <a:path w="13008" h="13059" extrusionOk="0">
                  <a:moveTo>
                    <a:pt x="11103" y="1"/>
                  </a:moveTo>
                  <a:lnTo>
                    <a:pt x="5539" y="2282"/>
                  </a:lnTo>
                  <a:lnTo>
                    <a:pt x="0" y="4537"/>
                  </a:lnTo>
                  <a:lnTo>
                    <a:pt x="4161" y="6367"/>
                  </a:lnTo>
                  <a:lnTo>
                    <a:pt x="1254" y="13059"/>
                  </a:lnTo>
                  <a:lnTo>
                    <a:pt x="6166" y="13059"/>
                  </a:lnTo>
                  <a:lnTo>
                    <a:pt x="7895" y="12357"/>
                  </a:lnTo>
                  <a:lnTo>
                    <a:pt x="13008" y="4287"/>
                  </a:lnTo>
                  <a:lnTo>
                    <a:pt x="111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7"/>
            <p:cNvSpPr/>
            <p:nvPr/>
          </p:nvSpPr>
          <p:spPr>
            <a:xfrm>
              <a:off x="1793153" y="4558695"/>
              <a:ext cx="693794" cy="385084"/>
            </a:xfrm>
            <a:custGeom>
              <a:avLst/>
              <a:gdLst/>
              <a:ahLst/>
              <a:cxnLst/>
              <a:rect l="l" t="t" r="r" b="b"/>
              <a:pathLst>
                <a:path w="20276" h="11254" extrusionOk="0">
                  <a:moveTo>
                    <a:pt x="13860" y="1"/>
                  </a:moveTo>
                  <a:lnTo>
                    <a:pt x="10151" y="4637"/>
                  </a:lnTo>
                  <a:lnTo>
                    <a:pt x="6867" y="402"/>
                  </a:lnTo>
                  <a:lnTo>
                    <a:pt x="5113" y="3184"/>
                  </a:lnTo>
                  <a:lnTo>
                    <a:pt x="0" y="11254"/>
                  </a:lnTo>
                  <a:lnTo>
                    <a:pt x="13810" y="5590"/>
                  </a:lnTo>
                  <a:lnTo>
                    <a:pt x="16116" y="10803"/>
                  </a:lnTo>
                  <a:lnTo>
                    <a:pt x="17644" y="8221"/>
                  </a:lnTo>
                  <a:lnTo>
                    <a:pt x="20276" y="3810"/>
                  </a:lnTo>
                  <a:lnTo>
                    <a:pt x="1386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7"/>
            <p:cNvSpPr/>
            <p:nvPr/>
          </p:nvSpPr>
          <p:spPr>
            <a:xfrm>
              <a:off x="1074516" y="4558695"/>
              <a:ext cx="590902" cy="409104"/>
            </a:xfrm>
            <a:custGeom>
              <a:avLst/>
              <a:gdLst/>
              <a:ahLst/>
              <a:cxnLst/>
              <a:rect l="l" t="t" r="r" b="b"/>
              <a:pathLst>
                <a:path w="17269" h="11956" extrusionOk="0">
                  <a:moveTo>
                    <a:pt x="5214" y="1"/>
                  </a:moveTo>
                  <a:lnTo>
                    <a:pt x="3860" y="3108"/>
                  </a:lnTo>
                  <a:lnTo>
                    <a:pt x="3209" y="4637"/>
                  </a:lnTo>
                  <a:lnTo>
                    <a:pt x="1" y="11956"/>
                  </a:lnTo>
                  <a:lnTo>
                    <a:pt x="14362" y="11956"/>
                  </a:lnTo>
                  <a:lnTo>
                    <a:pt x="17269" y="5264"/>
                  </a:lnTo>
                  <a:lnTo>
                    <a:pt x="13108" y="3434"/>
                  </a:lnTo>
                  <a:lnTo>
                    <a:pt x="11379" y="2682"/>
                  </a:lnTo>
                  <a:lnTo>
                    <a:pt x="52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7"/>
            <p:cNvSpPr/>
            <p:nvPr/>
          </p:nvSpPr>
          <p:spPr>
            <a:xfrm>
              <a:off x="1733959" y="4749928"/>
              <a:ext cx="628644" cy="217863"/>
            </a:xfrm>
            <a:custGeom>
              <a:avLst/>
              <a:gdLst/>
              <a:ahLst/>
              <a:cxnLst/>
              <a:rect l="l" t="t" r="r" b="b"/>
              <a:pathLst>
                <a:path w="18372" h="6367" extrusionOk="0">
                  <a:moveTo>
                    <a:pt x="15540" y="1"/>
                  </a:moveTo>
                  <a:lnTo>
                    <a:pt x="1730" y="5665"/>
                  </a:lnTo>
                  <a:lnTo>
                    <a:pt x="1" y="6367"/>
                  </a:lnTo>
                  <a:lnTo>
                    <a:pt x="18372" y="6367"/>
                  </a:lnTo>
                  <a:lnTo>
                    <a:pt x="17846" y="5214"/>
                  </a:lnTo>
                  <a:lnTo>
                    <a:pt x="155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7"/>
            <p:cNvSpPr/>
            <p:nvPr/>
          </p:nvSpPr>
          <p:spPr>
            <a:xfrm>
              <a:off x="2028113" y="4558695"/>
              <a:ext cx="239283" cy="158701"/>
            </a:xfrm>
            <a:custGeom>
              <a:avLst/>
              <a:gdLst/>
              <a:ahLst/>
              <a:cxnLst/>
              <a:rect l="l" t="t" r="r" b="b"/>
              <a:pathLst>
                <a:path w="6993" h="4638" extrusionOk="0">
                  <a:moveTo>
                    <a:pt x="6993" y="1"/>
                  </a:moveTo>
                  <a:lnTo>
                    <a:pt x="6015" y="51"/>
                  </a:lnTo>
                  <a:lnTo>
                    <a:pt x="0" y="402"/>
                  </a:lnTo>
                  <a:lnTo>
                    <a:pt x="3284" y="4637"/>
                  </a:lnTo>
                  <a:lnTo>
                    <a:pt x="69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7"/>
            <p:cNvSpPr/>
            <p:nvPr/>
          </p:nvSpPr>
          <p:spPr>
            <a:xfrm>
              <a:off x="896149" y="4863114"/>
              <a:ext cx="129513" cy="104671"/>
            </a:xfrm>
            <a:custGeom>
              <a:avLst/>
              <a:gdLst/>
              <a:ahLst/>
              <a:cxnLst/>
              <a:rect l="l" t="t" r="r" b="b"/>
              <a:pathLst>
                <a:path w="3785" h="3059" extrusionOk="0">
                  <a:moveTo>
                    <a:pt x="0" y="1"/>
                  </a:moveTo>
                  <a:lnTo>
                    <a:pt x="1404" y="3059"/>
                  </a:lnTo>
                  <a:lnTo>
                    <a:pt x="3058" y="3059"/>
                  </a:lnTo>
                  <a:lnTo>
                    <a:pt x="3785" y="1630"/>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7"/>
            <p:cNvSpPr/>
            <p:nvPr/>
          </p:nvSpPr>
          <p:spPr>
            <a:xfrm>
              <a:off x="2521199" y="4699323"/>
              <a:ext cx="153534" cy="177555"/>
            </a:xfrm>
            <a:custGeom>
              <a:avLst/>
              <a:gdLst/>
              <a:ahLst/>
              <a:cxnLst/>
              <a:rect l="l" t="t" r="r" b="b"/>
              <a:pathLst>
                <a:path w="4487" h="5189" extrusionOk="0">
                  <a:moveTo>
                    <a:pt x="401" y="1"/>
                  </a:moveTo>
                  <a:lnTo>
                    <a:pt x="0" y="5189"/>
                  </a:lnTo>
                  <a:lnTo>
                    <a:pt x="0" y="5189"/>
                  </a:lnTo>
                  <a:lnTo>
                    <a:pt x="4487" y="4938"/>
                  </a:lnTo>
                  <a:lnTo>
                    <a:pt x="40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pic>
        <p:nvPicPr>
          <p:cNvPr id="733" name="Google Shape;733;p28"/>
          <p:cNvPicPr preferRelativeResize="0"/>
          <p:nvPr/>
        </p:nvPicPr>
        <p:blipFill rotWithShape="1">
          <a:blip r:embed="rId3">
            <a:alphaModFix/>
          </a:blip>
          <a:srcRect/>
          <a:stretch/>
        </p:blipFill>
        <p:spPr>
          <a:xfrm>
            <a:off x="152400" y="152400"/>
            <a:ext cx="3155700" cy="4838700"/>
          </a:xfrm>
          <a:prstGeom prst="round1Rect">
            <a:avLst>
              <a:gd name="adj" fmla="val 38795"/>
            </a:avLst>
          </a:prstGeom>
          <a:noFill/>
          <a:ln>
            <a:noFill/>
          </a:ln>
        </p:spPr>
      </p:pic>
      <p:sp>
        <p:nvSpPr>
          <p:cNvPr id="734" name="Google Shape;734;p28"/>
          <p:cNvSpPr txBox="1">
            <a:spLocks noGrp="1"/>
          </p:cNvSpPr>
          <p:nvPr>
            <p:ph type="title"/>
          </p:nvPr>
        </p:nvSpPr>
        <p:spPr>
          <a:xfrm>
            <a:off x="4270200" y="1552050"/>
            <a:ext cx="4153800" cy="755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endParaRPr/>
          </a:p>
          <a:p>
            <a:pPr marL="0" lvl="0" indent="0" algn="r" rtl="0">
              <a:spcBef>
                <a:spcPts val="0"/>
              </a:spcBef>
              <a:spcAft>
                <a:spcPts val="0"/>
              </a:spcAft>
              <a:buNone/>
            </a:pPr>
            <a:r>
              <a:rPr lang="en"/>
              <a:t>Why It’s Important</a:t>
            </a:r>
            <a:endParaRPr/>
          </a:p>
          <a:p>
            <a:pPr marL="0" lvl="0" indent="0" algn="r" rtl="0">
              <a:spcBef>
                <a:spcPts val="0"/>
              </a:spcBef>
              <a:spcAft>
                <a:spcPts val="0"/>
              </a:spcAft>
              <a:buNone/>
            </a:pPr>
            <a:endParaRPr/>
          </a:p>
        </p:txBody>
      </p:sp>
      <p:sp>
        <p:nvSpPr>
          <p:cNvPr id="735" name="Google Shape;735;p28"/>
          <p:cNvSpPr txBox="1">
            <a:spLocks noGrp="1"/>
          </p:cNvSpPr>
          <p:nvPr>
            <p:ph type="subTitle" idx="1"/>
          </p:nvPr>
        </p:nvSpPr>
        <p:spPr>
          <a:xfrm>
            <a:off x="4346400" y="2307750"/>
            <a:ext cx="4153800" cy="1283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a:highlight>
                  <a:schemeClr val="lt2"/>
                </a:highlight>
              </a:rPr>
              <a:t>When looking for data we wanted to do a project that could mean something when we would finally reach or conclusions. </a:t>
            </a:r>
            <a:r>
              <a:rPr lang="en"/>
              <a:t>Voting is reaching greater and greater importance in recent time and our data could tell us more about how voting will be in the future.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740" name="Google Shape;740;p29"/>
          <p:cNvSpPr txBox="1">
            <a:spLocks noGrp="1"/>
          </p:cNvSpPr>
          <p:nvPr>
            <p:ph type="title"/>
          </p:nvPr>
        </p:nvSpPr>
        <p:spPr>
          <a:xfrm>
            <a:off x="407725" y="144825"/>
            <a:ext cx="5661000" cy="2972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8700"/>
              <a:t>Demonstration</a:t>
            </a:r>
            <a:endParaRPr sz="12400">
              <a:solidFill>
                <a:schemeClr val="lt2"/>
              </a:solidFill>
            </a:endParaRPr>
          </a:p>
        </p:txBody>
      </p:sp>
      <p:grpSp>
        <p:nvGrpSpPr>
          <p:cNvPr id="741" name="Google Shape;741;p29"/>
          <p:cNvGrpSpPr/>
          <p:nvPr/>
        </p:nvGrpSpPr>
        <p:grpSpPr>
          <a:xfrm>
            <a:off x="5435350" y="1680156"/>
            <a:ext cx="2988649" cy="3467708"/>
            <a:chOff x="5241300" y="1350006"/>
            <a:chExt cx="2988649" cy="3467708"/>
          </a:xfrm>
        </p:grpSpPr>
        <p:grpSp>
          <p:nvGrpSpPr>
            <p:cNvPr id="742" name="Google Shape;742;p29"/>
            <p:cNvGrpSpPr/>
            <p:nvPr/>
          </p:nvGrpSpPr>
          <p:grpSpPr>
            <a:xfrm>
              <a:off x="5241300" y="1350006"/>
              <a:ext cx="2988649" cy="3467708"/>
              <a:chOff x="5779699" y="2974452"/>
              <a:chExt cx="2088504" cy="2423276"/>
            </a:xfrm>
          </p:grpSpPr>
          <p:sp>
            <p:nvSpPr>
              <p:cNvPr id="743" name="Google Shape;743;p29"/>
              <p:cNvSpPr/>
              <p:nvPr/>
            </p:nvSpPr>
            <p:spPr>
              <a:xfrm>
                <a:off x="5980603" y="3516302"/>
                <a:ext cx="1169211" cy="1175575"/>
              </a:xfrm>
              <a:custGeom>
                <a:avLst/>
                <a:gdLst/>
                <a:ahLst/>
                <a:cxnLst/>
                <a:rect l="l" t="t" r="r" b="b"/>
                <a:pathLst>
                  <a:path w="33254" h="33435" extrusionOk="0">
                    <a:moveTo>
                      <a:pt x="14287" y="1"/>
                    </a:moveTo>
                    <a:cubicBezTo>
                      <a:pt x="13986" y="302"/>
                      <a:pt x="12983" y="1981"/>
                      <a:pt x="12557" y="2407"/>
                    </a:cubicBezTo>
                    <a:cubicBezTo>
                      <a:pt x="12257" y="2733"/>
                      <a:pt x="6517" y="5414"/>
                      <a:pt x="3710" y="7043"/>
                    </a:cubicBezTo>
                    <a:cubicBezTo>
                      <a:pt x="2833" y="7545"/>
                      <a:pt x="2257" y="7971"/>
                      <a:pt x="2206" y="8171"/>
                    </a:cubicBezTo>
                    <a:cubicBezTo>
                      <a:pt x="1981" y="9174"/>
                      <a:pt x="377" y="20602"/>
                      <a:pt x="277" y="21430"/>
                    </a:cubicBezTo>
                    <a:cubicBezTo>
                      <a:pt x="1" y="21906"/>
                      <a:pt x="126" y="30803"/>
                      <a:pt x="577" y="31354"/>
                    </a:cubicBezTo>
                    <a:cubicBezTo>
                      <a:pt x="3209" y="32983"/>
                      <a:pt x="6618" y="33410"/>
                      <a:pt x="12833" y="33435"/>
                    </a:cubicBezTo>
                    <a:lnTo>
                      <a:pt x="29525" y="33435"/>
                    </a:lnTo>
                    <a:cubicBezTo>
                      <a:pt x="29533" y="33435"/>
                      <a:pt x="29541" y="33435"/>
                      <a:pt x="29549" y="33435"/>
                    </a:cubicBezTo>
                    <a:cubicBezTo>
                      <a:pt x="33253" y="33435"/>
                      <a:pt x="31857" y="21944"/>
                      <a:pt x="32583" y="16342"/>
                    </a:cubicBezTo>
                    <a:cubicBezTo>
                      <a:pt x="32608" y="16267"/>
                      <a:pt x="32758" y="6141"/>
                      <a:pt x="32683" y="6116"/>
                    </a:cubicBezTo>
                    <a:cubicBezTo>
                      <a:pt x="32282" y="5866"/>
                      <a:pt x="31856" y="5615"/>
                      <a:pt x="31680" y="5490"/>
                    </a:cubicBezTo>
                    <a:cubicBezTo>
                      <a:pt x="31054" y="5038"/>
                      <a:pt x="25390" y="3434"/>
                      <a:pt x="25064" y="3309"/>
                    </a:cubicBezTo>
                    <a:cubicBezTo>
                      <a:pt x="25059" y="3309"/>
                      <a:pt x="25055" y="3309"/>
                      <a:pt x="25050" y="3309"/>
                    </a:cubicBezTo>
                    <a:cubicBezTo>
                      <a:pt x="24541" y="3309"/>
                      <a:pt x="23382" y="1952"/>
                      <a:pt x="23134" y="1580"/>
                    </a:cubicBezTo>
                    <a:cubicBezTo>
                      <a:pt x="23109" y="1655"/>
                      <a:pt x="22006" y="4136"/>
                      <a:pt x="21605" y="4663"/>
                    </a:cubicBezTo>
                    <a:cubicBezTo>
                      <a:pt x="21107" y="5321"/>
                      <a:pt x="20529" y="5575"/>
                      <a:pt x="19934" y="5575"/>
                    </a:cubicBezTo>
                    <a:cubicBezTo>
                      <a:pt x="18016" y="5575"/>
                      <a:pt x="15914" y="2937"/>
                      <a:pt x="15665" y="2708"/>
                    </a:cubicBezTo>
                    <a:cubicBezTo>
                      <a:pt x="15289" y="2357"/>
                      <a:pt x="14362" y="251"/>
                      <a:pt x="14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9"/>
              <p:cNvSpPr/>
              <p:nvPr/>
            </p:nvSpPr>
            <p:spPr>
              <a:xfrm>
                <a:off x="6443801" y="3466094"/>
                <a:ext cx="410423" cy="311166"/>
              </a:xfrm>
              <a:custGeom>
                <a:avLst/>
                <a:gdLst/>
                <a:ahLst/>
                <a:cxnLst/>
                <a:rect l="l" t="t" r="r" b="b"/>
                <a:pathLst>
                  <a:path w="11673" h="8850" extrusionOk="0">
                    <a:moveTo>
                      <a:pt x="1338" y="0"/>
                    </a:moveTo>
                    <a:cubicBezTo>
                      <a:pt x="1338" y="0"/>
                      <a:pt x="1489" y="3233"/>
                      <a:pt x="611" y="4888"/>
                    </a:cubicBezTo>
                    <a:cubicBezTo>
                      <a:pt x="0" y="6020"/>
                      <a:pt x="9781" y="8850"/>
                      <a:pt x="11416" y="8850"/>
                    </a:cubicBezTo>
                    <a:cubicBezTo>
                      <a:pt x="11591" y="8850"/>
                      <a:pt x="11673" y="8817"/>
                      <a:pt x="11639" y="8747"/>
                    </a:cubicBezTo>
                    <a:cubicBezTo>
                      <a:pt x="11263" y="8020"/>
                      <a:pt x="10185" y="4336"/>
                      <a:pt x="9910" y="3208"/>
                    </a:cubicBezTo>
                    <a:cubicBezTo>
                      <a:pt x="9634" y="2080"/>
                      <a:pt x="9810" y="852"/>
                      <a:pt x="9810" y="852"/>
                    </a:cubicBezTo>
                    <a:lnTo>
                      <a:pt x="1338" y="0"/>
                    </a:lnTo>
                    <a:close/>
                  </a:path>
                </a:pathLst>
              </a:custGeom>
              <a:solidFill>
                <a:srgbClr val="9F7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9"/>
              <p:cNvSpPr/>
              <p:nvPr/>
            </p:nvSpPr>
            <p:spPr>
              <a:xfrm>
                <a:off x="6465284" y="3420281"/>
                <a:ext cx="356909" cy="207128"/>
              </a:xfrm>
              <a:custGeom>
                <a:avLst/>
                <a:gdLst/>
                <a:ahLst/>
                <a:cxnLst/>
                <a:rect l="l" t="t" r="r" b="b"/>
                <a:pathLst>
                  <a:path w="10151" h="5891" extrusionOk="0">
                    <a:moveTo>
                      <a:pt x="10151" y="0"/>
                    </a:moveTo>
                    <a:lnTo>
                      <a:pt x="10151" y="0"/>
                    </a:lnTo>
                    <a:cubicBezTo>
                      <a:pt x="8558" y="3239"/>
                      <a:pt x="6832" y="4289"/>
                      <a:pt x="5263" y="4289"/>
                    </a:cubicBezTo>
                    <a:cubicBezTo>
                      <a:pt x="2364" y="4289"/>
                      <a:pt x="1" y="702"/>
                      <a:pt x="0" y="702"/>
                    </a:cubicBezTo>
                    <a:lnTo>
                      <a:pt x="0" y="702"/>
                    </a:lnTo>
                    <a:cubicBezTo>
                      <a:pt x="1" y="702"/>
                      <a:pt x="2126" y="5891"/>
                      <a:pt x="5615" y="5891"/>
                    </a:cubicBezTo>
                    <a:cubicBezTo>
                      <a:pt x="5640" y="5891"/>
                      <a:pt x="5665" y="5890"/>
                      <a:pt x="5690" y="5890"/>
                    </a:cubicBezTo>
                    <a:cubicBezTo>
                      <a:pt x="9223" y="5840"/>
                      <a:pt x="10151" y="1"/>
                      <a:pt x="10151" y="0"/>
                    </a:cubicBezTo>
                    <a:close/>
                  </a:path>
                </a:pathLst>
              </a:custGeom>
              <a:solidFill>
                <a:srgbClr val="9F7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9"/>
              <p:cNvSpPr/>
              <p:nvPr/>
            </p:nvSpPr>
            <p:spPr>
              <a:xfrm>
                <a:off x="6325031" y="2975260"/>
                <a:ext cx="578241" cy="641600"/>
              </a:xfrm>
              <a:custGeom>
                <a:avLst/>
                <a:gdLst/>
                <a:ahLst/>
                <a:cxnLst/>
                <a:rect l="l" t="t" r="r" b="b"/>
                <a:pathLst>
                  <a:path w="16446" h="18248" extrusionOk="0">
                    <a:moveTo>
                      <a:pt x="9328" y="0"/>
                    </a:moveTo>
                    <a:cubicBezTo>
                      <a:pt x="1583" y="251"/>
                      <a:pt x="2937" y="8096"/>
                      <a:pt x="2937" y="8096"/>
                    </a:cubicBezTo>
                    <a:cubicBezTo>
                      <a:pt x="1" y="8608"/>
                      <a:pt x="2567" y="13497"/>
                      <a:pt x="3829" y="13497"/>
                    </a:cubicBezTo>
                    <a:cubicBezTo>
                      <a:pt x="3924" y="13497"/>
                      <a:pt x="4012" y="13469"/>
                      <a:pt x="4090" y="13409"/>
                    </a:cubicBezTo>
                    <a:cubicBezTo>
                      <a:pt x="4537" y="14352"/>
                      <a:pt x="6090" y="18247"/>
                      <a:pt x="9555" y="18247"/>
                    </a:cubicBezTo>
                    <a:cubicBezTo>
                      <a:pt x="9587" y="18247"/>
                      <a:pt x="9620" y="18247"/>
                      <a:pt x="9654" y="18246"/>
                    </a:cubicBezTo>
                    <a:cubicBezTo>
                      <a:pt x="13162" y="18196"/>
                      <a:pt x="14340" y="13384"/>
                      <a:pt x="14641" y="12356"/>
                    </a:cubicBezTo>
                    <a:cubicBezTo>
                      <a:pt x="15582" y="11556"/>
                      <a:pt x="16258" y="7820"/>
                      <a:pt x="15032" y="7820"/>
                    </a:cubicBezTo>
                    <a:cubicBezTo>
                      <a:pt x="14952" y="7820"/>
                      <a:pt x="14863" y="7836"/>
                      <a:pt x="14766" y="7870"/>
                    </a:cubicBezTo>
                    <a:cubicBezTo>
                      <a:pt x="16446" y="75"/>
                      <a:pt x="9328" y="0"/>
                      <a:pt x="9328" y="0"/>
                    </a:cubicBezTo>
                    <a:close/>
                  </a:path>
                </a:pathLst>
              </a:custGeom>
              <a:solidFill>
                <a:srgbClr val="BE88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9"/>
              <p:cNvSpPr/>
              <p:nvPr/>
            </p:nvSpPr>
            <p:spPr>
              <a:xfrm>
                <a:off x="6451185" y="3633526"/>
                <a:ext cx="468823" cy="737586"/>
              </a:xfrm>
              <a:custGeom>
                <a:avLst/>
                <a:gdLst/>
                <a:ahLst/>
                <a:cxnLst/>
                <a:rect l="l" t="t" r="r" b="b"/>
                <a:pathLst>
                  <a:path w="13334" h="20978" extrusionOk="0">
                    <a:moveTo>
                      <a:pt x="10151" y="0"/>
                    </a:moveTo>
                    <a:lnTo>
                      <a:pt x="10151" y="0"/>
                    </a:lnTo>
                    <a:cubicBezTo>
                      <a:pt x="8305" y="1412"/>
                      <a:pt x="2336" y="1506"/>
                      <a:pt x="777" y="1506"/>
                    </a:cubicBezTo>
                    <a:cubicBezTo>
                      <a:pt x="537" y="1506"/>
                      <a:pt x="402" y="1504"/>
                      <a:pt x="401" y="1504"/>
                    </a:cubicBezTo>
                    <a:lnTo>
                      <a:pt x="401" y="1504"/>
                    </a:lnTo>
                    <a:cubicBezTo>
                      <a:pt x="0" y="6842"/>
                      <a:pt x="9825" y="20978"/>
                      <a:pt x="9825" y="20978"/>
                    </a:cubicBezTo>
                    <a:cubicBezTo>
                      <a:pt x="13334" y="13985"/>
                      <a:pt x="10151" y="1"/>
                      <a:pt x="101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9"/>
              <p:cNvSpPr/>
              <p:nvPr/>
            </p:nvSpPr>
            <p:spPr>
              <a:xfrm>
                <a:off x="6446790" y="3508391"/>
                <a:ext cx="209765" cy="312080"/>
              </a:xfrm>
              <a:custGeom>
                <a:avLst/>
                <a:gdLst/>
                <a:ahLst/>
                <a:cxnLst/>
                <a:rect l="l" t="t" r="r" b="b"/>
                <a:pathLst>
                  <a:path w="5966" h="8876" extrusionOk="0">
                    <a:moveTo>
                      <a:pt x="953" y="0"/>
                    </a:moveTo>
                    <a:cubicBezTo>
                      <a:pt x="0" y="2231"/>
                      <a:pt x="2156" y="8873"/>
                      <a:pt x="2156" y="8873"/>
                    </a:cubicBezTo>
                    <a:cubicBezTo>
                      <a:pt x="2185" y="8874"/>
                      <a:pt x="2214" y="8875"/>
                      <a:pt x="2243" y="8875"/>
                    </a:cubicBezTo>
                    <a:cubicBezTo>
                      <a:pt x="4189" y="8875"/>
                      <a:pt x="5965" y="4787"/>
                      <a:pt x="5965" y="4787"/>
                    </a:cubicBezTo>
                    <a:cubicBezTo>
                      <a:pt x="1780" y="2883"/>
                      <a:pt x="953" y="1"/>
                      <a:pt x="9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9"/>
              <p:cNvSpPr/>
              <p:nvPr/>
            </p:nvSpPr>
            <p:spPr>
              <a:xfrm>
                <a:off x="6712037" y="3557721"/>
                <a:ext cx="109277" cy="206249"/>
              </a:xfrm>
              <a:custGeom>
                <a:avLst/>
                <a:gdLst/>
                <a:ahLst/>
                <a:cxnLst/>
                <a:rect l="l" t="t" r="r" b="b"/>
                <a:pathLst>
                  <a:path w="3108" h="5866" extrusionOk="0">
                    <a:moveTo>
                      <a:pt x="2256" y="1"/>
                    </a:moveTo>
                    <a:cubicBezTo>
                      <a:pt x="2256" y="1"/>
                      <a:pt x="1679" y="2031"/>
                      <a:pt x="0" y="2983"/>
                    </a:cubicBezTo>
                    <a:cubicBezTo>
                      <a:pt x="0" y="2983"/>
                      <a:pt x="1504" y="3459"/>
                      <a:pt x="2356" y="5865"/>
                    </a:cubicBezTo>
                    <a:cubicBezTo>
                      <a:pt x="2356" y="5865"/>
                      <a:pt x="3108" y="3334"/>
                      <a:pt x="22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9"/>
              <p:cNvSpPr/>
              <p:nvPr/>
            </p:nvSpPr>
            <p:spPr>
              <a:xfrm>
                <a:off x="6629200" y="3655536"/>
                <a:ext cx="137476" cy="96971"/>
              </a:xfrm>
              <a:custGeom>
                <a:avLst/>
                <a:gdLst/>
                <a:ahLst/>
                <a:cxnLst/>
                <a:rect l="l" t="t" r="r" b="b"/>
                <a:pathLst>
                  <a:path w="3910" h="2758" extrusionOk="0">
                    <a:moveTo>
                      <a:pt x="2582" y="1"/>
                    </a:moveTo>
                    <a:lnTo>
                      <a:pt x="602" y="452"/>
                    </a:lnTo>
                    <a:cubicBezTo>
                      <a:pt x="0" y="1154"/>
                      <a:pt x="602" y="2407"/>
                      <a:pt x="1053" y="2682"/>
                    </a:cubicBezTo>
                    <a:cubicBezTo>
                      <a:pt x="1140" y="2736"/>
                      <a:pt x="1266" y="2757"/>
                      <a:pt x="1413" y="2757"/>
                    </a:cubicBezTo>
                    <a:cubicBezTo>
                      <a:pt x="2028" y="2757"/>
                      <a:pt x="3008" y="2382"/>
                      <a:pt x="3008" y="2382"/>
                    </a:cubicBezTo>
                    <a:cubicBezTo>
                      <a:pt x="3910" y="377"/>
                      <a:pt x="2582" y="1"/>
                      <a:pt x="25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9"/>
              <p:cNvSpPr/>
              <p:nvPr/>
            </p:nvSpPr>
            <p:spPr>
              <a:xfrm>
                <a:off x="6599243" y="3739252"/>
                <a:ext cx="315491" cy="682983"/>
              </a:xfrm>
              <a:custGeom>
                <a:avLst/>
                <a:gdLst/>
                <a:ahLst/>
                <a:cxnLst/>
                <a:rect l="l" t="t" r="r" b="b"/>
                <a:pathLst>
                  <a:path w="8973" h="19425" extrusionOk="0">
                    <a:moveTo>
                      <a:pt x="3860" y="1"/>
                    </a:moveTo>
                    <a:lnTo>
                      <a:pt x="1905" y="301"/>
                    </a:lnTo>
                    <a:cubicBezTo>
                      <a:pt x="401" y="3384"/>
                      <a:pt x="0" y="10577"/>
                      <a:pt x="0" y="10577"/>
                    </a:cubicBezTo>
                    <a:lnTo>
                      <a:pt x="5514" y="19424"/>
                    </a:lnTo>
                    <a:lnTo>
                      <a:pt x="6065" y="18372"/>
                    </a:lnTo>
                    <a:cubicBezTo>
                      <a:pt x="8973" y="13008"/>
                      <a:pt x="3860" y="1"/>
                      <a:pt x="38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9"/>
              <p:cNvSpPr/>
              <p:nvPr/>
            </p:nvSpPr>
            <p:spPr>
              <a:xfrm>
                <a:off x="6345423" y="3507512"/>
                <a:ext cx="447692" cy="914723"/>
              </a:xfrm>
              <a:custGeom>
                <a:avLst/>
                <a:gdLst/>
                <a:ahLst/>
                <a:cxnLst/>
                <a:rect l="l" t="t" r="r" b="b"/>
                <a:pathLst>
                  <a:path w="12733" h="26016" extrusionOk="0">
                    <a:moveTo>
                      <a:pt x="3836" y="0"/>
                    </a:moveTo>
                    <a:cubicBezTo>
                      <a:pt x="3835" y="1"/>
                      <a:pt x="2582" y="2181"/>
                      <a:pt x="1254" y="3309"/>
                    </a:cubicBezTo>
                    <a:cubicBezTo>
                      <a:pt x="1254" y="3309"/>
                      <a:pt x="277" y="5990"/>
                      <a:pt x="402" y="6090"/>
                    </a:cubicBezTo>
                    <a:cubicBezTo>
                      <a:pt x="527" y="6166"/>
                      <a:pt x="1856" y="6817"/>
                      <a:pt x="1856" y="6817"/>
                    </a:cubicBezTo>
                    <a:lnTo>
                      <a:pt x="1" y="8847"/>
                    </a:lnTo>
                    <a:lnTo>
                      <a:pt x="12733" y="26015"/>
                    </a:lnTo>
                    <a:cubicBezTo>
                      <a:pt x="12733" y="26015"/>
                      <a:pt x="9951" y="15289"/>
                      <a:pt x="6492" y="8722"/>
                    </a:cubicBezTo>
                    <a:cubicBezTo>
                      <a:pt x="3435" y="2883"/>
                      <a:pt x="3835" y="1"/>
                      <a:pt x="38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9"/>
              <p:cNvSpPr/>
              <p:nvPr/>
            </p:nvSpPr>
            <p:spPr>
              <a:xfrm>
                <a:off x="6786049" y="3557721"/>
                <a:ext cx="200939" cy="900623"/>
              </a:xfrm>
              <a:custGeom>
                <a:avLst/>
                <a:gdLst/>
                <a:ahLst/>
                <a:cxnLst/>
                <a:rect l="l" t="t" r="r" b="b"/>
                <a:pathLst>
                  <a:path w="5715" h="25615" extrusionOk="0">
                    <a:moveTo>
                      <a:pt x="151" y="1"/>
                    </a:moveTo>
                    <a:lnTo>
                      <a:pt x="151" y="1"/>
                    </a:lnTo>
                    <a:cubicBezTo>
                      <a:pt x="2456" y="11755"/>
                      <a:pt x="0" y="25615"/>
                      <a:pt x="0" y="25615"/>
                    </a:cubicBezTo>
                    <a:cubicBezTo>
                      <a:pt x="3208" y="20753"/>
                      <a:pt x="5715" y="6517"/>
                      <a:pt x="5715" y="6517"/>
                    </a:cubicBezTo>
                    <a:cubicBezTo>
                      <a:pt x="4762" y="6141"/>
                      <a:pt x="3885" y="5239"/>
                      <a:pt x="3885" y="5239"/>
                    </a:cubicBezTo>
                    <a:cubicBezTo>
                      <a:pt x="4086" y="5164"/>
                      <a:pt x="4436" y="4387"/>
                      <a:pt x="4436" y="4387"/>
                    </a:cubicBezTo>
                    <a:cubicBezTo>
                      <a:pt x="3083" y="3334"/>
                      <a:pt x="151" y="1"/>
                      <a:pt x="1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9"/>
              <p:cNvSpPr/>
              <p:nvPr/>
            </p:nvSpPr>
            <p:spPr>
              <a:xfrm>
                <a:off x="6429175" y="4099677"/>
                <a:ext cx="212402" cy="325371"/>
              </a:xfrm>
              <a:custGeom>
                <a:avLst/>
                <a:gdLst/>
                <a:ahLst/>
                <a:cxnLst/>
                <a:rect l="l" t="t" r="r" b="b"/>
                <a:pathLst>
                  <a:path w="6041" h="9254" extrusionOk="0">
                    <a:moveTo>
                      <a:pt x="1629" y="0"/>
                    </a:moveTo>
                    <a:cubicBezTo>
                      <a:pt x="1629" y="1"/>
                      <a:pt x="0" y="5790"/>
                      <a:pt x="4912" y="9249"/>
                    </a:cubicBezTo>
                    <a:cubicBezTo>
                      <a:pt x="4916" y="9252"/>
                      <a:pt x="4917" y="9253"/>
                      <a:pt x="4917" y="9253"/>
                    </a:cubicBezTo>
                    <a:cubicBezTo>
                      <a:pt x="4919" y="9253"/>
                      <a:pt x="4862" y="9185"/>
                      <a:pt x="4862" y="9098"/>
                    </a:cubicBezTo>
                    <a:cubicBezTo>
                      <a:pt x="4912" y="8422"/>
                      <a:pt x="6040" y="3660"/>
                      <a:pt x="1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9"/>
              <p:cNvSpPr/>
              <p:nvPr/>
            </p:nvSpPr>
            <p:spPr>
              <a:xfrm>
                <a:off x="6465284" y="4101435"/>
                <a:ext cx="160400" cy="280260"/>
              </a:xfrm>
              <a:custGeom>
                <a:avLst/>
                <a:gdLst/>
                <a:ahLst/>
                <a:cxnLst/>
                <a:rect l="l" t="t" r="r" b="b"/>
                <a:pathLst>
                  <a:path w="4562" h="7971" extrusionOk="0">
                    <a:moveTo>
                      <a:pt x="752" y="1"/>
                    </a:moveTo>
                    <a:lnTo>
                      <a:pt x="0" y="527"/>
                    </a:lnTo>
                    <a:lnTo>
                      <a:pt x="1479" y="7971"/>
                    </a:lnTo>
                    <a:cubicBezTo>
                      <a:pt x="3534" y="7169"/>
                      <a:pt x="4562" y="5790"/>
                      <a:pt x="4562" y="5790"/>
                    </a:cubicBezTo>
                    <a:cubicBezTo>
                      <a:pt x="3635" y="2306"/>
                      <a:pt x="853" y="51"/>
                      <a:pt x="7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9"/>
              <p:cNvSpPr/>
              <p:nvPr/>
            </p:nvSpPr>
            <p:spPr>
              <a:xfrm>
                <a:off x="6614222" y="3677581"/>
                <a:ext cx="141027" cy="151610"/>
              </a:xfrm>
              <a:custGeom>
                <a:avLst/>
                <a:gdLst/>
                <a:ahLst/>
                <a:cxnLst/>
                <a:rect l="l" t="t" r="r" b="b"/>
                <a:pathLst>
                  <a:path w="4011" h="4312" extrusionOk="0">
                    <a:moveTo>
                      <a:pt x="2005" y="0"/>
                    </a:moveTo>
                    <a:cubicBezTo>
                      <a:pt x="952" y="0"/>
                      <a:pt x="100" y="1078"/>
                      <a:pt x="25" y="2131"/>
                    </a:cubicBezTo>
                    <a:cubicBezTo>
                      <a:pt x="0" y="2206"/>
                      <a:pt x="0" y="2256"/>
                      <a:pt x="0" y="2306"/>
                    </a:cubicBezTo>
                    <a:cubicBezTo>
                      <a:pt x="0" y="2356"/>
                      <a:pt x="0" y="2406"/>
                      <a:pt x="0" y="2431"/>
                    </a:cubicBezTo>
                    <a:cubicBezTo>
                      <a:pt x="50" y="2958"/>
                      <a:pt x="276" y="3409"/>
                      <a:pt x="627" y="3760"/>
                    </a:cubicBezTo>
                    <a:cubicBezTo>
                      <a:pt x="852" y="3985"/>
                      <a:pt x="1128" y="4136"/>
                      <a:pt x="1429" y="4236"/>
                    </a:cubicBezTo>
                    <a:cubicBezTo>
                      <a:pt x="1454" y="4236"/>
                      <a:pt x="1504" y="4261"/>
                      <a:pt x="1529" y="4261"/>
                    </a:cubicBezTo>
                    <a:cubicBezTo>
                      <a:pt x="1679" y="4311"/>
                      <a:pt x="1830" y="4311"/>
                      <a:pt x="2005" y="4311"/>
                    </a:cubicBezTo>
                    <a:cubicBezTo>
                      <a:pt x="2181" y="4311"/>
                      <a:pt x="2331" y="4311"/>
                      <a:pt x="2506" y="4261"/>
                    </a:cubicBezTo>
                    <a:cubicBezTo>
                      <a:pt x="2531" y="4261"/>
                      <a:pt x="2556" y="4236"/>
                      <a:pt x="2582" y="4236"/>
                    </a:cubicBezTo>
                    <a:cubicBezTo>
                      <a:pt x="2907" y="4136"/>
                      <a:pt x="3183" y="3985"/>
                      <a:pt x="3409" y="3760"/>
                    </a:cubicBezTo>
                    <a:cubicBezTo>
                      <a:pt x="3760" y="3409"/>
                      <a:pt x="3985" y="2958"/>
                      <a:pt x="4010" y="2431"/>
                    </a:cubicBezTo>
                    <a:cubicBezTo>
                      <a:pt x="4010" y="2406"/>
                      <a:pt x="4010" y="2356"/>
                      <a:pt x="4010" y="2306"/>
                    </a:cubicBezTo>
                    <a:cubicBezTo>
                      <a:pt x="4010" y="2256"/>
                      <a:pt x="4010" y="2206"/>
                      <a:pt x="4010" y="2131"/>
                    </a:cubicBezTo>
                    <a:cubicBezTo>
                      <a:pt x="3910" y="1078"/>
                      <a:pt x="3058" y="0"/>
                      <a:pt x="20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9"/>
              <p:cNvSpPr/>
              <p:nvPr/>
            </p:nvSpPr>
            <p:spPr>
              <a:xfrm>
                <a:off x="6635353" y="3808869"/>
                <a:ext cx="98729" cy="18564"/>
              </a:xfrm>
              <a:custGeom>
                <a:avLst/>
                <a:gdLst/>
                <a:ahLst/>
                <a:cxnLst/>
                <a:rect l="l" t="t" r="r" b="b"/>
                <a:pathLst>
                  <a:path w="2808" h="528" extrusionOk="0">
                    <a:moveTo>
                      <a:pt x="1" y="1"/>
                    </a:moveTo>
                    <a:lnTo>
                      <a:pt x="151" y="527"/>
                    </a:lnTo>
                    <a:lnTo>
                      <a:pt x="2657" y="527"/>
                    </a:lnTo>
                    <a:lnTo>
                      <a:pt x="28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9"/>
              <p:cNvSpPr/>
              <p:nvPr/>
            </p:nvSpPr>
            <p:spPr>
              <a:xfrm>
                <a:off x="6614222" y="3752472"/>
                <a:ext cx="141027" cy="10618"/>
              </a:xfrm>
              <a:custGeom>
                <a:avLst/>
                <a:gdLst/>
                <a:ahLst/>
                <a:cxnLst/>
                <a:rect l="l" t="t" r="r" b="b"/>
                <a:pathLst>
                  <a:path w="4011" h="302" extrusionOk="0">
                    <a:moveTo>
                      <a:pt x="25" y="1"/>
                    </a:moveTo>
                    <a:cubicBezTo>
                      <a:pt x="0" y="76"/>
                      <a:pt x="0" y="126"/>
                      <a:pt x="0" y="176"/>
                    </a:cubicBezTo>
                    <a:cubicBezTo>
                      <a:pt x="0" y="226"/>
                      <a:pt x="0" y="276"/>
                      <a:pt x="0" y="301"/>
                    </a:cubicBezTo>
                    <a:lnTo>
                      <a:pt x="4010" y="301"/>
                    </a:lnTo>
                    <a:cubicBezTo>
                      <a:pt x="4010" y="276"/>
                      <a:pt x="4010" y="226"/>
                      <a:pt x="4010" y="176"/>
                    </a:cubicBezTo>
                    <a:cubicBezTo>
                      <a:pt x="4010" y="126"/>
                      <a:pt x="4010" y="76"/>
                      <a:pt x="40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9"/>
              <p:cNvSpPr/>
              <p:nvPr/>
            </p:nvSpPr>
            <p:spPr>
              <a:xfrm>
                <a:off x="6640627" y="3826484"/>
                <a:ext cx="88181" cy="251183"/>
              </a:xfrm>
              <a:custGeom>
                <a:avLst/>
                <a:gdLst/>
                <a:ahLst/>
                <a:cxnLst/>
                <a:rect l="l" t="t" r="r" b="b"/>
                <a:pathLst>
                  <a:path w="2508" h="7144" extrusionOk="0">
                    <a:moveTo>
                      <a:pt x="1" y="1"/>
                    </a:moveTo>
                    <a:lnTo>
                      <a:pt x="302" y="6818"/>
                    </a:lnTo>
                    <a:cubicBezTo>
                      <a:pt x="327" y="6993"/>
                      <a:pt x="427" y="7144"/>
                      <a:pt x="552" y="7144"/>
                    </a:cubicBezTo>
                    <a:lnTo>
                      <a:pt x="1956" y="7144"/>
                    </a:lnTo>
                    <a:cubicBezTo>
                      <a:pt x="2081" y="7144"/>
                      <a:pt x="2206" y="6993"/>
                      <a:pt x="2206" y="6818"/>
                    </a:cubicBezTo>
                    <a:lnTo>
                      <a:pt x="25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9"/>
              <p:cNvSpPr/>
              <p:nvPr/>
            </p:nvSpPr>
            <p:spPr>
              <a:xfrm>
                <a:off x="6653847" y="4064412"/>
                <a:ext cx="61741" cy="82872"/>
              </a:xfrm>
              <a:custGeom>
                <a:avLst/>
                <a:gdLst/>
                <a:ahLst/>
                <a:cxnLst/>
                <a:rect l="l" t="t" r="r" b="b"/>
                <a:pathLst>
                  <a:path w="1756" h="2357" extrusionOk="0">
                    <a:moveTo>
                      <a:pt x="277" y="1"/>
                    </a:moveTo>
                    <a:cubicBezTo>
                      <a:pt x="126" y="1"/>
                      <a:pt x="1" y="176"/>
                      <a:pt x="26" y="377"/>
                    </a:cubicBezTo>
                    <a:lnTo>
                      <a:pt x="126" y="2031"/>
                    </a:lnTo>
                    <a:cubicBezTo>
                      <a:pt x="126" y="2206"/>
                      <a:pt x="252" y="2357"/>
                      <a:pt x="377" y="2357"/>
                    </a:cubicBezTo>
                    <a:lnTo>
                      <a:pt x="1379" y="2357"/>
                    </a:lnTo>
                    <a:cubicBezTo>
                      <a:pt x="1530" y="2357"/>
                      <a:pt x="1630" y="2206"/>
                      <a:pt x="1630" y="2031"/>
                    </a:cubicBezTo>
                    <a:lnTo>
                      <a:pt x="1755" y="377"/>
                    </a:lnTo>
                    <a:cubicBezTo>
                      <a:pt x="1755" y="176"/>
                      <a:pt x="1655" y="1"/>
                      <a:pt x="1505" y="1"/>
                    </a:cubicBezTo>
                    <a:close/>
                  </a:path>
                </a:pathLst>
              </a:custGeom>
              <a:solidFill>
                <a:srgbClr val="191C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9"/>
              <p:cNvSpPr/>
              <p:nvPr/>
            </p:nvSpPr>
            <p:spPr>
              <a:xfrm>
                <a:off x="6676771" y="4146370"/>
                <a:ext cx="15892" cy="27354"/>
              </a:xfrm>
              <a:custGeom>
                <a:avLst/>
                <a:gdLst/>
                <a:ahLst/>
                <a:cxnLst/>
                <a:rect l="l" t="t" r="r" b="b"/>
                <a:pathLst>
                  <a:path w="452" h="778" extrusionOk="0">
                    <a:moveTo>
                      <a:pt x="1" y="1"/>
                    </a:moveTo>
                    <a:lnTo>
                      <a:pt x="1" y="552"/>
                    </a:lnTo>
                    <a:cubicBezTo>
                      <a:pt x="1" y="677"/>
                      <a:pt x="101" y="778"/>
                      <a:pt x="226" y="778"/>
                    </a:cubicBezTo>
                    <a:cubicBezTo>
                      <a:pt x="351" y="778"/>
                      <a:pt x="452" y="677"/>
                      <a:pt x="452" y="552"/>
                    </a:cubicBezTo>
                    <a:lnTo>
                      <a:pt x="452" y="1"/>
                    </a:lnTo>
                    <a:close/>
                  </a:path>
                </a:pathLst>
              </a:custGeom>
              <a:solidFill>
                <a:srgbClr val="191C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9"/>
              <p:cNvSpPr/>
              <p:nvPr/>
            </p:nvSpPr>
            <p:spPr>
              <a:xfrm>
                <a:off x="6466620" y="3897683"/>
                <a:ext cx="324738" cy="347064"/>
              </a:xfrm>
              <a:custGeom>
                <a:avLst/>
                <a:gdLst/>
                <a:ahLst/>
                <a:cxnLst/>
                <a:rect l="l" t="t" r="r" b="b"/>
                <a:pathLst>
                  <a:path w="9236" h="9871" extrusionOk="0">
                    <a:moveTo>
                      <a:pt x="6881" y="1"/>
                    </a:moveTo>
                    <a:cubicBezTo>
                      <a:pt x="5481" y="1"/>
                      <a:pt x="3728" y="1207"/>
                      <a:pt x="3020" y="2512"/>
                    </a:cubicBezTo>
                    <a:cubicBezTo>
                      <a:pt x="1892" y="4618"/>
                      <a:pt x="815" y="5796"/>
                      <a:pt x="815" y="5796"/>
                    </a:cubicBezTo>
                    <a:cubicBezTo>
                      <a:pt x="0" y="7703"/>
                      <a:pt x="2037" y="9871"/>
                      <a:pt x="2353" y="9871"/>
                    </a:cubicBezTo>
                    <a:cubicBezTo>
                      <a:pt x="2378" y="9871"/>
                      <a:pt x="2392" y="9858"/>
                      <a:pt x="2394" y="9831"/>
                    </a:cubicBezTo>
                    <a:cubicBezTo>
                      <a:pt x="2419" y="9480"/>
                      <a:pt x="4524" y="9304"/>
                      <a:pt x="5577" y="8803"/>
                    </a:cubicBezTo>
                    <a:cubicBezTo>
                      <a:pt x="6604" y="8327"/>
                      <a:pt x="7356" y="6773"/>
                      <a:pt x="7356" y="6773"/>
                    </a:cubicBezTo>
                    <a:cubicBezTo>
                      <a:pt x="7356" y="6773"/>
                      <a:pt x="8434" y="6748"/>
                      <a:pt x="8709" y="6297"/>
                    </a:cubicBezTo>
                    <a:cubicBezTo>
                      <a:pt x="8985" y="5846"/>
                      <a:pt x="8785" y="5269"/>
                      <a:pt x="8785" y="5269"/>
                    </a:cubicBezTo>
                    <a:cubicBezTo>
                      <a:pt x="9110" y="4442"/>
                      <a:pt x="8785" y="3615"/>
                      <a:pt x="8785" y="3615"/>
                    </a:cubicBezTo>
                    <a:cubicBezTo>
                      <a:pt x="9236" y="2963"/>
                      <a:pt x="8734" y="1886"/>
                      <a:pt x="8734" y="1886"/>
                    </a:cubicBezTo>
                    <a:lnTo>
                      <a:pt x="8709" y="1510"/>
                    </a:lnTo>
                    <a:cubicBezTo>
                      <a:pt x="8420" y="426"/>
                      <a:pt x="7713" y="1"/>
                      <a:pt x="6881" y="1"/>
                    </a:cubicBezTo>
                    <a:close/>
                  </a:path>
                </a:pathLst>
              </a:custGeom>
              <a:solidFill>
                <a:srgbClr val="BE88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9"/>
              <p:cNvSpPr/>
              <p:nvPr/>
            </p:nvSpPr>
            <p:spPr>
              <a:xfrm>
                <a:off x="6415357" y="4101400"/>
                <a:ext cx="190075" cy="261837"/>
              </a:xfrm>
              <a:custGeom>
                <a:avLst/>
                <a:gdLst/>
                <a:ahLst/>
                <a:cxnLst/>
                <a:rect l="l" t="t" r="r" b="b"/>
                <a:pathLst>
                  <a:path w="5406" h="7447" extrusionOk="0">
                    <a:moveTo>
                      <a:pt x="2178" y="0"/>
                    </a:moveTo>
                    <a:cubicBezTo>
                      <a:pt x="2176" y="0"/>
                      <a:pt x="2174" y="1"/>
                      <a:pt x="2172" y="2"/>
                    </a:cubicBezTo>
                    <a:cubicBezTo>
                      <a:pt x="1" y="861"/>
                      <a:pt x="420" y="7446"/>
                      <a:pt x="2304" y="7446"/>
                    </a:cubicBezTo>
                    <a:cubicBezTo>
                      <a:pt x="2398" y="7446"/>
                      <a:pt x="2497" y="7430"/>
                      <a:pt x="2598" y="7395"/>
                    </a:cubicBezTo>
                    <a:cubicBezTo>
                      <a:pt x="4754" y="6668"/>
                      <a:pt x="5405" y="5340"/>
                      <a:pt x="5405" y="5340"/>
                    </a:cubicBezTo>
                    <a:cubicBezTo>
                      <a:pt x="3072" y="3900"/>
                      <a:pt x="2386" y="0"/>
                      <a:pt x="2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9"/>
              <p:cNvSpPr/>
              <p:nvPr/>
            </p:nvSpPr>
            <p:spPr>
              <a:xfrm>
                <a:off x="5978845" y="3763934"/>
                <a:ext cx="623070" cy="796901"/>
              </a:xfrm>
              <a:custGeom>
                <a:avLst/>
                <a:gdLst/>
                <a:ahLst/>
                <a:cxnLst/>
                <a:rect l="l" t="t" r="r" b="b"/>
                <a:pathLst>
                  <a:path w="17721" h="22665" extrusionOk="0">
                    <a:moveTo>
                      <a:pt x="3760" y="0"/>
                    </a:moveTo>
                    <a:cubicBezTo>
                      <a:pt x="2883" y="502"/>
                      <a:pt x="2307" y="928"/>
                      <a:pt x="2256" y="1128"/>
                    </a:cubicBezTo>
                    <a:cubicBezTo>
                      <a:pt x="2031" y="2131"/>
                      <a:pt x="427" y="13559"/>
                      <a:pt x="327" y="14387"/>
                    </a:cubicBezTo>
                    <a:cubicBezTo>
                      <a:pt x="51" y="14863"/>
                      <a:pt x="1" y="21078"/>
                      <a:pt x="427" y="21630"/>
                    </a:cubicBezTo>
                    <a:cubicBezTo>
                      <a:pt x="427" y="21647"/>
                      <a:pt x="1865" y="22665"/>
                      <a:pt x="4538" y="22665"/>
                    </a:cubicBezTo>
                    <a:cubicBezTo>
                      <a:pt x="5811" y="22665"/>
                      <a:pt x="7363" y="22434"/>
                      <a:pt x="9174" y="21755"/>
                    </a:cubicBezTo>
                    <a:cubicBezTo>
                      <a:pt x="14813" y="19675"/>
                      <a:pt x="17720" y="18798"/>
                      <a:pt x="17720" y="18798"/>
                    </a:cubicBezTo>
                    <a:cubicBezTo>
                      <a:pt x="14813" y="17093"/>
                      <a:pt x="14562" y="11279"/>
                      <a:pt x="14437" y="9524"/>
                    </a:cubicBezTo>
                    <a:cubicBezTo>
                      <a:pt x="13234" y="9825"/>
                      <a:pt x="7971" y="13309"/>
                      <a:pt x="7971" y="13309"/>
                    </a:cubicBezTo>
                    <a:cubicBezTo>
                      <a:pt x="7971" y="13309"/>
                      <a:pt x="8522" y="7143"/>
                      <a:pt x="7695" y="4061"/>
                    </a:cubicBezTo>
                    <a:cubicBezTo>
                      <a:pt x="6918" y="1078"/>
                      <a:pt x="4838" y="502"/>
                      <a:pt x="37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9"/>
              <p:cNvSpPr/>
              <p:nvPr/>
            </p:nvSpPr>
            <p:spPr>
              <a:xfrm>
                <a:off x="6667067" y="3948981"/>
                <a:ext cx="105796" cy="17650"/>
              </a:xfrm>
              <a:custGeom>
                <a:avLst/>
                <a:gdLst/>
                <a:ahLst/>
                <a:cxnLst/>
                <a:rect l="l" t="t" r="r" b="b"/>
                <a:pathLst>
                  <a:path w="3009" h="502" extrusionOk="0">
                    <a:moveTo>
                      <a:pt x="2357" y="1"/>
                    </a:moveTo>
                    <a:cubicBezTo>
                      <a:pt x="2131" y="1"/>
                      <a:pt x="1931" y="26"/>
                      <a:pt x="1705" y="26"/>
                    </a:cubicBezTo>
                    <a:lnTo>
                      <a:pt x="1705" y="51"/>
                    </a:lnTo>
                    <a:lnTo>
                      <a:pt x="853" y="251"/>
                    </a:lnTo>
                    <a:lnTo>
                      <a:pt x="1" y="477"/>
                    </a:lnTo>
                    <a:lnTo>
                      <a:pt x="26" y="502"/>
                    </a:lnTo>
                    <a:lnTo>
                      <a:pt x="878" y="352"/>
                    </a:lnTo>
                    <a:lnTo>
                      <a:pt x="1730" y="201"/>
                    </a:lnTo>
                    <a:lnTo>
                      <a:pt x="1705" y="201"/>
                    </a:lnTo>
                    <a:cubicBezTo>
                      <a:pt x="1931" y="201"/>
                      <a:pt x="2156" y="201"/>
                      <a:pt x="2357" y="176"/>
                    </a:cubicBezTo>
                    <a:cubicBezTo>
                      <a:pt x="2582" y="151"/>
                      <a:pt x="2808" y="126"/>
                      <a:pt x="3008" y="76"/>
                    </a:cubicBezTo>
                    <a:lnTo>
                      <a:pt x="3008" y="51"/>
                    </a:lnTo>
                    <a:cubicBezTo>
                      <a:pt x="2783" y="26"/>
                      <a:pt x="2582" y="1"/>
                      <a:pt x="2357" y="1"/>
                    </a:cubicBezTo>
                    <a:close/>
                  </a:path>
                </a:pathLst>
              </a:custGeom>
              <a:solidFill>
                <a:srgbClr val="9F7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9"/>
              <p:cNvSpPr/>
              <p:nvPr/>
            </p:nvSpPr>
            <p:spPr>
              <a:xfrm>
                <a:off x="6697023" y="4004499"/>
                <a:ext cx="78477" cy="20322"/>
              </a:xfrm>
              <a:custGeom>
                <a:avLst/>
                <a:gdLst/>
                <a:ahLst/>
                <a:cxnLst/>
                <a:rect l="l" t="t" r="r" b="b"/>
                <a:pathLst>
                  <a:path w="2232" h="578" extrusionOk="0">
                    <a:moveTo>
                      <a:pt x="1555" y="1"/>
                    </a:moveTo>
                    <a:cubicBezTo>
                      <a:pt x="1405" y="26"/>
                      <a:pt x="1279" y="76"/>
                      <a:pt x="1154" y="126"/>
                    </a:cubicBezTo>
                    <a:lnTo>
                      <a:pt x="778" y="226"/>
                    </a:lnTo>
                    <a:cubicBezTo>
                      <a:pt x="502" y="301"/>
                      <a:pt x="252" y="402"/>
                      <a:pt x="1" y="477"/>
                    </a:cubicBezTo>
                    <a:cubicBezTo>
                      <a:pt x="277" y="427"/>
                      <a:pt x="527" y="402"/>
                      <a:pt x="803" y="326"/>
                    </a:cubicBezTo>
                    <a:lnTo>
                      <a:pt x="1204" y="251"/>
                    </a:lnTo>
                    <a:cubicBezTo>
                      <a:pt x="1310" y="230"/>
                      <a:pt x="1417" y="209"/>
                      <a:pt x="1523" y="187"/>
                    </a:cubicBezTo>
                    <a:lnTo>
                      <a:pt x="1523" y="187"/>
                    </a:lnTo>
                    <a:cubicBezTo>
                      <a:pt x="1640" y="259"/>
                      <a:pt x="1737" y="330"/>
                      <a:pt x="1856" y="402"/>
                    </a:cubicBezTo>
                    <a:cubicBezTo>
                      <a:pt x="1956" y="452"/>
                      <a:pt x="2081" y="527"/>
                      <a:pt x="2207" y="577"/>
                    </a:cubicBezTo>
                    <a:lnTo>
                      <a:pt x="2232" y="552"/>
                    </a:lnTo>
                    <a:cubicBezTo>
                      <a:pt x="2131" y="452"/>
                      <a:pt x="2031" y="352"/>
                      <a:pt x="1931" y="276"/>
                    </a:cubicBezTo>
                    <a:cubicBezTo>
                      <a:pt x="1831" y="176"/>
                      <a:pt x="1730" y="101"/>
                      <a:pt x="1630" y="26"/>
                    </a:cubicBezTo>
                    <a:lnTo>
                      <a:pt x="1580" y="1"/>
                    </a:lnTo>
                    <a:close/>
                  </a:path>
                </a:pathLst>
              </a:custGeom>
              <a:solidFill>
                <a:srgbClr val="9F7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9"/>
              <p:cNvSpPr/>
              <p:nvPr/>
            </p:nvSpPr>
            <p:spPr>
              <a:xfrm>
                <a:off x="6709365" y="4068842"/>
                <a:ext cx="66136" cy="14134"/>
              </a:xfrm>
              <a:custGeom>
                <a:avLst/>
                <a:gdLst/>
                <a:ahLst/>
                <a:cxnLst/>
                <a:rect l="l" t="t" r="r" b="b"/>
                <a:pathLst>
                  <a:path w="1881" h="402" extrusionOk="0">
                    <a:moveTo>
                      <a:pt x="1354" y="0"/>
                    </a:moveTo>
                    <a:cubicBezTo>
                      <a:pt x="1254" y="25"/>
                      <a:pt x="1129" y="50"/>
                      <a:pt x="1028" y="75"/>
                    </a:cubicBezTo>
                    <a:lnTo>
                      <a:pt x="678" y="126"/>
                    </a:lnTo>
                    <a:cubicBezTo>
                      <a:pt x="452" y="176"/>
                      <a:pt x="226" y="226"/>
                      <a:pt x="1" y="276"/>
                    </a:cubicBezTo>
                    <a:lnTo>
                      <a:pt x="1" y="301"/>
                    </a:lnTo>
                    <a:cubicBezTo>
                      <a:pt x="226" y="276"/>
                      <a:pt x="452" y="276"/>
                      <a:pt x="703" y="251"/>
                    </a:cubicBezTo>
                    <a:lnTo>
                      <a:pt x="1028" y="226"/>
                    </a:lnTo>
                    <a:cubicBezTo>
                      <a:pt x="1152" y="226"/>
                      <a:pt x="1275" y="202"/>
                      <a:pt x="1374" y="201"/>
                    </a:cubicBezTo>
                    <a:lnTo>
                      <a:pt x="1374" y="201"/>
                    </a:lnTo>
                    <a:cubicBezTo>
                      <a:pt x="1535" y="289"/>
                      <a:pt x="1695" y="355"/>
                      <a:pt x="1856" y="401"/>
                    </a:cubicBezTo>
                    <a:lnTo>
                      <a:pt x="1881" y="401"/>
                    </a:lnTo>
                    <a:cubicBezTo>
                      <a:pt x="1730" y="251"/>
                      <a:pt x="1580" y="126"/>
                      <a:pt x="1429" y="25"/>
                    </a:cubicBezTo>
                    <a:lnTo>
                      <a:pt x="1404" y="0"/>
                    </a:lnTo>
                    <a:close/>
                  </a:path>
                </a:pathLst>
              </a:custGeom>
              <a:solidFill>
                <a:srgbClr val="9F7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9"/>
              <p:cNvSpPr/>
              <p:nvPr/>
            </p:nvSpPr>
            <p:spPr>
              <a:xfrm>
                <a:off x="6367469" y="2974452"/>
                <a:ext cx="537561" cy="345025"/>
              </a:xfrm>
              <a:custGeom>
                <a:avLst/>
                <a:gdLst/>
                <a:ahLst/>
                <a:cxnLst/>
                <a:rect l="l" t="t" r="r" b="b"/>
                <a:pathLst>
                  <a:path w="15289" h="9813" extrusionOk="0">
                    <a:moveTo>
                      <a:pt x="7514" y="1"/>
                    </a:moveTo>
                    <a:cubicBezTo>
                      <a:pt x="5772" y="1"/>
                      <a:pt x="4246" y="427"/>
                      <a:pt x="3710" y="926"/>
                    </a:cubicBezTo>
                    <a:cubicBezTo>
                      <a:pt x="2532" y="2003"/>
                      <a:pt x="1" y="700"/>
                      <a:pt x="1229" y="8369"/>
                    </a:cubicBezTo>
                    <a:cubicBezTo>
                      <a:pt x="1229" y="8369"/>
                      <a:pt x="1348" y="8321"/>
                      <a:pt x="1528" y="8321"/>
                    </a:cubicBezTo>
                    <a:cubicBezTo>
                      <a:pt x="1883" y="8321"/>
                      <a:pt x="2475" y="8508"/>
                      <a:pt x="2858" y="9622"/>
                    </a:cubicBezTo>
                    <a:cubicBezTo>
                      <a:pt x="2858" y="9622"/>
                      <a:pt x="2996" y="9812"/>
                      <a:pt x="3095" y="9812"/>
                    </a:cubicBezTo>
                    <a:cubicBezTo>
                      <a:pt x="3164" y="9812"/>
                      <a:pt x="3215" y="9718"/>
                      <a:pt x="3183" y="9397"/>
                    </a:cubicBezTo>
                    <a:cubicBezTo>
                      <a:pt x="3008" y="7893"/>
                      <a:pt x="2381" y="4560"/>
                      <a:pt x="3183" y="4109"/>
                    </a:cubicBezTo>
                    <a:lnTo>
                      <a:pt x="3183" y="4109"/>
                    </a:lnTo>
                    <a:cubicBezTo>
                      <a:pt x="2858" y="5111"/>
                      <a:pt x="3083" y="5412"/>
                      <a:pt x="3108" y="5662"/>
                    </a:cubicBezTo>
                    <a:cubicBezTo>
                      <a:pt x="5690" y="5637"/>
                      <a:pt x="6366" y="4109"/>
                      <a:pt x="7519" y="4109"/>
                    </a:cubicBezTo>
                    <a:cubicBezTo>
                      <a:pt x="7344" y="4660"/>
                      <a:pt x="6868" y="5011"/>
                      <a:pt x="6141" y="5236"/>
                    </a:cubicBezTo>
                    <a:cubicBezTo>
                      <a:pt x="6430" y="5385"/>
                      <a:pt x="6869" y="5454"/>
                      <a:pt x="7386" y="5454"/>
                    </a:cubicBezTo>
                    <a:cubicBezTo>
                      <a:pt x="8614" y="5454"/>
                      <a:pt x="10282" y="5062"/>
                      <a:pt x="11429" y="4409"/>
                    </a:cubicBezTo>
                    <a:cubicBezTo>
                      <a:pt x="11578" y="4324"/>
                      <a:pt x="11706" y="4285"/>
                      <a:pt x="11816" y="4285"/>
                    </a:cubicBezTo>
                    <a:cubicBezTo>
                      <a:pt x="12777" y="4285"/>
                      <a:pt x="12392" y="7298"/>
                      <a:pt x="13359" y="9322"/>
                    </a:cubicBezTo>
                    <a:cubicBezTo>
                      <a:pt x="13359" y="9322"/>
                      <a:pt x="15289" y="3758"/>
                      <a:pt x="12457" y="1502"/>
                    </a:cubicBezTo>
                    <a:cubicBezTo>
                      <a:pt x="11068" y="396"/>
                      <a:pt x="9191" y="1"/>
                      <a:pt x="75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9"/>
              <p:cNvSpPr/>
              <p:nvPr/>
            </p:nvSpPr>
            <p:spPr>
              <a:xfrm>
                <a:off x="6482899" y="3063371"/>
                <a:ext cx="238842" cy="69652"/>
              </a:xfrm>
              <a:custGeom>
                <a:avLst/>
                <a:gdLst/>
                <a:ahLst/>
                <a:cxnLst/>
                <a:rect l="l" t="t" r="r" b="b"/>
                <a:pathLst>
                  <a:path w="6793" h="1981" extrusionOk="0">
                    <a:moveTo>
                      <a:pt x="6141" y="1"/>
                    </a:moveTo>
                    <a:cubicBezTo>
                      <a:pt x="5991" y="1"/>
                      <a:pt x="5840" y="1"/>
                      <a:pt x="5665" y="26"/>
                    </a:cubicBezTo>
                    <a:lnTo>
                      <a:pt x="5414" y="26"/>
                    </a:lnTo>
                    <a:cubicBezTo>
                      <a:pt x="5314" y="51"/>
                      <a:pt x="5214" y="51"/>
                      <a:pt x="5139" y="51"/>
                    </a:cubicBezTo>
                    <a:cubicBezTo>
                      <a:pt x="4938" y="101"/>
                      <a:pt x="4738" y="126"/>
                      <a:pt x="4512" y="176"/>
                    </a:cubicBezTo>
                    <a:lnTo>
                      <a:pt x="3234" y="552"/>
                    </a:lnTo>
                    <a:cubicBezTo>
                      <a:pt x="3033" y="627"/>
                      <a:pt x="2808" y="727"/>
                      <a:pt x="2607" y="828"/>
                    </a:cubicBezTo>
                    <a:cubicBezTo>
                      <a:pt x="2407" y="928"/>
                      <a:pt x="2231" y="1028"/>
                      <a:pt x="2031" y="1128"/>
                    </a:cubicBezTo>
                    <a:cubicBezTo>
                      <a:pt x="1956" y="1204"/>
                      <a:pt x="1855" y="1229"/>
                      <a:pt x="1780" y="1304"/>
                    </a:cubicBezTo>
                    <a:cubicBezTo>
                      <a:pt x="1680" y="1354"/>
                      <a:pt x="1605" y="1379"/>
                      <a:pt x="1530" y="1429"/>
                    </a:cubicBezTo>
                    <a:cubicBezTo>
                      <a:pt x="1429" y="1479"/>
                      <a:pt x="1354" y="1529"/>
                      <a:pt x="1279" y="1554"/>
                    </a:cubicBezTo>
                    <a:cubicBezTo>
                      <a:pt x="1204" y="1605"/>
                      <a:pt x="1129" y="1630"/>
                      <a:pt x="1053" y="1655"/>
                    </a:cubicBezTo>
                    <a:cubicBezTo>
                      <a:pt x="903" y="1730"/>
                      <a:pt x="753" y="1780"/>
                      <a:pt x="627" y="1805"/>
                    </a:cubicBezTo>
                    <a:cubicBezTo>
                      <a:pt x="502" y="1855"/>
                      <a:pt x="377" y="1880"/>
                      <a:pt x="301" y="1880"/>
                    </a:cubicBezTo>
                    <a:cubicBezTo>
                      <a:pt x="251" y="1893"/>
                      <a:pt x="208" y="1899"/>
                      <a:pt x="170" y="1899"/>
                    </a:cubicBezTo>
                    <a:cubicBezTo>
                      <a:pt x="132" y="1899"/>
                      <a:pt x="101" y="1893"/>
                      <a:pt x="76" y="1880"/>
                    </a:cubicBezTo>
                    <a:lnTo>
                      <a:pt x="1" y="1880"/>
                    </a:lnTo>
                    <a:cubicBezTo>
                      <a:pt x="1" y="1880"/>
                      <a:pt x="1" y="1880"/>
                      <a:pt x="51" y="1905"/>
                    </a:cubicBezTo>
                    <a:cubicBezTo>
                      <a:pt x="101" y="1930"/>
                      <a:pt x="201" y="1955"/>
                      <a:pt x="301" y="1981"/>
                    </a:cubicBezTo>
                    <a:lnTo>
                      <a:pt x="652" y="1981"/>
                    </a:lnTo>
                    <a:cubicBezTo>
                      <a:pt x="803" y="1955"/>
                      <a:pt x="953" y="1930"/>
                      <a:pt x="1129" y="1880"/>
                    </a:cubicBezTo>
                    <a:cubicBezTo>
                      <a:pt x="1279" y="1830"/>
                      <a:pt x="1454" y="1780"/>
                      <a:pt x="1655" y="1705"/>
                    </a:cubicBezTo>
                    <a:cubicBezTo>
                      <a:pt x="1830" y="1630"/>
                      <a:pt x="2031" y="1529"/>
                      <a:pt x="2206" y="1429"/>
                    </a:cubicBezTo>
                    <a:cubicBezTo>
                      <a:pt x="2382" y="1329"/>
                      <a:pt x="2582" y="1229"/>
                      <a:pt x="2783" y="1128"/>
                    </a:cubicBezTo>
                    <a:cubicBezTo>
                      <a:pt x="2858" y="1078"/>
                      <a:pt x="2958" y="1028"/>
                      <a:pt x="3058" y="1003"/>
                    </a:cubicBezTo>
                    <a:cubicBezTo>
                      <a:pt x="3159" y="953"/>
                      <a:pt x="3259" y="903"/>
                      <a:pt x="3359" y="853"/>
                    </a:cubicBezTo>
                    <a:cubicBezTo>
                      <a:pt x="3560" y="778"/>
                      <a:pt x="3785" y="702"/>
                      <a:pt x="3986" y="627"/>
                    </a:cubicBezTo>
                    <a:cubicBezTo>
                      <a:pt x="4186" y="552"/>
                      <a:pt x="4387" y="477"/>
                      <a:pt x="4587" y="427"/>
                    </a:cubicBezTo>
                    <a:cubicBezTo>
                      <a:pt x="4788" y="377"/>
                      <a:pt x="4988" y="326"/>
                      <a:pt x="5164" y="301"/>
                    </a:cubicBezTo>
                    <a:cubicBezTo>
                      <a:pt x="5264" y="276"/>
                      <a:pt x="5339" y="251"/>
                      <a:pt x="5439" y="226"/>
                    </a:cubicBezTo>
                    <a:cubicBezTo>
                      <a:pt x="5515" y="226"/>
                      <a:pt x="5615" y="201"/>
                      <a:pt x="5690" y="176"/>
                    </a:cubicBezTo>
                    <a:cubicBezTo>
                      <a:pt x="6016" y="126"/>
                      <a:pt x="6291" y="101"/>
                      <a:pt x="6492" y="101"/>
                    </a:cubicBezTo>
                    <a:cubicBezTo>
                      <a:pt x="6692" y="76"/>
                      <a:pt x="6793" y="76"/>
                      <a:pt x="6793" y="76"/>
                    </a:cubicBezTo>
                    <a:cubicBezTo>
                      <a:pt x="6793" y="76"/>
                      <a:pt x="6692" y="51"/>
                      <a:pt x="6492" y="26"/>
                    </a:cubicBezTo>
                    <a:cubicBezTo>
                      <a:pt x="6392" y="26"/>
                      <a:pt x="6266" y="26"/>
                      <a:pt x="6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9"/>
              <p:cNvSpPr/>
              <p:nvPr/>
            </p:nvSpPr>
            <p:spPr>
              <a:xfrm>
                <a:off x="6638869" y="3110064"/>
                <a:ext cx="137511" cy="37059"/>
              </a:xfrm>
              <a:custGeom>
                <a:avLst/>
                <a:gdLst/>
                <a:ahLst/>
                <a:cxnLst/>
                <a:rect l="l" t="t" r="r" b="b"/>
                <a:pathLst>
                  <a:path w="3911" h="1054" extrusionOk="0">
                    <a:moveTo>
                      <a:pt x="2607" y="1"/>
                    </a:moveTo>
                    <a:cubicBezTo>
                      <a:pt x="2482" y="26"/>
                      <a:pt x="2357" y="51"/>
                      <a:pt x="2231" y="76"/>
                    </a:cubicBezTo>
                    <a:cubicBezTo>
                      <a:pt x="2106" y="101"/>
                      <a:pt x="1981" y="126"/>
                      <a:pt x="1830" y="176"/>
                    </a:cubicBezTo>
                    <a:lnTo>
                      <a:pt x="1655" y="226"/>
                    </a:lnTo>
                    <a:cubicBezTo>
                      <a:pt x="1605" y="252"/>
                      <a:pt x="1530" y="277"/>
                      <a:pt x="1480" y="302"/>
                    </a:cubicBezTo>
                    <a:cubicBezTo>
                      <a:pt x="1354" y="352"/>
                      <a:pt x="1254" y="402"/>
                      <a:pt x="1154" y="452"/>
                    </a:cubicBezTo>
                    <a:cubicBezTo>
                      <a:pt x="928" y="552"/>
                      <a:pt x="728" y="653"/>
                      <a:pt x="552" y="753"/>
                    </a:cubicBezTo>
                    <a:cubicBezTo>
                      <a:pt x="377" y="828"/>
                      <a:pt x="251" y="903"/>
                      <a:pt x="151" y="978"/>
                    </a:cubicBezTo>
                    <a:cubicBezTo>
                      <a:pt x="51" y="1028"/>
                      <a:pt x="1" y="1054"/>
                      <a:pt x="1" y="1054"/>
                    </a:cubicBezTo>
                    <a:cubicBezTo>
                      <a:pt x="1" y="1054"/>
                      <a:pt x="51" y="1054"/>
                      <a:pt x="176" y="1028"/>
                    </a:cubicBezTo>
                    <a:cubicBezTo>
                      <a:pt x="277" y="1028"/>
                      <a:pt x="452" y="978"/>
                      <a:pt x="627" y="928"/>
                    </a:cubicBezTo>
                    <a:cubicBezTo>
                      <a:pt x="803" y="878"/>
                      <a:pt x="1028" y="828"/>
                      <a:pt x="1254" y="753"/>
                    </a:cubicBezTo>
                    <a:cubicBezTo>
                      <a:pt x="1379" y="703"/>
                      <a:pt x="1480" y="653"/>
                      <a:pt x="1605" y="627"/>
                    </a:cubicBezTo>
                    <a:cubicBezTo>
                      <a:pt x="1730" y="577"/>
                      <a:pt x="1830" y="527"/>
                      <a:pt x="1956" y="477"/>
                    </a:cubicBezTo>
                    <a:cubicBezTo>
                      <a:pt x="2056" y="452"/>
                      <a:pt x="2181" y="402"/>
                      <a:pt x="2307" y="377"/>
                    </a:cubicBezTo>
                    <a:cubicBezTo>
                      <a:pt x="2407" y="352"/>
                      <a:pt x="2532" y="327"/>
                      <a:pt x="2658" y="302"/>
                    </a:cubicBezTo>
                    <a:cubicBezTo>
                      <a:pt x="2758" y="277"/>
                      <a:pt x="2883" y="252"/>
                      <a:pt x="2983" y="226"/>
                    </a:cubicBezTo>
                    <a:cubicBezTo>
                      <a:pt x="3084" y="226"/>
                      <a:pt x="3184" y="201"/>
                      <a:pt x="3284" y="201"/>
                    </a:cubicBezTo>
                    <a:cubicBezTo>
                      <a:pt x="3660" y="151"/>
                      <a:pt x="3911" y="126"/>
                      <a:pt x="3911" y="126"/>
                    </a:cubicBezTo>
                    <a:cubicBezTo>
                      <a:pt x="3911" y="126"/>
                      <a:pt x="3660" y="51"/>
                      <a:pt x="32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9"/>
              <p:cNvSpPr/>
              <p:nvPr/>
            </p:nvSpPr>
            <p:spPr>
              <a:xfrm>
                <a:off x="6818642" y="3278726"/>
                <a:ext cx="50279" cy="118665"/>
              </a:xfrm>
              <a:custGeom>
                <a:avLst/>
                <a:gdLst/>
                <a:ahLst/>
                <a:cxnLst/>
                <a:rect l="l" t="t" r="r" b="b"/>
                <a:pathLst>
                  <a:path w="1430" h="3375" extrusionOk="0">
                    <a:moveTo>
                      <a:pt x="766" y="0"/>
                    </a:moveTo>
                    <a:cubicBezTo>
                      <a:pt x="531" y="0"/>
                      <a:pt x="352" y="592"/>
                      <a:pt x="352" y="592"/>
                    </a:cubicBezTo>
                    <a:cubicBezTo>
                      <a:pt x="377" y="2021"/>
                      <a:pt x="1" y="3374"/>
                      <a:pt x="1" y="3374"/>
                    </a:cubicBezTo>
                    <a:cubicBezTo>
                      <a:pt x="602" y="3224"/>
                      <a:pt x="1429" y="1144"/>
                      <a:pt x="1028" y="267"/>
                    </a:cubicBezTo>
                    <a:cubicBezTo>
                      <a:pt x="937" y="72"/>
                      <a:pt x="848" y="0"/>
                      <a:pt x="766" y="0"/>
                    </a:cubicBezTo>
                    <a:close/>
                  </a:path>
                </a:pathLst>
              </a:custGeom>
              <a:solidFill>
                <a:srgbClr val="9F7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9"/>
              <p:cNvSpPr/>
              <p:nvPr/>
            </p:nvSpPr>
            <p:spPr>
              <a:xfrm>
                <a:off x="6408219" y="3298205"/>
                <a:ext cx="67683" cy="127209"/>
              </a:xfrm>
              <a:custGeom>
                <a:avLst/>
                <a:gdLst/>
                <a:ahLst/>
                <a:cxnLst/>
                <a:rect l="l" t="t" r="r" b="b"/>
                <a:pathLst>
                  <a:path w="1925" h="3618" extrusionOk="0">
                    <a:moveTo>
                      <a:pt x="598" y="1"/>
                    </a:moveTo>
                    <a:cubicBezTo>
                      <a:pt x="425" y="1"/>
                      <a:pt x="260" y="185"/>
                      <a:pt x="145" y="715"/>
                    </a:cubicBezTo>
                    <a:cubicBezTo>
                      <a:pt x="0" y="1376"/>
                      <a:pt x="978" y="3617"/>
                      <a:pt x="1593" y="3617"/>
                    </a:cubicBezTo>
                    <a:cubicBezTo>
                      <a:pt x="1725" y="3617"/>
                      <a:pt x="1840" y="3515"/>
                      <a:pt x="1924" y="3271"/>
                    </a:cubicBezTo>
                    <a:lnTo>
                      <a:pt x="1423" y="941"/>
                    </a:lnTo>
                    <a:cubicBezTo>
                      <a:pt x="1423" y="941"/>
                      <a:pt x="989" y="1"/>
                      <a:pt x="598" y="1"/>
                    </a:cubicBezTo>
                    <a:close/>
                  </a:path>
                </a:pathLst>
              </a:custGeom>
              <a:solidFill>
                <a:srgbClr val="9F7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9"/>
              <p:cNvSpPr/>
              <p:nvPr/>
            </p:nvSpPr>
            <p:spPr>
              <a:xfrm>
                <a:off x="7591459" y="3290716"/>
                <a:ext cx="276744" cy="727179"/>
              </a:xfrm>
              <a:custGeom>
                <a:avLst/>
                <a:gdLst/>
                <a:ahLst/>
                <a:cxnLst/>
                <a:rect l="l" t="t" r="r" b="b"/>
                <a:pathLst>
                  <a:path w="7871" h="20682" extrusionOk="0">
                    <a:moveTo>
                      <a:pt x="3978" y="0"/>
                    </a:moveTo>
                    <a:cubicBezTo>
                      <a:pt x="3266" y="0"/>
                      <a:pt x="2843" y="6647"/>
                      <a:pt x="2185" y="6647"/>
                    </a:cubicBezTo>
                    <a:cubicBezTo>
                      <a:pt x="2175" y="6647"/>
                      <a:pt x="2166" y="6645"/>
                      <a:pt x="2156" y="6642"/>
                    </a:cubicBezTo>
                    <a:cubicBezTo>
                      <a:pt x="1479" y="6417"/>
                      <a:pt x="1730" y="4688"/>
                      <a:pt x="1755" y="4111"/>
                    </a:cubicBezTo>
                    <a:cubicBezTo>
                      <a:pt x="1780" y="3548"/>
                      <a:pt x="1469" y="2505"/>
                      <a:pt x="776" y="2505"/>
                    </a:cubicBezTo>
                    <a:cubicBezTo>
                      <a:pt x="760" y="2505"/>
                      <a:pt x="744" y="2506"/>
                      <a:pt x="728" y="2507"/>
                    </a:cubicBezTo>
                    <a:cubicBezTo>
                      <a:pt x="26" y="2532"/>
                      <a:pt x="352" y="4713"/>
                      <a:pt x="327" y="4988"/>
                    </a:cubicBezTo>
                    <a:cubicBezTo>
                      <a:pt x="201" y="6617"/>
                      <a:pt x="51" y="7444"/>
                      <a:pt x="26" y="8622"/>
                    </a:cubicBezTo>
                    <a:cubicBezTo>
                      <a:pt x="1" y="10853"/>
                      <a:pt x="1078" y="12231"/>
                      <a:pt x="1078" y="12231"/>
                    </a:cubicBezTo>
                    <a:lnTo>
                      <a:pt x="728" y="13986"/>
                    </a:lnTo>
                    <a:cubicBezTo>
                      <a:pt x="728" y="13986"/>
                      <a:pt x="2733" y="20477"/>
                      <a:pt x="3384" y="20678"/>
                    </a:cubicBezTo>
                    <a:cubicBezTo>
                      <a:pt x="3394" y="20680"/>
                      <a:pt x="3404" y="20682"/>
                      <a:pt x="3413" y="20682"/>
                    </a:cubicBezTo>
                    <a:cubicBezTo>
                      <a:pt x="4083" y="20682"/>
                      <a:pt x="4846" y="13950"/>
                      <a:pt x="5414" y="13184"/>
                    </a:cubicBezTo>
                    <a:cubicBezTo>
                      <a:pt x="6016" y="12407"/>
                      <a:pt x="6642" y="11229"/>
                      <a:pt x="7244" y="8798"/>
                    </a:cubicBezTo>
                    <a:cubicBezTo>
                      <a:pt x="7870" y="6392"/>
                      <a:pt x="7144" y="6141"/>
                      <a:pt x="6743" y="5840"/>
                    </a:cubicBezTo>
                    <a:cubicBezTo>
                      <a:pt x="6793" y="5339"/>
                      <a:pt x="6642" y="4913"/>
                      <a:pt x="6542" y="4562"/>
                    </a:cubicBezTo>
                    <a:cubicBezTo>
                      <a:pt x="6342" y="3911"/>
                      <a:pt x="6041" y="3735"/>
                      <a:pt x="5690" y="3510"/>
                    </a:cubicBezTo>
                    <a:cubicBezTo>
                      <a:pt x="5740" y="2382"/>
                      <a:pt x="5966" y="1530"/>
                      <a:pt x="5013" y="803"/>
                    </a:cubicBezTo>
                    <a:cubicBezTo>
                      <a:pt x="4888" y="327"/>
                      <a:pt x="4713" y="76"/>
                      <a:pt x="3986" y="1"/>
                    </a:cubicBezTo>
                    <a:cubicBezTo>
                      <a:pt x="3983" y="1"/>
                      <a:pt x="3980" y="0"/>
                      <a:pt x="3978" y="0"/>
                    </a:cubicBezTo>
                    <a:close/>
                  </a:path>
                </a:pathLst>
              </a:custGeom>
              <a:solidFill>
                <a:srgbClr val="BE88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9"/>
              <p:cNvSpPr/>
              <p:nvPr/>
            </p:nvSpPr>
            <p:spPr>
              <a:xfrm>
                <a:off x="7765079" y="3410612"/>
                <a:ext cx="28233" cy="136597"/>
              </a:xfrm>
              <a:custGeom>
                <a:avLst/>
                <a:gdLst/>
                <a:ahLst/>
                <a:cxnLst/>
                <a:rect l="l" t="t" r="r" b="b"/>
                <a:pathLst>
                  <a:path w="803" h="3885" extrusionOk="0">
                    <a:moveTo>
                      <a:pt x="424" y="0"/>
                    </a:moveTo>
                    <a:cubicBezTo>
                      <a:pt x="336" y="0"/>
                      <a:pt x="249" y="22"/>
                      <a:pt x="176" y="74"/>
                    </a:cubicBezTo>
                    <a:cubicBezTo>
                      <a:pt x="75" y="150"/>
                      <a:pt x="0" y="250"/>
                      <a:pt x="0" y="375"/>
                    </a:cubicBezTo>
                    <a:cubicBezTo>
                      <a:pt x="0" y="501"/>
                      <a:pt x="50" y="626"/>
                      <a:pt x="100" y="701"/>
                    </a:cubicBezTo>
                    <a:cubicBezTo>
                      <a:pt x="176" y="877"/>
                      <a:pt x="251" y="1052"/>
                      <a:pt x="326" y="1227"/>
                    </a:cubicBezTo>
                    <a:cubicBezTo>
                      <a:pt x="420" y="1415"/>
                      <a:pt x="469" y="1580"/>
                      <a:pt x="619" y="1744"/>
                    </a:cubicBezTo>
                    <a:lnTo>
                      <a:pt x="619" y="1744"/>
                    </a:lnTo>
                    <a:cubicBezTo>
                      <a:pt x="548" y="2105"/>
                      <a:pt x="500" y="2444"/>
                      <a:pt x="451" y="2806"/>
                    </a:cubicBezTo>
                    <a:cubicBezTo>
                      <a:pt x="401" y="3182"/>
                      <a:pt x="351" y="3533"/>
                      <a:pt x="226" y="3884"/>
                    </a:cubicBezTo>
                    <a:cubicBezTo>
                      <a:pt x="426" y="3558"/>
                      <a:pt x="501" y="3207"/>
                      <a:pt x="577" y="2831"/>
                    </a:cubicBezTo>
                    <a:cubicBezTo>
                      <a:pt x="677" y="2481"/>
                      <a:pt x="727" y="2105"/>
                      <a:pt x="802" y="1729"/>
                    </a:cubicBezTo>
                    <a:lnTo>
                      <a:pt x="802" y="1704"/>
                    </a:lnTo>
                    <a:lnTo>
                      <a:pt x="777" y="1653"/>
                    </a:lnTo>
                    <a:cubicBezTo>
                      <a:pt x="652" y="1528"/>
                      <a:pt x="577" y="1353"/>
                      <a:pt x="476" y="1177"/>
                    </a:cubicBezTo>
                    <a:cubicBezTo>
                      <a:pt x="401" y="977"/>
                      <a:pt x="326" y="801"/>
                      <a:pt x="226" y="626"/>
                    </a:cubicBezTo>
                    <a:cubicBezTo>
                      <a:pt x="176" y="526"/>
                      <a:pt x="125" y="476"/>
                      <a:pt x="125" y="375"/>
                    </a:cubicBezTo>
                    <a:cubicBezTo>
                      <a:pt x="125" y="300"/>
                      <a:pt x="150" y="225"/>
                      <a:pt x="226" y="175"/>
                    </a:cubicBezTo>
                    <a:cubicBezTo>
                      <a:pt x="304" y="96"/>
                      <a:pt x="421" y="57"/>
                      <a:pt x="541" y="57"/>
                    </a:cubicBezTo>
                    <a:cubicBezTo>
                      <a:pt x="613" y="57"/>
                      <a:pt x="686" y="71"/>
                      <a:pt x="752" y="100"/>
                    </a:cubicBezTo>
                    <a:cubicBezTo>
                      <a:pt x="665" y="41"/>
                      <a:pt x="544" y="0"/>
                      <a:pt x="424" y="0"/>
                    </a:cubicBezTo>
                    <a:close/>
                  </a:path>
                </a:pathLst>
              </a:custGeom>
              <a:solidFill>
                <a:srgbClr val="9F7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9"/>
              <p:cNvSpPr/>
              <p:nvPr/>
            </p:nvSpPr>
            <p:spPr>
              <a:xfrm>
                <a:off x="7805583" y="3495101"/>
                <a:ext cx="20322" cy="78512"/>
              </a:xfrm>
              <a:custGeom>
                <a:avLst/>
                <a:gdLst/>
                <a:ahLst/>
                <a:cxnLst/>
                <a:rect l="l" t="t" r="r" b="b"/>
                <a:pathLst>
                  <a:path w="578" h="2233" extrusionOk="0">
                    <a:moveTo>
                      <a:pt x="480" y="1"/>
                    </a:moveTo>
                    <a:cubicBezTo>
                      <a:pt x="380" y="1"/>
                      <a:pt x="277" y="71"/>
                      <a:pt x="201" y="128"/>
                    </a:cubicBezTo>
                    <a:cubicBezTo>
                      <a:pt x="101" y="228"/>
                      <a:pt x="1" y="353"/>
                      <a:pt x="26" y="529"/>
                    </a:cubicBezTo>
                    <a:cubicBezTo>
                      <a:pt x="26" y="604"/>
                      <a:pt x="76" y="654"/>
                      <a:pt x="101" y="729"/>
                    </a:cubicBezTo>
                    <a:lnTo>
                      <a:pt x="176" y="905"/>
                    </a:lnTo>
                    <a:cubicBezTo>
                      <a:pt x="245" y="1018"/>
                      <a:pt x="292" y="1132"/>
                      <a:pt x="375" y="1245"/>
                    </a:cubicBezTo>
                    <a:lnTo>
                      <a:pt x="375" y="1245"/>
                    </a:lnTo>
                    <a:cubicBezTo>
                      <a:pt x="352" y="1414"/>
                      <a:pt x="351" y="1561"/>
                      <a:pt x="327" y="1732"/>
                    </a:cubicBezTo>
                    <a:cubicBezTo>
                      <a:pt x="302" y="1907"/>
                      <a:pt x="302" y="2083"/>
                      <a:pt x="227" y="2233"/>
                    </a:cubicBezTo>
                    <a:cubicBezTo>
                      <a:pt x="427" y="1932"/>
                      <a:pt x="427" y="1556"/>
                      <a:pt x="477" y="1255"/>
                    </a:cubicBezTo>
                    <a:lnTo>
                      <a:pt x="502" y="1230"/>
                    </a:lnTo>
                    <a:lnTo>
                      <a:pt x="477" y="1205"/>
                    </a:lnTo>
                    <a:cubicBezTo>
                      <a:pt x="402" y="1105"/>
                      <a:pt x="327" y="980"/>
                      <a:pt x="277" y="854"/>
                    </a:cubicBezTo>
                    <a:lnTo>
                      <a:pt x="176" y="679"/>
                    </a:lnTo>
                    <a:cubicBezTo>
                      <a:pt x="151" y="604"/>
                      <a:pt x="101" y="554"/>
                      <a:pt x="101" y="504"/>
                    </a:cubicBezTo>
                    <a:cubicBezTo>
                      <a:pt x="76" y="403"/>
                      <a:pt x="151" y="253"/>
                      <a:pt x="227" y="178"/>
                    </a:cubicBezTo>
                    <a:cubicBezTo>
                      <a:pt x="308" y="96"/>
                      <a:pt x="407" y="14"/>
                      <a:pt x="509" y="14"/>
                    </a:cubicBezTo>
                    <a:cubicBezTo>
                      <a:pt x="531" y="14"/>
                      <a:pt x="554" y="18"/>
                      <a:pt x="577" y="27"/>
                    </a:cubicBezTo>
                    <a:cubicBezTo>
                      <a:pt x="546" y="9"/>
                      <a:pt x="513" y="1"/>
                      <a:pt x="480" y="1"/>
                    </a:cubicBezTo>
                    <a:close/>
                  </a:path>
                </a:pathLst>
              </a:custGeom>
              <a:solidFill>
                <a:srgbClr val="9F7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9"/>
              <p:cNvSpPr/>
              <p:nvPr/>
            </p:nvSpPr>
            <p:spPr>
              <a:xfrm>
                <a:off x="7719230" y="3316629"/>
                <a:ext cx="50279" cy="215566"/>
              </a:xfrm>
              <a:custGeom>
                <a:avLst/>
                <a:gdLst/>
                <a:ahLst/>
                <a:cxnLst/>
                <a:rect l="l" t="t" r="r" b="b"/>
                <a:pathLst>
                  <a:path w="1430" h="6131" extrusionOk="0">
                    <a:moveTo>
                      <a:pt x="1112" y="0"/>
                    </a:moveTo>
                    <a:cubicBezTo>
                      <a:pt x="1047" y="0"/>
                      <a:pt x="984" y="19"/>
                      <a:pt x="928" y="66"/>
                    </a:cubicBezTo>
                    <a:cubicBezTo>
                      <a:pt x="778" y="191"/>
                      <a:pt x="728" y="392"/>
                      <a:pt x="703" y="567"/>
                    </a:cubicBezTo>
                    <a:lnTo>
                      <a:pt x="627" y="1570"/>
                    </a:lnTo>
                    <a:cubicBezTo>
                      <a:pt x="602" y="1895"/>
                      <a:pt x="577" y="2246"/>
                      <a:pt x="577" y="2572"/>
                    </a:cubicBezTo>
                    <a:cubicBezTo>
                      <a:pt x="577" y="2912"/>
                      <a:pt x="554" y="3228"/>
                      <a:pt x="621" y="3566"/>
                    </a:cubicBezTo>
                    <a:lnTo>
                      <a:pt x="621" y="3566"/>
                    </a:lnTo>
                    <a:cubicBezTo>
                      <a:pt x="450" y="3987"/>
                      <a:pt x="375" y="4407"/>
                      <a:pt x="277" y="4828"/>
                    </a:cubicBezTo>
                    <a:cubicBezTo>
                      <a:pt x="226" y="5053"/>
                      <a:pt x="176" y="5279"/>
                      <a:pt x="151" y="5504"/>
                    </a:cubicBezTo>
                    <a:cubicBezTo>
                      <a:pt x="101" y="5705"/>
                      <a:pt x="76" y="5930"/>
                      <a:pt x="1" y="6131"/>
                    </a:cubicBezTo>
                    <a:cubicBezTo>
                      <a:pt x="101" y="5930"/>
                      <a:pt x="151" y="5730"/>
                      <a:pt x="201" y="5504"/>
                    </a:cubicBezTo>
                    <a:lnTo>
                      <a:pt x="377" y="4853"/>
                    </a:lnTo>
                    <a:cubicBezTo>
                      <a:pt x="477" y="4427"/>
                      <a:pt x="602" y="4001"/>
                      <a:pt x="778" y="3600"/>
                    </a:cubicBezTo>
                    <a:lnTo>
                      <a:pt x="778" y="3575"/>
                    </a:lnTo>
                    <a:cubicBezTo>
                      <a:pt x="728" y="3249"/>
                      <a:pt x="753" y="2898"/>
                      <a:pt x="753" y="2572"/>
                    </a:cubicBezTo>
                    <a:lnTo>
                      <a:pt x="803" y="1570"/>
                    </a:lnTo>
                    <a:cubicBezTo>
                      <a:pt x="803" y="1244"/>
                      <a:pt x="853" y="918"/>
                      <a:pt x="853" y="567"/>
                    </a:cubicBezTo>
                    <a:cubicBezTo>
                      <a:pt x="853" y="417"/>
                      <a:pt x="878" y="241"/>
                      <a:pt x="978" y="141"/>
                    </a:cubicBezTo>
                    <a:cubicBezTo>
                      <a:pt x="1028" y="78"/>
                      <a:pt x="1104" y="53"/>
                      <a:pt x="1185" y="53"/>
                    </a:cubicBezTo>
                    <a:cubicBezTo>
                      <a:pt x="1267" y="53"/>
                      <a:pt x="1354" y="78"/>
                      <a:pt x="1429" y="116"/>
                    </a:cubicBezTo>
                    <a:cubicBezTo>
                      <a:pt x="1335" y="53"/>
                      <a:pt x="1221" y="0"/>
                      <a:pt x="1112" y="0"/>
                    </a:cubicBezTo>
                    <a:close/>
                  </a:path>
                </a:pathLst>
              </a:custGeom>
              <a:solidFill>
                <a:srgbClr val="9F7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9"/>
              <p:cNvSpPr/>
              <p:nvPr/>
            </p:nvSpPr>
            <p:spPr>
              <a:xfrm>
                <a:off x="7674296" y="3521612"/>
                <a:ext cx="52916" cy="104882"/>
              </a:xfrm>
              <a:custGeom>
                <a:avLst/>
                <a:gdLst/>
                <a:ahLst/>
                <a:cxnLst/>
                <a:rect l="l" t="t" r="r" b="b"/>
                <a:pathLst>
                  <a:path w="1505" h="2983" extrusionOk="0">
                    <a:moveTo>
                      <a:pt x="1" y="0"/>
                    </a:moveTo>
                    <a:lnTo>
                      <a:pt x="1" y="0"/>
                    </a:lnTo>
                    <a:cubicBezTo>
                      <a:pt x="301" y="501"/>
                      <a:pt x="602" y="953"/>
                      <a:pt x="878" y="1429"/>
                    </a:cubicBezTo>
                    <a:cubicBezTo>
                      <a:pt x="1003" y="1679"/>
                      <a:pt x="1128" y="1930"/>
                      <a:pt x="1229" y="2181"/>
                    </a:cubicBezTo>
                    <a:cubicBezTo>
                      <a:pt x="1329" y="2431"/>
                      <a:pt x="1429" y="2707"/>
                      <a:pt x="1454" y="2983"/>
                    </a:cubicBezTo>
                    <a:cubicBezTo>
                      <a:pt x="1504" y="2707"/>
                      <a:pt x="1454" y="2406"/>
                      <a:pt x="1379" y="2131"/>
                    </a:cubicBezTo>
                    <a:cubicBezTo>
                      <a:pt x="1279" y="1855"/>
                      <a:pt x="1154" y="1604"/>
                      <a:pt x="1028" y="1354"/>
                    </a:cubicBezTo>
                    <a:cubicBezTo>
                      <a:pt x="753" y="852"/>
                      <a:pt x="427" y="401"/>
                      <a:pt x="1" y="0"/>
                    </a:cubicBezTo>
                    <a:close/>
                  </a:path>
                </a:pathLst>
              </a:custGeom>
              <a:solidFill>
                <a:srgbClr val="9F7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9"/>
              <p:cNvSpPr/>
              <p:nvPr/>
            </p:nvSpPr>
            <p:spPr>
              <a:xfrm>
                <a:off x="7591459" y="3725153"/>
                <a:ext cx="230931" cy="202733"/>
              </a:xfrm>
              <a:custGeom>
                <a:avLst/>
                <a:gdLst/>
                <a:ahLst/>
                <a:cxnLst/>
                <a:rect l="l" t="t" r="r" b="b"/>
                <a:pathLst>
                  <a:path w="6568" h="5766" extrusionOk="0">
                    <a:moveTo>
                      <a:pt x="577" y="1"/>
                    </a:moveTo>
                    <a:lnTo>
                      <a:pt x="1" y="953"/>
                    </a:lnTo>
                    <a:cubicBezTo>
                      <a:pt x="778" y="5013"/>
                      <a:pt x="5815" y="5765"/>
                      <a:pt x="5815" y="5765"/>
                    </a:cubicBezTo>
                    <a:lnTo>
                      <a:pt x="6567" y="3560"/>
                    </a:lnTo>
                    <a:lnTo>
                      <a:pt x="5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9"/>
              <p:cNvSpPr/>
              <p:nvPr/>
            </p:nvSpPr>
            <p:spPr>
              <a:xfrm>
                <a:off x="7096230" y="3716363"/>
                <a:ext cx="719092" cy="657422"/>
              </a:xfrm>
              <a:custGeom>
                <a:avLst/>
                <a:gdLst/>
                <a:ahLst/>
                <a:cxnLst/>
                <a:rect l="l" t="t" r="r" b="b"/>
                <a:pathLst>
                  <a:path w="20452" h="18698" extrusionOk="0">
                    <a:moveTo>
                      <a:pt x="326" y="0"/>
                    </a:moveTo>
                    <a:lnTo>
                      <a:pt x="326" y="0"/>
                    </a:lnTo>
                    <a:cubicBezTo>
                      <a:pt x="376" y="2531"/>
                      <a:pt x="1404" y="4286"/>
                      <a:pt x="326" y="7920"/>
                    </a:cubicBezTo>
                    <a:cubicBezTo>
                      <a:pt x="0" y="8998"/>
                      <a:pt x="151" y="13083"/>
                      <a:pt x="126" y="13860"/>
                    </a:cubicBezTo>
                    <a:cubicBezTo>
                      <a:pt x="126" y="14963"/>
                      <a:pt x="627" y="15815"/>
                      <a:pt x="627" y="15815"/>
                    </a:cubicBezTo>
                    <a:cubicBezTo>
                      <a:pt x="1128" y="16040"/>
                      <a:pt x="1630" y="15965"/>
                      <a:pt x="2081" y="16166"/>
                    </a:cubicBezTo>
                    <a:cubicBezTo>
                      <a:pt x="2507" y="16341"/>
                      <a:pt x="3033" y="16968"/>
                      <a:pt x="4487" y="17293"/>
                    </a:cubicBezTo>
                    <a:cubicBezTo>
                      <a:pt x="6391" y="17745"/>
                      <a:pt x="6567" y="17970"/>
                      <a:pt x="8246" y="18371"/>
                    </a:cubicBezTo>
                    <a:cubicBezTo>
                      <a:pt x="8833" y="18511"/>
                      <a:pt x="9776" y="18697"/>
                      <a:pt x="10680" y="18697"/>
                    </a:cubicBezTo>
                    <a:cubicBezTo>
                      <a:pt x="11553" y="18697"/>
                      <a:pt x="12389" y="18524"/>
                      <a:pt x="12833" y="17970"/>
                    </a:cubicBezTo>
                    <a:cubicBezTo>
                      <a:pt x="14512" y="15940"/>
                      <a:pt x="15489" y="14161"/>
                      <a:pt x="17194" y="11504"/>
                    </a:cubicBezTo>
                    <a:cubicBezTo>
                      <a:pt x="17695" y="10727"/>
                      <a:pt x="20452" y="6617"/>
                      <a:pt x="20351" y="5990"/>
                    </a:cubicBezTo>
                    <a:cubicBezTo>
                      <a:pt x="19023" y="5489"/>
                      <a:pt x="15264" y="3033"/>
                      <a:pt x="13885" y="978"/>
                    </a:cubicBezTo>
                    <a:cubicBezTo>
                      <a:pt x="13334" y="1128"/>
                      <a:pt x="12908" y="2206"/>
                      <a:pt x="12306" y="3133"/>
                    </a:cubicBezTo>
                    <a:cubicBezTo>
                      <a:pt x="11504" y="4411"/>
                      <a:pt x="11003" y="6642"/>
                      <a:pt x="10251" y="7193"/>
                    </a:cubicBezTo>
                    <a:cubicBezTo>
                      <a:pt x="9073" y="8070"/>
                      <a:pt x="8697" y="8747"/>
                      <a:pt x="8948" y="9148"/>
                    </a:cubicBezTo>
                    <a:cubicBezTo>
                      <a:pt x="8747" y="9048"/>
                      <a:pt x="8597" y="8973"/>
                      <a:pt x="8522" y="8897"/>
                    </a:cubicBezTo>
                    <a:cubicBezTo>
                      <a:pt x="8196" y="8547"/>
                      <a:pt x="6442" y="7694"/>
                      <a:pt x="6091" y="7343"/>
                    </a:cubicBezTo>
                    <a:cubicBezTo>
                      <a:pt x="5915" y="7168"/>
                      <a:pt x="1604" y="1003"/>
                      <a:pt x="1404" y="727"/>
                    </a:cubicBezTo>
                    <a:cubicBezTo>
                      <a:pt x="1379" y="652"/>
                      <a:pt x="978" y="376"/>
                      <a:pt x="502" y="100"/>
                    </a:cubicBezTo>
                    <a:cubicBezTo>
                      <a:pt x="452" y="50"/>
                      <a:pt x="401" y="25"/>
                      <a:pt x="3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9"/>
              <p:cNvSpPr/>
              <p:nvPr/>
            </p:nvSpPr>
            <p:spPr>
              <a:xfrm>
                <a:off x="5779699" y="4367561"/>
                <a:ext cx="1693728" cy="117223"/>
              </a:xfrm>
              <a:custGeom>
                <a:avLst/>
                <a:gdLst/>
                <a:ahLst/>
                <a:cxnLst/>
                <a:rect l="l" t="t" r="r" b="b"/>
                <a:pathLst>
                  <a:path w="48172" h="3334" extrusionOk="0">
                    <a:moveTo>
                      <a:pt x="1" y="1"/>
                    </a:moveTo>
                    <a:lnTo>
                      <a:pt x="753" y="3334"/>
                    </a:lnTo>
                    <a:lnTo>
                      <a:pt x="47419" y="3334"/>
                    </a:lnTo>
                    <a:lnTo>
                      <a:pt x="481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9"/>
              <p:cNvSpPr/>
              <p:nvPr/>
            </p:nvSpPr>
            <p:spPr>
              <a:xfrm>
                <a:off x="5888976" y="4497106"/>
                <a:ext cx="1475173" cy="900622"/>
              </a:xfrm>
              <a:custGeom>
                <a:avLst/>
                <a:gdLst/>
                <a:ahLst/>
                <a:cxnLst/>
                <a:rect l="l" t="t" r="r" b="b"/>
                <a:pathLst>
                  <a:path w="41956" h="9675" extrusionOk="0">
                    <a:moveTo>
                      <a:pt x="0" y="1"/>
                    </a:moveTo>
                    <a:lnTo>
                      <a:pt x="752" y="9675"/>
                    </a:lnTo>
                    <a:lnTo>
                      <a:pt x="41204" y="9675"/>
                    </a:lnTo>
                    <a:lnTo>
                      <a:pt x="419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9"/>
              <p:cNvSpPr/>
              <p:nvPr/>
            </p:nvSpPr>
            <p:spPr>
              <a:xfrm>
                <a:off x="5806139" y="4480355"/>
                <a:ext cx="1640847" cy="33507"/>
              </a:xfrm>
              <a:custGeom>
                <a:avLst/>
                <a:gdLst/>
                <a:ahLst/>
                <a:cxnLst/>
                <a:rect l="l" t="t" r="r" b="b"/>
                <a:pathLst>
                  <a:path w="46668" h="953" extrusionOk="0">
                    <a:moveTo>
                      <a:pt x="1" y="1"/>
                    </a:moveTo>
                    <a:lnTo>
                      <a:pt x="1" y="953"/>
                    </a:lnTo>
                    <a:lnTo>
                      <a:pt x="46667" y="953"/>
                    </a:lnTo>
                    <a:lnTo>
                      <a:pt x="466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3" name="Google Shape;783;p29"/>
            <p:cNvGrpSpPr/>
            <p:nvPr/>
          </p:nvGrpSpPr>
          <p:grpSpPr>
            <a:xfrm>
              <a:off x="5521495" y="3748288"/>
              <a:ext cx="1877003" cy="670527"/>
              <a:chOff x="1047930" y="3492764"/>
              <a:chExt cx="1495620" cy="534285"/>
            </a:xfrm>
          </p:grpSpPr>
          <p:sp>
            <p:nvSpPr>
              <p:cNvPr id="784" name="Google Shape;784;p29"/>
              <p:cNvSpPr/>
              <p:nvPr/>
            </p:nvSpPr>
            <p:spPr>
              <a:xfrm>
                <a:off x="1709119" y="3492764"/>
                <a:ext cx="184398" cy="175844"/>
              </a:xfrm>
              <a:custGeom>
                <a:avLst/>
                <a:gdLst/>
                <a:ahLst/>
                <a:cxnLst/>
                <a:rect l="l" t="t" r="r" b="b"/>
                <a:pathLst>
                  <a:path w="5389" h="5139" extrusionOk="0">
                    <a:moveTo>
                      <a:pt x="2707" y="1"/>
                    </a:moveTo>
                    <a:lnTo>
                      <a:pt x="1880" y="1705"/>
                    </a:lnTo>
                    <a:lnTo>
                      <a:pt x="0" y="1981"/>
                    </a:lnTo>
                    <a:lnTo>
                      <a:pt x="1353" y="3284"/>
                    </a:lnTo>
                    <a:lnTo>
                      <a:pt x="1028" y="5139"/>
                    </a:lnTo>
                    <a:lnTo>
                      <a:pt x="2707" y="4261"/>
                    </a:lnTo>
                    <a:lnTo>
                      <a:pt x="4361" y="5139"/>
                    </a:lnTo>
                    <a:lnTo>
                      <a:pt x="4060" y="3284"/>
                    </a:lnTo>
                    <a:lnTo>
                      <a:pt x="5389" y="1981"/>
                    </a:lnTo>
                    <a:lnTo>
                      <a:pt x="3534" y="1705"/>
                    </a:lnTo>
                    <a:lnTo>
                      <a:pt x="270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9"/>
              <p:cNvSpPr/>
              <p:nvPr/>
            </p:nvSpPr>
            <p:spPr>
              <a:xfrm>
                <a:off x="1550459" y="3544225"/>
                <a:ext cx="108093" cy="102926"/>
              </a:xfrm>
              <a:custGeom>
                <a:avLst/>
                <a:gdLst/>
                <a:ahLst/>
                <a:cxnLst/>
                <a:rect l="l" t="t" r="r" b="b"/>
                <a:pathLst>
                  <a:path w="3159" h="3008" extrusionOk="0">
                    <a:moveTo>
                      <a:pt x="1579" y="0"/>
                    </a:moveTo>
                    <a:lnTo>
                      <a:pt x="1078" y="978"/>
                    </a:lnTo>
                    <a:lnTo>
                      <a:pt x="0" y="1153"/>
                    </a:lnTo>
                    <a:lnTo>
                      <a:pt x="777" y="1905"/>
                    </a:lnTo>
                    <a:lnTo>
                      <a:pt x="602" y="3008"/>
                    </a:lnTo>
                    <a:lnTo>
                      <a:pt x="1579" y="2482"/>
                    </a:lnTo>
                    <a:lnTo>
                      <a:pt x="2557" y="3008"/>
                    </a:lnTo>
                    <a:lnTo>
                      <a:pt x="2356" y="1905"/>
                    </a:lnTo>
                    <a:lnTo>
                      <a:pt x="3158" y="1153"/>
                    </a:lnTo>
                    <a:lnTo>
                      <a:pt x="2056" y="978"/>
                    </a:lnTo>
                    <a:lnTo>
                      <a:pt x="15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9"/>
              <p:cNvSpPr/>
              <p:nvPr/>
            </p:nvSpPr>
            <p:spPr>
              <a:xfrm>
                <a:off x="1933780" y="3544225"/>
                <a:ext cx="108093" cy="102926"/>
              </a:xfrm>
              <a:custGeom>
                <a:avLst/>
                <a:gdLst/>
                <a:ahLst/>
                <a:cxnLst/>
                <a:rect l="l" t="t" r="r" b="b"/>
                <a:pathLst>
                  <a:path w="3159" h="3008" extrusionOk="0">
                    <a:moveTo>
                      <a:pt x="1579" y="0"/>
                    </a:moveTo>
                    <a:lnTo>
                      <a:pt x="1103" y="978"/>
                    </a:lnTo>
                    <a:lnTo>
                      <a:pt x="0" y="1153"/>
                    </a:lnTo>
                    <a:lnTo>
                      <a:pt x="802" y="1905"/>
                    </a:lnTo>
                    <a:lnTo>
                      <a:pt x="602" y="3008"/>
                    </a:lnTo>
                    <a:lnTo>
                      <a:pt x="1579" y="2482"/>
                    </a:lnTo>
                    <a:lnTo>
                      <a:pt x="2557" y="3008"/>
                    </a:lnTo>
                    <a:lnTo>
                      <a:pt x="2356" y="1905"/>
                    </a:lnTo>
                    <a:lnTo>
                      <a:pt x="3158" y="1153"/>
                    </a:lnTo>
                    <a:lnTo>
                      <a:pt x="2056" y="978"/>
                    </a:lnTo>
                    <a:lnTo>
                      <a:pt x="15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9"/>
              <p:cNvSpPr/>
              <p:nvPr/>
            </p:nvSpPr>
            <p:spPr>
              <a:xfrm>
                <a:off x="1047930" y="3878652"/>
                <a:ext cx="189565" cy="49786"/>
              </a:xfrm>
              <a:custGeom>
                <a:avLst/>
                <a:gdLst/>
                <a:ahLst/>
                <a:cxnLst/>
                <a:rect l="l" t="t" r="r" b="b"/>
                <a:pathLst>
                  <a:path w="5540" h="1455" extrusionOk="0">
                    <a:moveTo>
                      <a:pt x="1" y="1"/>
                    </a:moveTo>
                    <a:lnTo>
                      <a:pt x="1" y="1455"/>
                    </a:lnTo>
                    <a:lnTo>
                      <a:pt x="5539" y="1455"/>
                    </a:lnTo>
                    <a:lnTo>
                      <a:pt x="55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9"/>
              <p:cNvSpPr/>
              <p:nvPr/>
            </p:nvSpPr>
            <p:spPr>
              <a:xfrm>
                <a:off x="1047930" y="3928402"/>
                <a:ext cx="189565" cy="48931"/>
              </a:xfrm>
              <a:custGeom>
                <a:avLst/>
                <a:gdLst/>
                <a:ahLst/>
                <a:cxnLst/>
                <a:rect l="l" t="t" r="r" b="b"/>
                <a:pathLst>
                  <a:path w="5540" h="1430" extrusionOk="0">
                    <a:moveTo>
                      <a:pt x="1" y="1"/>
                    </a:moveTo>
                    <a:lnTo>
                      <a:pt x="1" y="1429"/>
                    </a:lnTo>
                    <a:lnTo>
                      <a:pt x="5539" y="1429"/>
                    </a:lnTo>
                    <a:lnTo>
                      <a:pt x="55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9"/>
              <p:cNvSpPr/>
              <p:nvPr/>
            </p:nvSpPr>
            <p:spPr>
              <a:xfrm>
                <a:off x="1047930" y="3829792"/>
                <a:ext cx="189565" cy="48897"/>
              </a:xfrm>
              <a:custGeom>
                <a:avLst/>
                <a:gdLst/>
                <a:ahLst/>
                <a:cxnLst/>
                <a:rect l="l" t="t" r="r" b="b"/>
                <a:pathLst>
                  <a:path w="5540" h="1429" extrusionOk="0">
                    <a:moveTo>
                      <a:pt x="1" y="0"/>
                    </a:moveTo>
                    <a:lnTo>
                      <a:pt x="1" y="1429"/>
                    </a:lnTo>
                    <a:lnTo>
                      <a:pt x="5539" y="1429"/>
                    </a:lnTo>
                    <a:lnTo>
                      <a:pt x="55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9"/>
              <p:cNvSpPr/>
              <p:nvPr/>
            </p:nvSpPr>
            <p:spPr>
              <a:xfrm>
                <a:off x="1047930" y="3977297"/>
                <a:ext cx="189565" cy="49752"/>
              </a:xfrm>
              <a:custGeom>
                <a:avLst/>
                <a:gdLst/>
                <a:ahLst/>
                <a:cxnLst/>
                <a:rect l="l" t="t" r="r" b="b"/>
                <a:pathLst>
                  <a:path w="5540" h="1454" extrusionOk="0">
                    <a:moveTo>
                      <a:pt x="1" y="0"/>
                    </a:moveTo>
                    <a:lnTo>
                      <a:pt x="1" y="1454"/>
                    </a:lnTo>
                    <a:lnTo>
                      <a:pt x="5539" y="1454"/>
                    </a:lnTo>
                    <a:lnTo>
                      <a:pt x="55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9"/>
              <p:cNvSpPr/>
              <p:nvPr/>
            </p:nvSpPr>
            <p:spPr>
              <a:xfrm>
                <a:off x="2353986" y="3878652"/>
                <a:ext cx="189565" cy="49786"/>
              </a:xfrm>
              <a:custGeom>
                <a:avLst/>
                <a:gdLst/>
                <a:ahLst/>
                <a:cxnLst/>
                <a:rect l="l" t="t" r="r" b="b"/>
                <a:pathLst>
                  <a:path w="5540" h="1455" extrusionOk="0">
                    <a:moveTo>
                      <a:pt x="0" y="1"/>
                    </a:moveTo>
                    <a:lnTo>
                      <a:pt x="0" y="1455"/>
                    </a:lnTo>
                    <a:lnTo>
                      <a:pt x="5539" y="1455"/>
                    </a:lnTo>
                    <a:lnTo>
                      <a:pt x="55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9"/>
              <p:cNvSpPr/>
              <p:nvPr/>
            </p:nvSpPr>
            <p:spPr>
              <a:xfrm>
                <a:off x="2353986" y="3928402"/>
                <a:ext cx="189565" cy="48931"/>
              </a:xfrm>
              <a:custGeom>
                <a:avLst/>
                <a:gdLst/>
                <a:ahLst/>
                <a:cxnLst/>
                <a:rect l="l" t="t" r="r" b="b"/>
                <a:pathLst>
                  <a:path w="5540" h="1430" extrusionOk="0">
                    <a:moveTo>
                      <a:pt x="0" y="1"/>
                    </a:moveTo>
                    <a:lnTo>
                      <a:pt x="0" y="1429"/>
                    </a:lnTo>
                    <a:lnTo>
                      <a:pt x="5539" y="1429"/>
                    </a:lnTo>
                    <a:lnTo>
                      <a:pt x="55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9"/>
              <p:cNvSpPr/>
              <p:nvPr/>
            </p:nvSpPr>
            <p:spPr>
              <a:xfrm>
                <a:off x="2353986" y="3829792"/>
                <a:ext cx="189565" cy="48897"/>
              </a:xfrm>
              <a:custGeom>
                <a:avLst/>
                <a:gdLst/>
                <a:ahLst/>
                <a:cxnLst/>
                <a:rect l="l" t="t" r="r" b="b"/>
                <a:pathLst>
                  <a:path w="5540" h="1429" extrusionOk="0">
                    <a:moveTo>
                      <a:pt x="0" y="0"/>
                    </a:moveTo>
                    <a:lnTo>
                      <a:pt x="0" y="1429"/>
                    </a:lnTo>
                    <a:lnTo>
                      <a:pt x="5539" y="1429"/>
                    </a:lnTo>
                    <a:lnTo>
                      <a:pt x="55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9"/>
              <p:cNvSpPr/>
              <p:nvPr/>
            </p:nvSpPr>
            <p:spPr>
              <a:xfrm>
                <a:off x="2353986" y="3977297"/>
                <a:ext cx="189565" cy="49752"/>
              </a:xfrm>
              <a:custGeom>
                <a:avLst/>
                <a:gdLst/>
                <a:ahLst/>
                <a:cxnLst/>
                <a:rect l="l" t="t" r="r" b="b"/>
                <a:pathLst>
                  <a:path w="5540" h="1454" extrusionOk="0">
                    <a:moveTo>
                      <a:pt x="0" y="0"/>
                    </a:moveTo>
                    <a:lnTo>
                      <a:pt x="0" y="1454"/>
                    </a:lnTo>
                    <a:lnTo>
                      <a:pt x="5539" y="1454"/>
                    </a:lnTo>
                    <a:lnTo>
                      <a:pt x="55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98"/>
        <p:cNvGrpSpPr/>
        <p:nvPr/>
      </p:nvGrpSpPr>
      <p:grpSpPr>
        <a:xfrm>
          <a:off x="0" y="0"/>
          <a:ext cx="0" cy="0"/>
          <a:chOff x="0" y="0"/>
          <a:chExt cx="0" cy="0"/>
        </a:xfrm>
      </p:grpSpPr>
      <p:sp>
        <p:nvSpPr>
          <p:cNvPr id="799" name="Google Shape;799;p30"/>
          <p:cNvSpPr txBox="1">
            <a:spLocks noGrp="1"/>
          </p:cNvSpPr>
          <p:nvPr>
            <p:ph type="title"/>
          </p:nvPr>
        </p:nvSpPr>
        <p:spPr>
          <a:xfrm>
            <a:off x="720000" y="413200"/>
            <a:ext cx="7704000"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Our Process</a:t>
            </a:r>
            <a:endParaRPr/>
          </a:p>
        </p:txBody>
      </p:sp>
      <p:sp>
        <p:nvSpPr>
          <p:cNvPr id="800" name="Google Shape;800;p30"/>
          <p:cNvSpPr txBox="1">
            <a:spLocks noGrp="1"/>
          </p:cNvSpPr>
          <p:nvPr>
            <p:ph type="subTitle" idx="1"/>
          </p:nvPr>
        </p:nvSpPr>
        <p:spPr>
          <a:xfrm>
            <a:off x="720000" y="1763975"/>
            <a:ext cx="2309400" cy="368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Our data</a:t>
            </a:r>
            <a:endParaRPr/>
          </a:p>
        </p:txBody>
      </p:sp>
      <p:sp>
        <p:nvSpPr>
          <p:cNvPr id="801" name="Google Shape;801;p30"/>
          <p:cNvSpPr txBox="1">
            <a:spLocks noGrp="1"/>
          </p:cNvSpPr>
          <p:nvPr>
            <p:ph type="subTitle" idx="2"/>
          </p:nvPr>
        </p:nvSpPr>
        <p:spPr>
          <a:xfrm>
            <a:off x="720000" y="2132575"/>
            <a:ext cx="2309400" cy="662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Acquiring the data</a:t>
            </a:r>
            <a:endParaRPr/>
          </a:p>
        </p:txBody>
      </p:sp>
      <p:sp>
        <p:nvSpPr>
          <p:cNvPr id="802" name="Google Shape;802;p30"/>
          <p:cNvSpPr txBox="1">
            <a:spLocks noGrp="1"/>
          </p:cNvSpPr>
          <p:nvPr>
            <p:ph type="subTitle" idx="3"/>
          </p:nvPr>
        </p:nvSpPr>
        <p:spPr>
          <a:xfrm>
            <a:off x="3417300" y="1763975"/>
            <a:ext cx="2309400" cy="368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Data Cleaning</a:t>
            </a:r>
            <a:endParaRPr/>
          </a:p>
        </p:txBody>
      </p:sp>
      <p:sp>
        <p:nvSpPr>
          <p:cNvPr id="803" name="Google Shape;803;p30"/>
          <p:cNvSpPr txBox="1">
            <a:spLocks noGrp="1"/>
          </p:cNvSpPr>
          <p:nvPr>
            <p:ph type="subTitle" idx="4"/>
          </p:nvPr>
        </p:nvSpPr>
        <p:spPr>
          <a:xfrm>
            <a:off x="3417300" y="2132575"/>
            <a:ext cx="2309400" cy="662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How the data was cleaned</a:t>
            </a:r>
            <a:endParaRPr/>
          </a:p>
        </p:txBody>
      </p:sp>
      <p:sp>
        <p:nvSpPr>
          <p:cNvPr id="804" name="Google Shape;804;p30"/>
          <p:cNvSpPr txBox="1">
            <a:spLocks noGrp="1"/>
          </p:cNvSpPr>
          <p:nvPr>
            <p:ph type="subTitle" idx="5"/>
          </p:nvPr>
        </p:nvSpPr>
        <p:spPr>
          <a:xfrm>
            <a:off x="6114600" y="1763975"/>
            <a:ext cx="2309400" cy="368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Graph generation</a:t>
            </a:r>
            <a:endParaRPr/>
          </a:p>
        </p:txBody>
      </p:sp>
      <p:sp>
        <p:nvSpPr>
          <p:cNvPr id="805" name="Google Shape;805;p30"/>
          <p:cNvSpPr txBox="1">
            <a:spLocks noGrp="1"/>
          </p:cNvSpPr>
          <p:nvPr>
            <p:ph type="subTitle" idx="6"/>
          </p:nvPr>
        </p:nvSpPr>
        <p:spPr>
          <a:xfrm>
            <a:off x="6114600" y="2132575"/>
            <a:ext cx="2309400" cy="662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Creating the graphs</a:t>
            </a:r>
            <a:endParaRPr/>
          </a:p>
        </p:txBody>
      </p:sp>
      <p:sp>
        <p:nvSpPr>
          <p:cNvPr id="806" name="Google Shape;806;p30"/>
          <p:cNvSpPr txBox="1">
            <a:spLocks noGrp="1"/>
          </p:cNvSpPr>
          <p:nvPr>
            <p:ph type="subTitle" idx="7"/>
          </p:nvPr>
        </p:nvSpPr>
        <p:spPr>
          <a:xfrm>
            <a:off x="2068650" y="3573350"/>
            <a:ext cx="2309400" cy="368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Website design</a:t>
            </a:r>
            <a:endParaRPr/>
          </a:p>
        </p:txBody>
      </p:sp>
      <p:sp>
        <p:nvSpPr>
          <p:cNvPr id="807" name="Google Shape;807;p30"/>
          <p:cNvSpPr txBox="1">
            <a:spLocks noGrp="1"/>
          </p:cNvSpPr>
          <p:nvPr>
            <p:ph type="subTitle" idx="8"/>
          </p:nvPr>
        </p:nvSpPr>
        <p:spPr>
          <a:xfrm>
            <a:off x="2068650" y="3941950"/>
            <a:ext cx="2309400" cy="662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How the website was made</a:t>
            </a:r>
            <a:endParaRPr/>
          </a:p>
        </p:txBody>
      </p:sp>
      <p:sp>
        <p:nvSpPr>
          <p:cNvPr id="808" name="Google Shape;808;p30"/>
          <p:cNvSpPr txBox="1">
            <a:spLocks noGrp="1"/>
          </p:cNvSpPr>
          <p:nvPr>
            <p:ph type="subTitle" idx="9"/>
          </p:nvPr>
        </p:nvSpPr>
        <p:spPr>
          <a:xfrm>
            <a:off x="4765950" y="3573350"/>
            <a:ext cx="2309400" cy="368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JavaScript</a:t>
            </a:r>
            <a:endParaRPr/>
          </a:p>
        </p:txBody>
      </p:sp>
      <p:sp>
        <p:nvSpPr>
          <p:cNvPr id="809" name="Google Shape;809;p30"/>
          <p:cNvSpPr txBox="1">
            <a:spLocks noGrp="1"/>
          </p:cNvSpPr>
          <p:nvPr>
            <p:ph type="subTitle" idx="13"/>
          </p:nvPr>
        </p:nvSpPr>
        <p:spPr>
          <a:xfrm>
            <a:off x="4765950" y="3941950"/>
            <a:ext cx="2309400" cy="662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How the javascript was written</a:t>
            </a:r>
            <a:endParaRPr/>
          </a:p>
        </p:txBody>
      </p:sp>
      <p:grpSp>
        <p:nvGrpSpPr>
          <p:cNvPr id="810" name="Google Shape;810;p30"/>
          <p:cNvGrpSpPr/>
          <p:nvPr/>
        </p:nvGrpSpPr>
        <p:grpSpPr>
          <a:xfrm>
            <a:off x="7025322" y="1113982"/>
            <a:ext cx="500504" cy="487698"/>
            <a:chOff x="1602275" y="1371575"/>
            <a:chExt cx="1297650" cy="1264450"/>
          </a:xfrm>
        </p:grpSpPr>
        <p:sp>
          <p:nvSpPr>
            <p:cNvPr id="811" name="Google Shape;811;p30"/>
            <p:cNvSpPr/>
            <p:nvPr/>
          </p:nvSpPr>
          <p:spPr>
            <a:xfrm>
              <a:off x="1663675" y="1538250"/>
              <a:ext cx="1174850" cy="1097775"/>
            </a:xfrm>
            <a:custGeom>
              <a:avLst/>
              <a:gdLst/>
              <a:ahLst/>
              <a:cxnLst/>
              <a:rect l="l" t="t" r="r" b="b"/>
              <a:pathLst>
                <a:path w="46994" h="43911" extrusionOk="0">
                  <a:moveTo>
                    <a:pt x="9299" y="0"/>
                  </a:moveTo>
                  <a:lnTo>
                    <a:pt x="151" y="3434"/>
                  </a:lnTo>
                  <a:cubicBezTo>
                    <a:pt x="151" y="3434"/>
                    <a:pt x="101" y="3810"/>
                    <a:pt x="0" y="4512"/>
                  </a:cubicBezTo>
                  <a:cubicBezTo>
                    <a:pt x="3635" y="12482"/>
                    <a:pt x="6943" y="38823"/>
                    <a:pt x="6943" y="38823"/>
                  </a:cubicBezTo>
                  <a:lnTo>
                    <a:pt x="7018" y="38823"/>
                  </a:lnTo>
                  <a:cubicBezTo>
                    <a:pt x="7018" y="38823"/>
                    <a:pt x="10226" y="43910"/>
                    <a:pt x="7745" y="43910"/>
                  </a:cubicBezTo>
                  <a:lnTo>
                    <a:pt x="39123" y="43910"/>
                  </a:lnTo>
                  <a:cubicBezTo>
                    <a:pt x="36617" y="43910"/>
                    <a:pt x="39825" y="38823"/>
                    <a:pt x="39825" y="38823"/>
                  </a:cubicBezTo>
                  <a:lnTo>
                    <a:pt x="40051" y="38823"/>
                  </a:lnTo>
                  <a:cubicBezTo>
                    <a:pt x="40051" y="38823"/>
                    <a:pt x="43334" y="12482"/>
                    <a:pt x="46993" y="4512"/>
                  </a:cubicBezTo>
                  <a:cubicBezTo>
                    <a:pt x="46893" y="3810"/>
                    <a:pt x="46843" y="3434"/>
                    <a:pt x="46843" y="3434"/>
                  </a:cubicBezTo>
                  <a:lnTo>
                    <a:pt x="3769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0"/>
            <p:cNvSpPr/>
            <p:nvPr/>
          </p:nvSpPr>
          <p:spPr>
            <a:xfrm>
              <a:off x="2277075" y="1551400"/>
              <a:ext cx="139125" cy="420450"/>
            </a:xfrm>
            <a:custGeom>
              <a:avLst/>
              <a:gdLst/>
              <a:ahLst/>
              <a:cxnLst/>
              <a:rect l="l" t="t" r="r" b="b"/>
              <a:pathLst>
                <a:path w="5565" h="16818" extrusionOk="0">
                  <a:moveTo>
                    <a:pt x="2106" y="1"/>
                  </a:moveTo>
                  <a:lnTo>
                    <a:pt x="1" y="4336"/>
                  </a:lnTo>
                  <a:lnTo>
                    <a:pt x="2632" y="16818"/>
                  </a:lnTo>
                  <a:cubicBezTo>
                    <a:pt x="3886" y="11504"/>
                    <a:pt x="4888" y="6191"/>
                    <a:pt x="5565" y="2432"/>
                  </a:cubicBezTo>
                  <a:cubicBezTo>
                    <a:pt x="4562" y="1404"/>
                    <a:pt x="3284" y="602"/>
                    <a:pt x="2106" y="1"/>
                  </a:cubicBez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0"/>
            <p:cNvSpPr/>
            <p:nvPr/>
          </p:nvSpPr>
          <p:spPr>
            <a:xfrm>
              <a:off x="2085975" y="1551400"/>
              <a:ext cx="139125" cy="420450"/>
            </a:xfrm>
            <a:custGeom>
              <a:avLst/>
              <a:gdLst/>
              <a:ahLst/>
              <a:cxnLst/>
              <a:rect l="l" t="t" r="r" b="b"/>
              <a:pathLst>
                <a:path w="5565" h="16818" extrusionOk="0">
                  <a:moveTo>
                    <a:pt x="3459" y="1"/>
                  </a:moveTo>
                  <a:cubicBezTo>
                    <a:pt x="2281" y="602"/>
                    <a:pt x="1003" y="1429"/>
                    <a:pt x="1" y="2432"/>
                  </a:cubicBezTo>
                  <a:cubicBezTo>
                    <a:pt x="677" y="6191"/>
                    <a:pt x="1680" y="11504"/>
                    <a:pt x="2933" y="16818"/>
                  </a:cubicBezTo>
                  <a:lnTo>
                    <a:pt x="5565" y="4336"/>
                  </a:lnTo>
                  <a:lnTo>
                    <a:pt x="3459"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0"/>
            <p:cNvSpPr/>
            <p:nvPr/>
          </p:nvSpPr>
          <p:spPr>
            <a:xfrm>
              <a:off x="2042125" y="1518200"/>
              <a:ext cx="436125" cy="513800"/>
            </a:xfrm>
            <a:custGeom>
              <a:avLst/>
              <a:gdLst/>
              <a:ahLst/>
              <a:cxnLst/>
              <a:rect l="l" t="t" r="r" b="b"/>
              <a:pathLst>
                <a:path w="17445" h="20552" extrusionOk="0">
                  <a:moveTo>
                    <a:pt x="0" y="0"/>
                  </a:moveTo>
                  <a:lnTo>
                    <a:pt x="0" y="14436"/>
                  </a:lnTo>
                  <a:cubicBezTo>
                    <a:pt x="0" y="17820"/>
                    <a:pt x="2732" y="20552"/>
                    <a:pt x="6116" y="20552"/>
                  </a:cubicBezTo>
                  <a:lnTo>
                    <a:pt x="11329" y="20552"/>
                  </a:lnTo>
                  <a:cubicBezTo>
                    <a:pt x="14712" y="20552"/>
                    <a:pt x="17444" y="17820"/>
                    <a:pt x="17444" y="14436"/>
                  </a:cubicBezTo>
                  <a:lnTo>
                    <a:pt x="174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0"/>
            <p:cNvSpPr/>
            <p:nvPr/>
          </p:nvSpPr>
          <p:spPr>
            <a:xfrm>
              <a:off x="2493875" y="2508800"/>
              <a:ext cx="178600" cy="127225"/>
            </a:xfrm>
            <a:custGeom>
              <a:avLst/>
              <a:gdLst/>
              <a:ahLst/>
              <a:cxnLst/>
              <a:rect l="l" t="t" r="r" b="b"/>
              <a:pathLst>
                <a:path w="7144" h="5089" extrusionOk="0">
                  <a:moveTo>
                    <a:pt x="1" y="1"/>
                  </a:moveTo>
                  <a:lnTo>
                    <a:pt x="377" y="1153"/>
                  </a:lnTo>
                  <a:cubicBezTo>
                    <a:pt x="1204" y="3509"/>
                    <a:pt x="3409" y="5088"/>
                    <a:pt x="5915" y="5088"/>
                  </a:cubicBezTo>
                  <a:lnTo>
                    <a:pt x="7144" y="5088"/>
                  </a:lnTo>
                  <a:lnTo>
                    <a:pt x="68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0"/>
            <p:cNvSpPr/>
            <p:nvPr/>
          </p:nvSpPr>
          <p:spPr>
            <a:xfrm>
              <a:off x="1829725" y="2508800"/>
              <a:ext cx="175450" cy="127225"/>
            </a:xfrm>
            <a:custGeom>
              <a:avLst/>
              <a:gdLst/>
              <a:ahLst/>
              <a:cxnLst/>
              <a:rect l="l" t="t" r="r" b="b"/>
              <a:pathLst>
                <a:path w="7018" h="5089" extrusionOk="0">
                  <a:moveTo>
                    <a:pt x="301" y="1"/>
                  </a:moveTo>
                  <a:lnTo>
                    <a:pt x="0" y="5088"/>
                  </a:lnTo>
                  <a:lnTo>
                    <a:pt x="1103" y="5088"/>
                  </a:lnTo>
                  <a:cubicBezTo>
                    <a:pt x="3584" y="5088"/>
                    <a:pt x="5790" y="3509"/>
                    <a:pt x="6617" y="1153"/>
                  </a:cubicBezTo>
                  <a:lnTo>
                    <a:pt x="70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0"/>
            <p:cNvSpPr/>
            <p:nvPr/>
          </p:nvSpPr>
          <p:spPr>
            <a:xfrm>
              <a:off x="2141125" y="1429225"/>
              <a:ext cx="219950" cy="880350"/>
            </a:xfrm>
            <a:custGeom>
              <a:avLst/>
              <a:gdLst/>
              <a:ahLst/>
              <a:cxnLst/>
              <a:rect l="l" t="t" r="r" b="b"/>
              <a:pathLst>
                <a:path w="8798" h="35214" extrusionOk="0">
                  <a:moveTo>
                    <a:pt x="4411" y="0"/>
                  </a:moveTo>
                  <a:cubicBezTo>
                    <a:pt x="4411" y="0"/>
                    <a:pt x="2958" y="3985"/>
                    <a:pt x="1253" y="4888"/>
                  </a:cubicBezTo>
                  <a:lnTo>
                    <a:pt x="3359" y="9223"/>
                  </a:lnTo>
                  <a:lnTo>
                    <a:pt x="727" y="21705"/>
                  </a:lnTo>
                  <a:cubicBezTo>
                    <a:pt x="0" y="26316"/>
                    <a:pt x="3033" y="31454"/>
                    <a:pt x="4386" y="35138"/>
                  </a:cubicBezTo>
                  <a:cubicBezTo>
                    <a:pt x="4411" y="35138"/>
                    <a:pt x="4386" y="35214"/>
                    <a:pt x="4386" y="35214"/>
                  </a:cubicBezTo>
                  <a:cubicBezTo>
                    <a:pt x="5740" y="31504"/>
                    <a:pt x="8797" y="26316"/>
                    <a:pt x="8070" y="21705"/>
                  </a:cubicBezTo>
                  <a:lnTo>
                    <a:pt x="5439" y="9223"/>
                  </a:lnTo>
                  <a:lnTo>
                    <a:pt x="7544" y="4888"/>
                  </a:lnTo>
                  <a:cubicBezTo>
                    <a:pt x="5840" y="3985"/>
                    <a:pt x="4411" y="0"/>
                    <a:pt x="44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0"/>
            <p:cNvSpPr/>
            <p:nvPr/>
          </p:nvSpPr>
          <p:spPr>
            <a:xfrm>
              <a:off x="2111675" y="1371575"/>
              <a:ext cx="278850" cy="146025"/>
            </a:xfrm>
            <a:custGeom>
              <a:avLst/>
              <a:gdLst/>
              <a:ahLst/>
              <a:cxnLst/>
              <a:rect l="l" t="t" r="r" b="b"/>
              <a:pathLst>
                <a:path w="11154" h="5841" extrusionOk="0">
                  <a:moveTo>
                    <a:pt x="0" y="1"/>
                  </a:moveTo>
                  <a:lnTo>
                    <a:pt x="652" y="4562"/>
                  </a:lnTo>
                  <a:lnTo>
                    <a:pt x="5564" y="5840"/>
                  </a:lnTo>
                  <a:lnTo>
                    <a:pt x="9675" y="4236"/>
                  </a:lnTo>
                  <a:lnTo>
                    <a:pt x="111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0"/>
            <p:cNvSpPr/>
            <p:nvPr/>
          </p:nvSpPr>
          <p:spPr>
            <a:xfrm>
              <a:off x="2009550" y="1371575"/>
              <a:ext cx="241875" cy="240625"/>
            </a:xfrm>
            <a:custGeom>
              <a:avLst/>
              <a:gdLst/>
              <a:ahLst/>
              <a:cxnLst/>
              <a:rect l="l" t="t" r="r" b="b"/>
              <a:pathLst>
                <a:path w="9675" h="9625" extrusionOk="0">
                  <a:moveTo>
                    <a:pt x="4085" y="1"/>
                  </a:moveTo>
                  <a:lnTo>
                    <a:pt x="2130" y="4136"/>
                  </a:lnTo>
                  <a:cubicBezTo>
                    <a:pt x="2130" y="4136"/>
                    <a:pt x="0" y="7544"/>
                    <a:pt x="3058" y="9625"/>
                  </a:cubicBezTo>
                  <a:cubicBezTo>
                    <a:pt x="4060" y="8622"/>
                    <a:pt x="5338" y="7795"/>
                    <a:pt x="6516" y="7194"/>
                  </a:cubicBezTo>
                  <a:cubicBezTo>
                    <a:pt x="8221" y="6291"/>
                    <a:pt x="9674" y="5840"/>
                    <a:pt x="9674" y="5840"/>
                  </a:cubicBezTo>
                  <a:lnTo>
                    <a:pt x="40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0"/>
            <p:cNvSpPr/>
            <p:nvPr/>
          </p:nvSpPr>
          <p:spPr>
            <a:xfrm>
              <a:off x="2250775" y="1371575"/>
              <a:ext cx="245000" cy="240625"/>
            </a:xfrm>
            <a:custGeom>
              <a:avLst/>
              <a:gdLst/>
              <a:ahLst/>
              <a:cxnLst/>
              <a:rect l="l" t="t" r="r" b="b"/>
              <a:pathLst>
                <a:path w="9800" h="9625" extrusionOk="0">
                  <a:moveTo>
                    <a:pt x="5589" y="1"/>
                  </a:moveTo>
                  <a:lnTo>
                    <a:pt x="0" y="5840"/>
                  </a:lnTo>
                  <a:cubicBezTo>
                    <a:pt x="0" y="5840"/>
                    <a:pt x="1454" y="6291"/>
                    <a:pt x="3158" y="7194"/>
                  </a:cubicBezTo>
                  <a:cubicBezTo>
                    <a:pt x="4336" y="7795"/>
                    <a:pt x="5614" y="8597"/>
                    <a:pt x="6617" y="9625"/>
                  </a:cubicBezTo>
                  <a:cubicBezTo>
                    <a:pt x="9800" y="7544"/>
                    <a:pt x="7544" y="4136"/>
                    <a:pt x="7544" y="4136"/>
                  </a:cubicBezTo>
                  <a:lnTo>
                    <a:pt x="55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0"/>
            <p:cNvSpPr/>
            <p:nvPr/>
          </p:nvSpPr>
          <p:spPr>
            <a:xfrm>
              <a:off x="2251400" y="1474950"/>
              <a:ext cx="354650" cy="820850"/>
            </a:xfrm>
            <a:custGeom>
              <a:avLst/>
              <a:gdLst/>
              <a:ahLst/>
              <a:cxnLst/>
              <a:rect l="l" t="t" r="r" b="b"/>
              <a:pathLst>
                <a:path w="14186" h="32834" extrusionOk="0">
                  <a:moveTo>
                    <a:pt x="7519" y="1"/>
                  </a:moveTo>
                  <a:cubicBezTo>
                    <a:pt x="7519" y="1"/>
                    <a:pt x="7168" y="2156"/>
                    <a:pt x="6592" y="5490"/>
                  </a:cubicBezTo>
                  <a:cubicBezTo>
                    <a:pt x="5915" y="9249"/>
                    <a:pt x="4913" y="14562"/>
                    <a:pt x="3659" y="19876"/>
                  </a:cubicBezTo>
                  <a:cubicBezTo>
                    <a:pt x="2582" y="24487"/>
                    <a:pt x="1354" y="29124"/>
                    <a:pt x="0" y="32833"/>
                  </a:cubicBezTo>
                  <a:cubicBezTo>
                    <a:pt x="0" y="32833"/>
                    <a:pt x="5188" y="26793"/>
                    <a:pt x="9274" y="19024"/>
                  </a:cubicBezTo>
                  <a:cubicBezTo>
                    <a:pt x="8923" y="18547"/>
                    <a:pt x="8722" y="17946"/>
                    <a:pt x="8722" y="17294"/>
                  </a:cubicBezTo>
                  <a:cubicBezTo>
                    <a:pt x="8722" y="15715"/>
                    <a:pt x="9950" y="14412"/>
                    <a:pt x="11504" y="14262"/>
                  </a:cubicBezTo>
                  <a:cubicBezTo>
                    <a:pt x="12030" y="13009"/>
                    <a:pt x="12482" y="11730"/>
                    <a:pt x="12883" y="10427"/>
                  </a:cubicBezTo>
                  <a:lnTo>
                    <a:pt x="9725" y="6618"/>
                  </a:lnTo>
                  <a:lnTo>
                    <a:pt x="14186" y="5264"/>
                  </a:lnTo>
                  <a:lnTo>
                    <a:pt x="14186" y="2532"/>
                  </a:lnTo>
                  <a:lnTo>
                    <a:pt x="75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0"/>
            <p:cNvSpPr/>
            <p:nvPr/>
          </p:nvSpPr>
          <p:spPr>
            <a:xfrm>
              <a:off x="1896125" y="1474950"/>
              <a:ext cx="354675" cy="820850"/>
            </a:xfrm>
            <a:custGeom>
              <a:avLst/>
              <a:gdLst/>
              <a:ahLst/>
              <a:cxnLst/>
              <a:rect l="l" t="t" r="r" b="b"/>
              <a:pathLst>
                <a:path w="14187" h="32834" extrusionOk="0">
                  <a:moveTo>
                    <a:pt x="6667" y="1"/>
                  </a:moveTo>
                  <a:lnTo>
                    <a:pt x="1" y="2532"/>
                  </a:lnTo>
                  <a:lnTo>
                    <a:pt x="1" y="5264"/>
                  </a:lnTo>
                  <a:lnTo>
                    <a:pt x="4462" y="6618"/>
                  </a:lnTo>
                  <a:lnTo>
                    <a:pt x="1304" y="10427"/>
                  </a:lnTo>
                  <a:cubicBezTo>
                    <a:pt x="4738" y="21831"/>
                    <a:pt x="14061" y="32658"/>
                    <a:pt x="14186" y="32833"/>
                  </a:cubicBezTo>
                  <a:cubicBezTo>
                    <a:pt x="12833" y="29124"/>
                    <a:pt x="11605" y="24487"/>
                    <a:pt x="10527" y="19876"/>
                  </a:cubicBezTo>
                  <a:cubicBezTo>
                    <a:pt x="9274" y="14562"/>
                    <a:pt x="8271" y="9249"/>
                    <a:pt x="7595" y="5490"/>
                  </a:cubicBezTo>
                  <a:cubicBezTo>
                    <a:pt x="7018" y="2156"/>
                    <a:pt x="6667" y="1"/>
                    <a:pt x="66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0"/>
            <p:cNvSpPr/>
            <p:nvPr/>
          </p:nvSpPr>
          <p:spPr>
            <a:xfrm>
              <a:off x="2469450" y="1831475"/>
              <a:ext cx="152275" cy="152275"/>
            </a:xfrm>
            <a:custGeom>
              <a:avLst/>
              <a:gdLst/>
              <a:ahLst/>
              <a:cxnLst/>
              <a:rect l="l" t="t" r="r" b="b"/>
              <a:pathLst>
                <a:path w="6091" h="6091" extrusionOk="0">
                  <a:moveTo>
                    <a:pt x="2782" y="1"/>
                  </a:moveTo>
                  <a:cubicBezTo>
                    <a:pt x="1228" y="151"/>
                    <a:pt x="0" y="1454"/>
                    <a:pt x="0" y="3033"/>
                  </a:cubicBezTo>
                  <a:cubicBezTo>
                    <a:pt x="0" y="3685"/>
                    <a:pt x="201" y="4286"/>
                    <a:pt x="552" y="4763"/>
                  </a:cubicBezTo>
                  <a:cubicBezTo>
                    <a:pt x="1078" y="5565"/>
                    <a:pt x="2005" y="6091"/>
                    <a:pt x="3058" y="6091"/>
                  </a:cubicBezTo>
                  <a:cubicBezTo>
                    <a:pt x="4737" y="6091"/>
                    <a:pt x="6090" y="4738"/>
                    <a:pt x="6090" y="3033"/>
                  </a:cubicBezTo>
                  <a:cubicBezTo>
                    <a:pt x="6090" y="1354"/>
                    <a:pt x="4737" y="1"/>
                    <a:pt x="30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0"/>
            <p:cNvSpPr/>
            <p:nvPr/>
          </p:nvSpPr>
          <p:spPr>
            <a:xfrm>
              <a:off x="2450025" y="1812050"/>
              <a:ext cx="191125" cy="191125"/>
            </a:xfrm>
            <a:custGeom>
              <a:avLst/>
              <a:gdLst/>
              <a:ahLst/>
              <a:cxnLst/>
              <a:rect l="l" t="t" r="r" b="b"/>
              <a:pathLst>
                <a:path w="7645" h="7645" extrusionOk="0">
                  <a:moveTo>
                    <a:pt x="3835" y="1555"/>
                  </a:moveTo>
                  <a:cubicBezTo>
                    <a:pt x="5088" y="1555"/>
                    <a:pt x="6090" y="2557"/>
                    <a:pt x="6090" y="3810"/>
                  </a:cubicBezTo>
                  <a:cubicBezTo>
                    <a:pt x="6090" y="5063"/>
                    <a:pt x="5088" y="6091"/>
                    <a:pt x="3835" y="6091"/>
                  </a:cubicBezTo>
                  <a:cubicBezTo>
                    <a:pt x="3083" y="6091"/>
                    <a:pt x="2381" y="5715"/>
                    <a:pt x="1955" y="5114"/>
                  </a:cubicBezTo>
                  <a:cubicBezTo>
                    <a:pt x="1704" y="4738"/>
                    <a:pt x="1554" y="4286"/>
                    <a:pt x="1554" y="3810"/>
                  </a:cubicBezTo>
                  <a:cubicBezTo>
                    <a:pt x="1554" y="2632"/>
                    <a:pt x="2456" y="1655"/>
                    <a:pt x="3634" y="1555"/>
                  </a:cubicBezTo>
                  <a:close/>
                  <a:moveTo>
                    <a:pt x="3484" y="1"/>
                  </a:moveTo>
                  <a:cubicBezTo>
                    <a:pt x="1504" y="201"/>
                    <a:pt x="0" y="1830"/>
                    <a:pt x="0" y="3810"/>
                  </a:cubicBezTo>
                  <a:cubicBezTo>
                    <a:pt x="0" y="4587"/>
                    <a:pt x="226" y="5339"/>
                    <a:pt x="677" y="5991"/>
                  </a:cubicBezTo>
                  <a:cubicBezTo>
                    <a:pt x="1379" y="7018"/>
                    <a:pt x="2557" y="7645"/>
                    <a:pt x="3835" y="7645"/>
                  </a:cubicBezTo>
                  <a:cubicBezTo>
                    <a:pt x="5940" y="7645"/>
                    <a:pt x="7644" y="5941"/>
                    <a:pt x="7644" y="3810"/>
                  </a:cubicBezTo>
                  <a:cubicBezTo>
                    <a:pt x="7644" y="1705"/>
                    <a:pt x="5940" y="1"/>
                    <a:pt x="38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0"/>
            <p:cNvSpPr/>
            <p:nvPr/>
          </p:nvSpPr>
          <p:spPr>
            <a:xfrm>
              <a:off x="2235100" y="2275725"/>
              <a:ext cx="31975" cy="360300"/>
            </a:xfrm>
            <a:custGeom>
              <a:avLst/>
              <a:gdLst/>
              <a:ahLst/>
              <a:cxnLst/>
              <a:rect l="l" t="t" r="r" b="b"/>
              <a:pathLst>
                <a:path w="1279" h="14412" extrusionOk="0">
                  <a:moveTo>
                    <a:pt x="1279" y="0"/>
                  </a:moveTo>
                  <a:cubicBezTo>
                    <a:pt x="878" y="527"/>
                    <a:pt x="652" y="802"/>
                    <a:pt x="652" y="802"/>
                  </a:cubicBezTo>
                  <a:lnTo>
                    <a:pt x="627" y="802"/>
                  </a:lnTo>
                  <a:cubicBezTo>
                    <a:pt x="627" y="777"/>
                    <a:pt x="377" y="501"/>
                    <a:pt x="1" y="25"/>
                  </a:cubicBezTo>
                  <a:lnTo>
                    <a:pt x="1" y="14411"/>
                  </a:lnTo>
                  <a:lnTo>
                    <a:pt x="1279" y="14411"/>
                  </a:lnTo>
                  <a:lnTo>
                    <a:pt x="12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0"/>
            <p:cNvSpPr/>
            <p:nvPr/>
          </p:nvSpPr>
          <p:spPr>
            <a:xfrm>
              <a:off x="2653025" y="1651025"/>
              <a:ext cx="246900" cy="985000"/>
            </a:xfrm>
            <a:custGeom>
              <a:avLst/>
              <a:gdLst/>
              <a:ahLst/>
              <a:cxnLst/>
              <a:rect l="l" t="t" r="r" b="b"/>
              <a:pathLst>
                <a:path w="9876" h="39400" extrusionOk="0">
                  <a:moveTo>
                    <a:pt x="7419" y="1"/>
                  </a:moveTo>
                  <a:cubicBezTo>
                    <a:pt x="3785" y="7971"/>
                    <a:pt x="1" y="26291"/>
                    <a:pt x="1" y="26291"/>
                  </a:cubicBezTo>
                  <a:lnTo>
                    <a:pt x="477" y="34312"/>
                  </a:lnTo>
                  <a:lnTo>
                    <a:pt x="778" y="39399"/>
                  </a:lnTo>
                  <a:lnTo>
                    <a:pt x="9875" y="39399"/>
                  </a:lnTo>
                  <a:cubicBezTo>
                    <a:pt x="9875" y="19850"/>
                    <a:pt x="7971" y="4111"/>
                    <a:pt x="74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0"/>
            <p:cNvSpPr/>
            <p:nvPr/>
          </p:nvSpPr>
          <p:spPr>
            <a:xfrm>
              <a:off x="1602275" y="1651025"/>
              <a:ext cx="246875" cy="985000"/>
            </a:xfrm>
            <a:custGeom>
              <a:avLst/>
              <a:gdLst/>
              <a:ahLst/>
              <a:cxnLst/>
              <a:rect l="l" t="t" r="r" b="b"/>
              <a:pathLst>
                <a:path w="9875" h="39400" extrusionOk="0">
                  <a:moveTo>
                    <a:pt x="2456" y="1"/>
                  </a:moveTo>
                  <a:cubicBezTo>
                    <a:pt x="1905" y="4111"/>
                    <a:pt x="0" y="19850"/>
                    <a:pt x="0" y="39399"/>
                  </a:cubicBezTo>
                  <a:lnTo>
                    <a:pt x="9098" y="39399"/>
                  </a:lnTo>
                  <a:lnTo>
                    <a:pt x="9399" y="34312"/>
                  </a:lnTo>
                  <a:lnTo>
                    <a:pt x="9875" y="26291"/>
                  </a:lnTo>
                  <a:cubicBezTo>
                    <a:pt x="9875" y="26291"/>
                    <a:pt x="6091" y="7971"/>
                    <a:pt x="24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0"/>
            <p:cNvSpPr/>
            <p:nvPr/>
          </p:nvSpPr>
          <p:spPr>
            <a:xfrm>
              <a:off x="2304650" y="2342750"/>
              <a:ext cx="48900" cy="48275"/>
            </a:xfrm>
            <a:custGeom>
              <a:avLst/>
              <a:gdLst/>
              <a:ahLst/>
              <a:cxnLst/>
              <a:rect l="l" t="t" r="r" b="b"/>
              <a:pathLst>
                <a:path w="1956" h="1931" extrusionOk="0">
                  <a:moveTo>
                    <a:pt x="978" y="1"/>
                  </a:moveTo>
                  <a:cubicBezTo>
                    <a:pt x="427" y="1"/>
                    <a:pt x="1" y="427"/>
                    <a:pt x="1" y="978"/>
                  </a:cubicBezTo>
                  <a:cubicBezTo>
                    <a:pt x="1" y="1505"/>
                    <a:pt x="427" y="1931"/>
                    <a:pt x="978" y="1931"/>
                  </a:cubicBezTo>
                  <a:cubicBezTo>
                    <a:pt x="1504" y="1931"/>
                    <a:pt x="1956" y="1505"/>
                    <a:pt x="1956" y="978"/>
                  </a:cubicBezTo>
                  <a:cubicBezTo>
                    <a:pt x="1956" y="427"/>
                    <a:pt x="1504" y="1"/>
                    <a:pt x="9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0"/>
            <p:cNvSpPr/>
            <p:nvPr/>
          </p:nvSpPr>
          <p:spPr>
            <a:xfrm>
              <a:off x="2304650" y="2488750"/>
              <a:ext cx="48900" cy="48275"/>
            </a:xfrm>
            <a:custGeom>
              <a:avLst/>
              <a:gdLst/>
              <a:ahLst/>
              <a:cxnLst/>
              <a:rect l="l" t="t" r="r" b="b"/>
              <a:pathLst>
                <a:path w="1956" h="1931" extrusionOk="0">
                  <a:moveTo>
                    <a:pt x="978" y="1"/>
                  </a:moveTo>
                  <a:cubicBezTo>
                    <a:pt x="427" y="1"/>
                    <a:pt x="1" y="427"/>
                    <a:pt x="1" y="953"/>
                  </a:cubicBezTo>
                  <a:cubicBezTo>
                    <a:pt x="1" y="1504"/>
                    <a:pt x="427" y="1930"/>
                    <a:pt x="978" y="1930"/>
                  </a:cubicBezTo>
                  <a:cubicBezTo>
                    <a:pt x="1504" y="1930"/>
                    <a:pt x="1956" y="1504"/>
                    <a:pt x="1956" y="953"/>
                  </a:cubicBezTo>
                  <a:cubicBezTo>
                    <a:pt x="1956" y="427"/>
                    <a:pt x="1504" y="1"/>
                    <a:pt x="9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0" name="Google Shape;830;p30"/>
          <p:cNvGrpSpPr/>
          <p:nvPr/>
        </p:nvGrpSpPr>
        <p:grpSpPr>
          <a:xfrm>
            <a:off x="4317394" y="1101418"/>
            <a:ext cx="509201" cy="500263"/>
            <a:chOff x="4636750" y="3029175"/>
            <a:chExt cx="1320200" cy="1297025"/>
          </a:xfrm>
        </p:grpSpPr>
        <p:sp>
          <p:nvSpPr>
            <p:cNvPr id="831" name="Google Shape;831;p30"/>
            <p:cNvSpPr/>
            <p:nvPr/>
          </p:nvSpPr>
          <p:spPr>
            <a:xfrm>
              <a:off x="4894900" y="3947400"/>
              <a:ext cx="803900" cy="122200"/>
            </a:xfrm>
            <a:custGeom>
              <a:avLst/>
              <a:gdLst/>
              <a:ahLst/>
              <a:cxnLst/>
              <a:rect l="l" t="t" r="r" b="b"/>
              <a:pathLst>
                <a:path w="32156" h="4888" extrusionOk="0">
                  <a:moveTo>
                    <a:pt x="0" y="1"/>
                  </a:moveTo>
                  <a:cubicBezTo>
                    <a:pt x="1278" y="1906"/>
                    <a:pt x="2857" y="3560"/>
                    <a:pt x="4712" y="4888"/>
                  </a:cubicBezTo>
                  <a:lnTo>
                    <a:pt x="27444" y="4888"/>
                  </a:lnTo>
                  <a:cubicBezTo>
                    <a:pt x="29274" y="3560"/>
                    <a:pt x="30878" y="1906"/>
                    <a:pt x="321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0"/>
            <p:cNvSpPr/>
            <p:nvPr/>
          </p:nvSpPr>
          <p:spPr>
            <a:xfrm>
              <a:off x="4894900" y="3285750"/>
              <a:ext cx="803900" cy="122200"/>
            </a:xfrm>
            <a:custGeom>
              <a:avLst/>
              <a:gdLst/>
              <a:ahLst/>
              <a:cxnLst/>
              <a:rect l="l" t="t" r="r" b="b"/>
              <a:pathLst>
                <a:path w="32156" h="4888" extrusionOk="0">
                  <a:moveTo>
                    <a:pt x="4712" y="0"/>
                  </a:moveTo>
                  <a:cubicBezTo>
                    <a:pt x="2857" y="1329"/>
                    <a:pt x="1253" y="2983"/>
                    <a:pt x="0" y="4888"/>
                  </a:cubicBezTo>
                  <a:lnTo>
                    <a:pt x="32156" y="4888"/>
                  </a:lnTo>
                  <a:cubicBezTo>
                    <a:pt x="30878" y="2983"/>
                    <a:pt x="29274" y="1329"/>
                    <a:pt x="274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0"/>
            <p:cNvSpPr/>
            <p:nvPr/>
          </p:nvSpPr>
          <p:spPr>
            <a:xfrm>
              <a:off x="4812825" y="3407925"/>
              <a:ext cx="968075" cy="539500"/>
            </a:xfrm>
            <a:custGeom>
              <a:avLst/>
              <a:gdLst/>
              <a:ahLst/>
              <a:cxnLst/>
              <a:rect l="l" t="t" r="r" b="b"/>
              <a:pathLst>
                <a:path w="38723" h="21580" extrusionOk="0">
                  <a:moveTo>
                    <a:pt x="3283" y="1"/>
                  </a:moveTo>
                  <a:cubicBezTo>
                    <a:pt x="1203" y="3083"/>
                    <a:pt x="0" y="6793"/>
                    <a:pt x="0" y="10803"/>
                  </a:cubicBezTo>
                  <a:cubicBezTo>
                    <a:pt x="0" y="14788"/>
                    <a:pt x="1203" y="18497"/>
                    <a:pt x="3283" y="21580"/>
                  </a:cubicBezTo>
                  <a:lnTo>
                    <a:pt x="35439" y="21580"/>
                  </a:lnTo>
                  <a:cubicBezTo>
                    <a:pt x="37519" y="18497"/>
                    <a:pt x="38722" y="14788"/>
                    <a:pt x="38722" y="10803"/>
                  </a:cubicBezTo>
                  <a:cubicBezTo>
                    <a:pt x="38722" y="6793"/>
                    <a:pt x="37519" y="3083"/>
                    <a:pt x="354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0"/>
            <p:cNvSpPr/>
            <p:nvPr/>
          </p:nvSpPr>
          <p:spPr>
            <a:xfrm>
              <a:off x="5012700" y="4069575"/>
              <a:ext cx="568300" cy="92150"/>
            </a:xfrm>
            <a:custGeom>
              <a:avLst/>
              <a:gdLst/>
              <a:ahLst/>
              <a:cxnLst/>
              <a:rect l="l" t="t" r="r" b="b"/>
              <a:pathLst>
                <a:path w="22732" h="3686" extrusionOk="0">
                  <a:moveTo>
                    <a:pt x="0" y="1"/>
                  </a:moveTo>
                  <a:cubicBezTo>
                    <a:pt x="3183" y="2332"/>
                    <a:pt x="7118" y="3685"/>
                    <a:pt x="11353" y="3685"/>
                  </a:cubicBezTo>
                  <a:cubicBezTo>
                    <a:pt x="15614" y="3685"/>
                    <a:pt x="19524" y="2332"/>
                    <a:pt x="227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0"/>
            <p:cNvSpPr/>
            <p:nvPr/>
          </p:nvSpPr>
          <p:spPr>
            <a:xfrm>
              <a:off x="5012700" y="3193650"/>
              <a:ext cx="568300" cy="92125"/>
            </a:xfrm>
            <a:custGeom>
              <a:avLst/>
              <a:gdLst/>
              <a:ahLst/>
              <a:cxnLst/>
              <a:rect l="l" t="t" r="r" b="b"/>
              <a:pathLst>
                <a:path w="22732" h="3685" extrusionOk="0">
                  <a:moveTo>
                    <a:pt x="11353" y="0"/>
                  </a:moveTo>
                  <a:cubicBezTo>
                    <a:pt x="7118" y="0"/>
                    <a:pt x="3183" y="1354"/>
                    <a:pt x="0" y="3684"/>
                  </a:cubicBezTo>
                  <a:lnTo>
                    <a:pt x="22732" y="3684"/>
                  </a:lnTo>
                  <a:cubicBezTo>
                    <a:pt x="19524" y="1354"/>
                    <a:pt x="15614" y="0"/>
                    <a:pt x="113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0"/>
            <p:cNvSpPr/>
            <p:nvPr/>
          </p:nvSpPr>
          <p:spPr>
            <a:xfrm>
              <a:off x="4871700" y="3384750"/>
              <a:ext cx="850300" cy="46375"/>
            </a:xfrm>
            <a:custGeom>
              <a:avLst/>
              <a:gdLst/>
              <a:ahLst/>
              <a:cxnLst/>
              <a:rect l="l" t="t" r="r" b="b"/>
              <a:pathLst>
                <a:path w="34012" h="1855" extrusionOk="0">
                  <a:moveTo>
                    <a:pt x="1" y="0"/>
                  </a:moveTo>
                  <a:lnTo>
                    <a:pt x="1" y="1855"/>
                  </a:lnTo>
                  <a:lnTo>
                    <a:pt x="34011" y="1855"/>
                  </a:lnTo>
                  <a:lnTo>
                    <a:pt x="340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0"/>
            <p:cNvSpPr/>
            <p:nvPr/>
          </p:nvSpPr>
          <p:spPr>
            <a:xfrm>
              <a:off x="4871700" y="3924225"/>
              <a:ext cx="850300" cy="46400"/>
            </a:xfrm>
            <a:custGeom>
              <a:avLst/>
              <a:gdLst/>
              <a:ahLst/>
              <a:cxnLst/>
              <a:rect l="l" t="t" r="r" b="b"/>
              <a:pathLst>
                <a:path w="34012" h="1856" extrusionOk="0">
                  <a:moveTo>
                    <a:pt x="1" y="0"/>
                  </a:moveTo>
                  <a:lnTo>
                    <a:pt x="1" y="1855"/>
                  </a:lnTo>
                  <a:lnTo>
                    <a:pt x="34011" y="1855"/>
                  </a:lnTo>
                  <a:lnTo>
                    <a:pt x="340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0"/>
            <p:cNvSpPr/>
            <p:nvPr/>
          </p:nvSpPr>
          <p:spPr>
            <a:xfrm>
              <a:off x="4989500" y="3262575"/>
              <a:ext cx="614075" cy="45750"/>
            </a:xfrm>
            <a:custGeom>
              <a:avLst/>
              <a:gdLst/>
              <a:ahLst/>
              <a:cxnLst/>
              <a:rect l="l" t="t" r="r" b="b"/>
              <a:pathLst>
                <a:path w="24563" h="1830" extrusionOk="0">
                  <a:moveTo>
                    <a:pt x="1" y="0"/>
                  </a:moveTo>
                  <a:lnTo>
                    <a:pt x="1" y="1830"/>
                  </a:lnTo>
                  <a:lnTo>
                    <a:pt x="24562" y="1830"/>
                  </a:lnTo>
                  <a:lnTo>
                    <a:pt x="2456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0"/>
            <p:cNvSpPr/>
            <p:nvPr/>
          </p:nvSpPr>
          <p:spPr>
            <a:xfrm>
              <a:off x="4989500" y="4047025"/>
              <a:ext cx="614075" cy="45775"/>
            </a:xfrm>
            <a:custGeom>
              <a:avLst/>
              <a:gdLst/>
              <a:ahLst/>
              <a:cxnLst/>
              <a:rect l="l" t="t" r="r" b="b"/>
              <a:pathLst>
                <a:path w="24563" h="1831" extrusionOk="0">
                  <a:moveTo>
                    <a:pt x="1" y="1"/>
                  </a:moveTo>
                  <a:lnTo>
                    <a:pt x="1" y="1830"/>
                  </a:lnTo>
                  <a:lnTo>
                    <a:pt x="24562" y="1830"/>
                  </a:lnTo>
                  <a:lnTo>
                    <a:pt x="245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0"/>
            <p:cNvSpPr/>
            <p:nvPr/>
          </p:nvSpPr>
          <p:spPr>
            <a:xfrm>
              <a:off x="5143025" y="3547025"/>
              <a:ext cx="162300" cy="261925"/>
            </a:xfrm>
            <a:custGeom>
              <a:avLst/>
              <a:gdLst/>
              <a:ahLst/>
              <a:cxnLst/>
              <a:rect l="l" t="t" r="r" b="b"/>
              <a:pathLst>
                <a:path w="6492" h="10477" extrusionOk="0">
                  <a:moveTo>
                    <a:pt x="3233" y="1830"/>
                  </a:moveTo>
                  <a:cubicBezTo>
                    <a:pt x="3609" y="1830"/>
                    <a:pt x="3960" y="1981"/>
                    <a:pt x="4211" y="2231"/>
                  </a:cubicBezTo>
                  <a:cubicBezTo>
                    <a:pt x="4486" y="2507"/>
                    <a:pt x="4612" y="2858"/>
                    <a:pt x="4612" y="3209"/>
                  </a:cubicBezTo>
                  <a:lnTo>
                    <a:pt x="4637" y="7244"/>
                  </a:lnTo>
                  <a:cubicBezTo>
                    <a:pt x="4637" y="7620"/>
                    <a:pt x="4486" y="7946"/>
                    <a:pt x="4236" y="8221"/>
                  </a:cubicBezTo>
                  <a:cubicBezTo>
                    <a:pt x="3985" y="8472"/>
                    <a:pt x="3634" y="8622"/>
                    <a:pt x="3258" y="8622"/>
                  </a:cubicBezTo>
                  <a:cubicBezTo>
                    <a:pt x="2481" y="8622"/>
                    <a:pt x="1855" y="8021"/>
                    <a:pt x="1855" y="7244"/>
                  </a:cubicBezTo>
                  <a:lnTo>
                    <a:pt x="1855" y="3234"/>
                  </a:lnTo>
                  <a:cubicBezTo>
                    <a:pt x="1855" y="2858"/>
                    <a:pt x="1980" y="2507"/>
                    <a:pt x="2256" y="2256"/>
                  </a:cubicBezTo>
                  <a:cubicBezTo>
                    <a:pt x="2506" y="1981"/>
                    <a:pt x="2857" y="1830"/>
                    <a:pt x="3233" y="1830"/>
                  </a:cubicBezTo>
                  <a:close/>
                  <a:moveTo>
                    <a:pt x="3233" y="1"/>
                  </a:moveTo>
                  <a:cubicBezTo>
                    <a:pt x="2356" y="1"/>
                    <a:pt x="1554" y="326"/>
                    <a:pt x="952" y="953"/>
                  </a:cubicBezTo>
                  <a:cubicBezTo>
                    <a:pt x="326" y="1555"/>
                    <a:pt x="0" y="2382"/>
                    <a:pt x="0" y="3234"/>
                  </a:cubicBezTo>
                  <a:lnTo>
                    <a:pt x="25" y="7244"/>
                  </a:lnTo>
                  <a:cubicBezTo>
                    <a:pt x="25" y="9023"/>
                    <a:pt x="1479" y="10477"/>
                    <a:pt x="3258" y="10477"/>
                  </a:cubicBezTo>
                  <a:cubicBezTo>
                    <a:pt x="4135" y="10477"/>
                    <a:pt x="4937" y="10126"/>
                    <a:pt x="5539" y="9524"/>
                  </a:cubicBezTo>
                  <a:cubicBezTo>
                    <a:pt x="6140" y="8898"/>
                    <a:pt x="6491" y="8096"/>
                    <a:pt x="6491" y="7219"/>
                  </a:cubicBezTo>
                  <a:lnTo>
                    <a:pt x="6466" y="3209"/>
                  </a:lnTo>
                  <a:cubicBezTo>
                    <a:pt x="6466" y="2357"/>
                    <a:pt x="6115" y="1529"/>
                    <a:pt x="5514" y="928"/>
                  </a:cubicBezTo>
                  <a:cubicBezTo>
                    <a:pt x="4912" y="326"/>
                    <a:pt x="4085" y="1"/>
                    <a:pt x="32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0"/>
            <p:cNvSpPr/>
            <p:nvPr/>
          </p:nvSpPr>
          <p:spPr>
            <a:xfrm>
              <a:off x="4945650" y="3547250"/>
              <a:ext cx="179850" cy="262325"/>
            </a:xfrm>
            <a:custGeom>
              <a:avLst/>
              <a:gdLst/>
              <a:ahLst/>
              <a:cxnLst/>
              <a:rect l="l" t="t" r="r" b="b"/>
              <a:pathLst>
                <a:path w="7194" h="10493" extrusionOk="0">
                  <a:moveTo>
                    <a:pt x="6141" y="1"/>
                  </a:moveTo>
                  <a:cubicBezTo>
                    <a:pt x="5742" y="1"/>
                    <a:pt x="5386" y="260"/>
                    <a:pt x="5264" y="668"/>
                  </a:cubicBezTo>
                  <a:lnTo>
                    <a:pt x="3609" y="6332"/>
                  </a:lnTo>
                  <a:lnTo>
                    <a:pt x="1905" y="668"/>
                  </a:lnTo>
                  <a:cubicBezTo>
                    <a:pt x="1783" y="280"/>
                    <a:pt x="1427" y="26"/>
                    <a:pt x="1029" y="26"/>
                  </a:cubicBezTo>
                  <a:cubicBezTo>
                    <a:pt x="938" y="26"/>
                    <a:pt x="845" y="39"/>
                    <a:pt x="752" y="67"/>
                  </a:cubicBezTo>
                  <a:cubicBezTo>
                    <a:pt x="276" y="192"/>
                    <a:pt x="0" y="718"/>
                    <a:pt x="151" y="1195"/>
                  </a:cubicBezTo>
                  <a:lnTo>
                    <a:pt x="2732" y="9841"/>
                  </a:lnTo>
                  <a:cubicBezTo>
                    <a:pt x="2857" y="10217"/>
                    <a:pt x="3208" y="10493"/>
                    <a:pt x="3609" y="10493"/>
                  </a:cubicBezTo>
                  <a:lnTo>
                    <a:pt x="3634" y="10493"/>
                  </a:lnTo>
                  <a:cubicBezTo>
                    <a:pt x="4035" y="10493"/>
                    <a:pt x="4386" y="10217"/>
                    <a:pt x="4512" y="9816"/>
                  </a:cubicBezTo>
                  <a:lnTo>
                    <a:pt x="7043" y="1170"/>
                  </a:lnTo>
                  <a:cubicBezTo>
                    <a:pt x="7193" y="693"/>
                    <a:pt x="6893" y="192"/>
                    <a:pt x="6416" y="42"/>
                  </a:cubicBezTo>
                  <a:cubicBezTo>
                    <a:pt x="6324" y="14"/>
                    <a:pt x="6231" y="1"/>
                    <a:pt x="61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0"/>
            <p:cNvSpPr/>
            <p:nvPr/>
          </p:nvSpPr>
          <p:spPr>
            <a:xfrm>
              <a:off x="5501425" y="3545775"/>
              <a:ext cx="144125" cy="262550"/>
            </a:xfrm>
            <a:custGeom>
              <a:avLst/>
              <a:gdLst/>
              <a:ahLst/>
              <a:cxnLst/>
              <a:rect l="l" t="t" r="r" b="b"/>
              <a:pathLst>
                <a:path w="5765" h="10502" extrusionOk="0">
                  <a:moveTo>
                    <a:pt x="4812" y="0"/>
                  </a:moveTo>
                  <a:lnTo>
                    <a:pt x="902" y="26"/>
                  </a:lnTo>
                  <a:cubicBezTo>
                    <a:pt x="677" y="26"/>
                    <a:pt x="426" y="126"/>
                    <a:pt x="251" y="301"/>
                  </a:cubicBezTo>
                  <a:cubicBezTo>
                    <a:pt x="100" y="477"/>
                    <a:pt x="0" y="702"/>
                    <a:pt x="0" y="953"/>
                  </a:cubicBezTo>
                  <a:lnTo>
                    <a:pt x="25" y="9574"/>
                  </a:lnTo>
                  <a:cubicBezTo>
                    <a:pt x="25" y="10101"/>
                    <a:pt x="426" y="10502"/>
                    <a:pt x="952" y="10502"/>
                  </a:cubicBezTo>
                  <a:lnTo>
                    <a:pt x="4837" y="10477"/>
                  </a:lnTo>
                  <a:cubicBezTo>
                    <a:pt x="5338" y="10477"/>
                    <a:pt x="5764" y="10076"/>
                    <a:pt x="5764" y="9574"/>
                  </a:cubicBezTo>
                  <a:cubicBezTo>
                    <a:pt x="5764" y="9048"/>
                    <a:pt x="5338" y="8647"/>
                    <a:pt x="4837" y="8647"/>
                  </a:cubicBezTo>
                  <a:lnTo>
                    <a:pt x="1855" y="8647"/>
                  </a:lnTo>
                  <a:lnTo>
                    <a:pt x="1855" y="6166"/>
                  </a:lnTo>
                  <a:lnTo>
                    <a:pt x="3233" y="6166"/>
                  </a:lnTo>
                  <a:cubicBezTo>
                    <a:pt x="3759" y="6166"/>
                    <a:pt x="4160" y="5740"/>
                    <a:pt x="4160" y="5239"/>
                  </a:cubicBezTo>
                  <a:cubicBezTo>
                    <a:pt x="4160" y="4737"/>
                    <a:pt x="3734" y="4311"/>
                    <a:pt x="3233" y="4311"/>
                  </a:cubicBezTo>
                  <a:lnTo>
                    <a:pt x="1855" y="4311"/>
                  </a:lnTo>
                  <a:lnTo>
                    <a:pt x="1830" y="1855"/>
                  </a:lnTo>
                  <a:lnTo>
                    <a:pt x="4812" y="1855"/>
                  </a:lnTo>
                  <a:cubicBezTo>
                    <a:pt x="5313" y="1855"/>
                    <a:pt x="5739" y="1429"/>
                    <a:pt x="5714" y="928"/>
                  </a:cubicBezTo>
                  <a:cubicBezTo>
                    <a:pt x="5714" y="427"/>
                    <a:pt x="5313" y="0"/>
                    <a:pt x="48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0"/>
            <p:cNvSpPr/>
            <p:nvPr/>
          </p:nvSpPr>
          <p:spPr>
            <a:xfrm>
              <a:off x="5310300" y="3546400"/>
              <a:ext cx="163575" cy="261925"/>
            </a:xfrm>
            <a:custGeom>
              <a:avLst/>
              <a:gdLst/>
              <a:ahLst/>
              <a:cxnLst/>
              <a:rect l="l" t="t" r="r" b="b"/>
              <a:pathLst>
                <a:path w="6543" h="10477" extrusionOk="0">
                  <a:moveTo>
                    <a:pt x="903" y="1"/>
                  </a:moveTo>
                  <a:cubicBezTo>
                    <a:pt x="402" y="1"/>
                    <a:pt x="1" y="427"/>
                    <a:pt x="1" y="928"/>
                  </a:cubicBezTo>
                  <a:cubicBezTo>
                    <a:pt x="1" y="1429"/>
                    <a:pt x="402" y="1855"/>
                    <a:pt x="928" y="1855"/>
                  </a:cubicBezTo>
                  <a:lnTo>
                    <a:pt x="2357" y="1855"/>
                  </a:lnTo>
                  <a:lnTo>
                    <a:pt x="2382" y="9549"/>
                  </a:lnTo>
                  <a:cubicBezTo>
                    <a:pt x="2382" y="10076"/>
                    <a:pt x="2783" y="10477"/>
                    <a:pt x="3309" y="10477"/>
                  </a:cubicBezTo>
                  <a:cubicBezTo>
                    <a:pt x="3810" y="10477"/>
                    <a:pt x="4211" y="10051"/>
                    <a:pt x="4211" y="9549"/>
                  </a:cubicBezTo>
                  <a:lnTo>
                    <a:pt x="4186" y="1830"/>
                  </a:lnTo>
                  <a:lnTo>
                    <a:pt x="5615" y="1830"/>
                  </a:lnTo>
                  <a:cubicBezTo>
                    <a:pt x="6141" y="1830"/>
                    <a:pt x="6542" y="1429"/>
                    <a:pt x="6542" y="903"/>
                  </a:cubicBezTo>
                  <a:cubicBezTo>
                    <a:pt x="6542" y="402"/>
                    <a:pt x="6116" y="1"/>
                    <a:pt x="5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0"/>
            <p:cNvSpPr/>
            <p:nvPr/>
          </p:nvSpPr>
          <p:spPr>
            <a:xfrm>
              <a:off x="4636750" y="3029175"/>
              <a:ext cx="1320200" cy="1297025"/>
            </a:xfrm>
            <a:custGeom>
              <a:avLst/>
              <a:gdLst/>
              <a:ahLst/>
              <a:cxnLst/>
              <a:rect l="l" t="t" r="r" b="b"/>
              <a:pathLst>
                <a:path w="52808" h="51881" extrusionOk="0">
                  <a:moveTo>
                    <a:pt x="26391" y="7030"/>
                  </a:moveTo>
                  <a:cubicBezTo>
                    <a:pt x="30552" y="7030"/>
                    <a:pt x="34387" y="8359"/>
                    <a:pt x="37494" y="10614"/>
                  </a:cubicBezTo>
                  <a:cubicBezTo>
                    <a:pt x="39299" y="11918"/>
                    <a:pt x="40878" y="13547"/>
                    <a:pt x="42106" y="15401"/>
                  </a:cubicBezTo>
                  <a:cubicBezTo>
                    <a:pt x="44136" y="18409"/>
                    <a:pt x="45314" y="22043"/>
                    <a:pt x="45314" y="25953"/>
                  </a:cubicBezTo>
                  <a:cubicBezTo>
                    <a:pt x="45314" y="29837"/>
                    <a:pt x="44136" y="33472"/>
                    <a:pt x="42106" y="36479"/>
                  </a:cubicBezTo>
                  <a:cubicBezTo>
                    <a:pt x="40878" y="38334"/>
                    <a:pt x="39299" y="39963"/>
                    <a:pt x="37494" y="41266"/>
                  </a:cubicBezTo>
                  <a:cubicBezTo>
                    <a:pt x="34387" y="43522"/>
                    <a:pt x="30552" y="44850"/>
                    <a:pt x="26391" y="44850"/>
                  </a:cubicBezTo>
                  <a:cubicBezTo>
                    <a:pt x="22256" y="44850"/>
                    <a:pt x="18422" y="43522"/>
                    <a:pt x="15314" y="41266"/>
                  </a:cubicBezTo>
                  <a:cubicBezTo>
                    <a:pt x="13509" y="39963"/>
                    <a:pt x="11930" y="38334"/>
                    <a:pt x="10702" y="36479"/>
                  </a:cubicBezTo>
                  <a:cubicBezTo>
                    <a:pt x="8672" y="33472"/>
                    <a:pt x="7494" y="29837"/>
                    <a:pt x="7494" y="25953"/>
                  </a:cubicBezTo>
                  <a:cubicBezTo>
                    <a:pt x="7494" y="22043"/>
                    <a:pt x="8672" y="18409"/>
                    <a:pt x="10677" y="15401"/>
                  </a:cubicBezTo>
                  <a:cubicBezTo>
                    <a:pt x="11930" y="13547"/>
                    <a:pt x="13509" y="11918"/>
                    <a:pt x="15314" y="10614"/>
                  </a:cubicBezTo>
                  <a:cubicBezTo>
                    <a:pt x="18422" y="8359"/>
                    <a:pt x="22256" y="7030"/>
                    <a:pt x="26391" y="7030"/>
                  </a:cubicBezTo>
                  <a:close/>
                  <a:moveTo>
                    <a:pt x="20183" y="0"/>
                  </a:moveTo>
                  <a:cubicBezTo>
                    <a:pt x="19942" y="0"/>
                    <a:pt x="19706" y="27"/>
                    <a:pt x="19474" y="88"/>
                  </a:cubicBezTo>
                  <a:cubicBezTo>
                    <a:pt x="17294" y="664"/>
                    <a:pt x="16216" y="3897"/>
                    <a:pt x="14311" y="5000"/>
                  </a:cubicBezTo>
                  <a:cubicBezTo>
                    <a:pt x="12381" y="6128"/>
                    <a:pt x="9048" y="5451"/>
                    <a:pt x="7494" y="7030"/>
                  </a:cubicBezTo>
                  <a:cubicBezTo>
                    <a:pt x="5915" y="8584"/>
                    <a:pt x="6567" y="11918"/>
                    <a:pt x="5464" y="13847"/>
                  </a:cubicBezTo>
                  <a:cubicBezTo>
                    <a:pt x="4361" y="15752"/>
                    <a:pt x="1128" y="16830"/>
                    <a:pt x="552" y="19010"/>
                  </a:cubicBezTo>
                  <a:cubicBezTo>
                    <a:pt x="0" y="21116"/>
                    <a:pt x="2231" y="23672"/>
                    <a:pt x="2231" y="25953"/>
                  </a:cubicBezTo>
                  <a:cubicBezTo>
                    <a:pt x="2231" y="28233"/>
                    <a:pt x="0" y="30765"/>
                    <a:pt x="552" y="32870"/>
                  </a:cubicBezTo>
                  <a:cubicBezTo>
                    <a:pt x="1128" y="35051"/>
                    <a:pt x="4361" y="36128"/>
                    <a:pt x="5464" y="38033"/>
                  </a:cubicBezTo>
                  <a:cubicBezTo>
                    <a:pt x="6567" y="39963"/>
                    <a:pt x="5915" y="43296"/>
                    <a:pt x="7494" y="44850"/>
                  </a:cubicBezTo>
                  <a:cubicBezTo>
                    <a:pt x="9048" y="46429"/>
                    <a:pt x="12381" y="45777"/>
                    <a:pt x="14311" y="46880"/>
                  </a:cubicBezTo>
                  <a:cubicBezTo>
                    <a:pt x="16216" y="47983"/>
                    <a:pt x="17294" y="51216"/>
                    <a:pt x="19474" y="51792"/>
                  </a:cubicBezTo>
                  <a:cubicBezTo>
                    <a:pt x="19706" y="51853"/>
                    <a:pt x="19942" y="51880"/>
                    <a:pt x="20183" y="51880"/>
                  </a:cubicBezTo>
                  <a:cubicBezTo>
                    <a:pt x="22133" y="51880"/>
                    <a:pt x="24362" y="50113"/>
                    <a:pt x="26391" y="50113"/>
                  </a:cubicBezTo>
                  <a:cubicBezTo>
                    <a:pt x="28421" y="50113"/>
                    <a:pt x="30670" y="51880"/>
                    <a:pt x="32624" y="51880"/>
                  </a:cubicBezTo>
                  <a:cubicBezTo>
                    <a:pt x="32865" y="51880"/>
                    <a:pt x="33102" y="51853"/>
                    <a:pt x="33334" y="51792"/>
                  </a:cubicBezTo>
                  <a:cubicBezTo>
                    <a:pt x="35514" y="51216"/>
                    <a:pt x="36592" y="47983"/>
                    <a:pt x="38497" y="46880"/>
                  </a:cubicBezTo>
                  <a:cubicBezTo>
                    <a:pt x="40427" y="45777"/>
                    <a:pt x="43760" y="46429"/>
                    <a:pt x="45314" y="44850"/>
                  </a:cubicBezTo>
                  <a:cubicBezTo>
                    <a:pt x="46893" y="43296"/>
                    <a:pt x="46216" y="39963"/>
                    <a:pt x="47344" y="38033"/>
                  </a:cubicBezTo>
                  <a:cubicBezTo>
                    <a:pt x="48447" y="36128"/>
                    <a:pt x="51680" y="35051"/>
                    <a:pt x="52256" y="32870"/>
                  </a:cubicBezTo>
                  <a:cubicBezTo>
                    <a:pt x="52808" y="30765"/>
                    <a:pt x="50577" y="28233"/>
                    <a:pt x="50577" y="25953"/>
                  </a:cubicBezTo>
                  <a:cubicBezTo>
                    <a:pt x="50577" y="23672"/>
                    <a:pt x="52808" y="21116"/>
                    <a:pt x="52256" y="19010"/>
                  </a:cubicBezTo>
                  <a:cubicBezTo>
                    <a:pt x="51680" y="16830"/>
                    <a:pt x="48447" y="15752"/>
                    <a:pt x="47344" y="13847"/>
                  </a:cubicBezTo>
                  <a:cubicBezTo>
                    <a:pt x="46216" y="11918"/>
                    <a:pt x="46893" y="8584"/>
                    <a:pt x="45314" y="7030"/>
                  </a:cubicBezTo>
                  <a:cubicBezTo>
                    <a:pt x="43760" y="5451"/>
                    <a:pt x="40427" y="6128"/>
                    <a:pt x="38497" y="5000"/>
                  </a:cubicBezTo>
                  <a:cubicBezTo>
                    <a:pt x="36592" y="3897"/>
                    <a:pt x="35514" y="664"/>
                    <a:pt x="33334" y="88"/>
                  </a:cubicBezTo>
                  <a:cubicBezTo>
                    <a:pt x="33102" y="27"/>
                    <a:pt x="32865" y="0"/>
                    <a:pt x="32624" y="0"/>
                  </a:cubicBezTo>
                  <a:cubicBezTo>
                    <a:pt x="30670" y="0"/>
                    <a:pt x="28421" y="1767"/>
                    <a:pt x="26391" y="1767"/>
                  </a:cubicBezTo>
                  <a:cubicBezTo>
                    <a:pt x="24362" y="1767"/>
                    <a:pt x="22133" y="0"/>
                    <a:pt x="201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5" name="Google Shape;845;p30"/>
          <p:cNvGrpSpPr/>
          <p:nvPr/>
        </p:nvGrpSpPr>
        <p:grpSpPr>
          <a:xfrm>
            <a:off x="1630730" y="1101417"/>
            <a:ext cx="487939" cy="500263"/>
            <a:chOff x="3143000" y="2945525"/>
            <a:chExt cx="1265075" cy="1297025"/>
          </a:xfrm>
        </p:grpSpPr>
        <p:sp>
          <p:nvSpPr>
            <p:cNvPr id="846" name="Google Shape;846;p30"/>
            <p:cNvSpPr/>
            <p:nvPr/>
          </p:nvSpPr>
          <p:spPr>
            <a:xfrm>
              <a:off x="3475725" y="3996275"/>
              <a:ext cx="119675" cy="157925"/>
            </a:xfrm>
            <a:custGeom>
              <a:avLst/>
              <a:gdLst/>
              <a:ahLst/>
              <a:cxnLst/>
              <a:rect l="l" t="t" r="r" b="b"/>
              <a:pathLst>
                <a:path w="4787" h="6317" extrusionOk="0">
                  <a:moveTo>
                    <a:pt x="2757" y="1"/>
                  </a:moveTo>
                  <a:lnTo>
                    <a:pt x="0" y="1830"/>
                  </a:lnTo>
                  <a:lnTo>
                    <a:pt x="2732" y="6316"/>
                  </a:lnTo>
                  <a:lnTo>
                    <a:pt x="4486" y="4562"/>
                  </a:lnTo>
                  <a:cubicBezTo>
                    <a:pt x="4737" y="4336"/>
                    <a:pt x="4787" y="3961"/>
                    <a:pt x="4637" y="3635"/>
                  </a:cubicBezTo>
                  <a:lnTo>
                    <a:pt x="27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0"/>
            <p:cNvSpPr/>
            <p:nvPr/>
          </p:nvSpPr>
          <p:spPr>
            <a:xfrm>
              <a:off x="3634225" y="3530725"/>
              <a:ext cx="143525" cy="143525"/>
            </a:xfrm>
            <a:custGeom>
              <a:avLst/>
              <a:gdLst/>
              <a:ahLst/>
              <a:cxnLst/>
              <a:rect l="l" t="t" r="r" b="b"/>
              <a:pathLst>
                <a:path w="5741" h="5741" extrusionOk="0">
                  <a:moveTo>
                    <a:pt x="2382" y="1"/>
                  </a:moveTo>
                  <a:cubicBezTo>
                    <a:pt x="1455" y="1"/>
                    <a:pt x="602" y="377"/>
                    <a:pt x="1" y="978"/>
                  </a:cubicBezTo>
                  <a:lnTo>
                    <a:pt x="4763" y="5740"/>
                  </a:lnTo>
                  <a:cubicBezTo>
                    <a:pt x="5364" y="5139"/>
                    <a:pt x="5740" y="4287"/>
                    <a:pt x="5740" y="3359"/>
                  </a:cubicBezTo>
                  <a:cubicBezTo>
                    <a:pt x="5740" y="1505"/>
                    <a:pt x="4237" y="1"/>
                    <a:pt x="23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0"/>
            <p:cNvSpPr/>
            <p:nvPr/>
          </p:nvSpPr>
          <p:spPr>
            <a:xfrm>
              <a:off x="3143000" y="4023225"/>
              <a:ext cx="144775" cy="145375"/>
            </a:xfrm>
            <a:custGeom>
              <a:avLst/>
              <a:gdLst/>
              <a:ahLst/>
              <a:cxnLst/>
              <a:rect l="l" t="t" r="r" b="b"/>
              <a:pathLst>
                <a:path w="5791" h="5815" extrusionOk="0">
                  <a:moveTo>
                    <a:pt x="1956" y="0"/>
                  </a:moveTo>
                  <a:lnTo>
                    <a:pt x="1" y="1955"/>
                  </a:lnTo>
                  <a:lnTo>
                    <a:pt x="3860" y="5815"/>
                  </a:lnTo>
                  <a:lnTo>
                    <a:pt x="5790" y="3860"/>
                  </a:lnTo>
                  <a:lnTo>
                    <a:pt x="19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0"/>
            <p:cNvSpPr/>
            <p:nvPr/>
          </p:nvSpPr>
          <p:spPr>
            <a:xfrm>
              <a:off x="3377350" y="4042025"/>
              <a:ext cx="196750" cy="200525"/>
            </a:xfrm>
            <a:custGeom>
              <a:avLst/>
              <a:gdLst/>
              <a:ahLst/>
              <a:cxnLst/>
              <a:rect l="l" t="t" r="r" b="b"/>
              <a:pathLst>
                <a:path w="7870" h="8021" extrusionOk="0">
                  <a:moveTo>
                    <a:pt x="4110" y="0"/>
                  </a:moveTo>
                  <a:lnTo>
                    <a:pt x="0" y="2732"/>
                  </a:lnTo>
                  <a:lnTo>
                    <a:pt x="125" y="2933"/>
                  </a:lnTo>
                  <a:lnTo>
                    <a:pt x="4211" y="7720"/>
                  </a:lnTo>
                  <a:cubicBezTo>
                    <a:pt x="4361" y="7920"/>
                    <a:pt x="4589" y="8020"/>
                    <a:pt x="4821" y="8020"/>
                  </a:cubicBezTo>
                  <a:cubicBezTo>
                    <a:pt x="4938" y="8020"/>
                    <a:pt x="5054" y="7995"/>
                    <a:pt x="5163" y="7945"/>
                  </a:cubicBezTo>
                  <a:lnTo>
                    <a:pt x="7268" y="6892"/>
                  </a:lnTo>
                  <a:cubicBezTo>
                    <a:pt x="7694" y="6692"/>
                    <a:pt x="7870" y="6166"/>
                    <a:pt x="7619" y="5765"/>
                  </a:cubicBezTo>
                  <a:lnTo>
                    <a:pt x="6842" y="4486"/>
                  </a:lnTo>
                  <a:lnTo>
                    <a:pt x="41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0"/>
            <p:cNvSpPr/>
            <p:nvPr/>
          </p:nvSpPr>
          <p:spPr>
            <a:xfrm>
              <a:off x="3744300" y="2945525"/>
              <a:ext cx="663775" cy="647625"/>
            </a:xfrm>
            <a:custGeom>
              <a:avLst/>
              <a:gdLst/>
              <a:ahLst/>
              <a:cxnLst/>
              <a:rect l="l" t="t" r="r" b="b"/>
              <a:pathLst>
                <a:path w="26551" h="25905" extrusionOk="0">
                  <a:moveTo>
                    <a:pt x="9683" y="0"/>
                  </a:moveTo>
                  <a:lnTo>
                    <a:pt x="6375" y="7695"/>
                  </a:lnTo>
                  <a:lnTo>
                    <a:pt x="1412" y="4913"/>
                  </a:lnTo>
                  <a:lnTo>
                    <a:pt x="285" y="19599"/>
                  </a:lnTo>
                  <a:cubicBezTo>
                    <a:pt x="1" y="23095"/>
                    <a:pt x="2801" y="25904"/>
                    <a:pt x="6097" y="25904"/>
                  </a:cubicBezTo>
                  <a:cubicBezTo>
                    <a:pt x="6583" y="25904"/>
                    <a:pt x="7079" y="25843"/>
                    <a:pt x="7578" y="25715"/>
                  </a:cubicBezTo>
                  <a:lnTo>
                    <a:pt x="23242" y="21630"/>
                  </a:lnTo>
                  <a:lnTo>
                    <a:pt x="20034" y="18472"/>
                  </a:lnTo>
                  <a:lnTo>
                    <a:pt x="26550" y="16341"/>
                  </a:lnTo>
                  <a:lnTo>
                    <a:pt x="20210" y="13685"/>
                  </a:lnTo>
                  <a:lnTo>
                    <a:pt x="26250" y="3559"/>
                  </a:lnTo>
                  <a:lnTo>
                    <a:pt x="26250" y="3559"/>
                  </a:lnTo>
                  <a:lnTo>
                    <a:pt x="17528" y="8822"/>
                  </a:lnTo>
                  <a:lnTo>
                    <a:pt x="18129" y="2832"/>
                  </a:lnTo>
                  <a:lnTo>
                    <a:pt x="18129" y="2832"/>
                  </a:lnTo>
                  <a:lnTo>
                    <a:pt x="11788" y="6141"/>
                  </a:lnTo>
                  <a:lnTo>
                    <a:pt x="96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0"/>
            <p:cNvSpPr/>
            <p:nvPr/>
          </p:nvSpPr>
          <p:spPr>
            <a:xfrm>
              <a:off x="3153650" y="3540750"/>
              <a:ext cx="614075" cy="614075"/>
            </a:xfrm>
            <a:custGeom>
              <a:avLst/>
              <a:gdLst/>
              <a:ahLst/>
              <a:cxnLst/>
              <a:rect l="l" t="t" r="r" b="b"/>
              <a:pathLst>
                <a:path w="24563" h="24563" extrusionOk="0">
                  <a:moveTo>
                    <a:pt x="11956" y="1"/>
                  </a:moveTo>
                  <a:lnTo>
                    <a:pt x="10602" y="2056"/>
                  </a:lnTo>
                  <a:lnTo>
                    <a:pt x="1" y="17996"/>
                  </a:lnTo>
                  <a:lnTo>
                    <a:pt x="1404" y="19425"/>
                  </a:lnTo>
                  <a:lnTo>
                    <a:pt x="5239" y="23284"/>
                  </a:lnTo>
                  <a:lnTo>
                    <a:pt x="6517" y="24563"/>
                  </a:lnTo>
                  <a:lnTo>
                    <a:pt x="8597" y="23184"/>
                  </a:lnTo>
                  <a:lnTo>
                    <a:pt x="8948" y="22958"/>
                  </a:lnTo>
                  <a:lnTo>
                    <a:pt x="13058" y="20227"/>
                  </a:lnTo>
                  <a:lnTo>
                    <a:pt x="15815" y="18397"/>
                  </a:lnTo>
                  <a:lnTo>
                    <a:pt x="22507" y="13961"/>
                  </a:lnTo>
                  <a:lnTo>
                    <a:pt x="24562" y="12608"/>
                  </a:lnTo>
                  <a:lnTo>
                    <a:pt x="119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0"/>
            <p:cNvSpPr/>
            <p:nvPr/>
          </p:nvSpPr>
          <p:spPr>
            <a:xfrm>
              <a:off x="3418700" y="3540750"/>
              <a:ext cx="349025" cy="349025"/>
            </a:xfrm>
            <a:custGeom>
              <a:avLst/>
              <a:gdLst/>
              <a:ahLst/>
              <a:cxnLst/>
              <a:rect l="l" t="t" r="r" b="b"/>
              <a:pathLst>
                <a:path w="13961" h="13961" extrusionOk="0">
                  <a:moveTo>
                    <a:pt x="1354" y="1"/>
                  </a:moveTo>
                  <a:lnTo>
                    <a:pt x="0" y="2056"/>
                  </a:lnTo>
                  <a:lnTo>
                    <a:pt x="11905" y="13961"/>
                  </a:lnTo>
                  <a:lnTo>
                    <a:pt x="13960" y="12608"/>
                  </a:lnTo>
                  <a:lnTo>
                    <a:pt x="135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0"/>
            <p:cNvSpPr/>
            <p:nvPr/>
          </p:nvSpPr>
          <p:spPr>
            <a:xfrm>
              <a:off x="3400525" y="3419200"/>
              <a:ext cx="488750" cy="488750"/>
            </a:xfrm>
            <a:custGeom>
              <a:avLst/>
              <a:gdLst/>
              <a:ahLst/>
              <a:cxnLst/>
              <a:rect l="l" t="t" r="r" b="b"/>
              <a:pathLst>
                <a:path w="19550" h="19550" extrusionOk="0">
                  <a:moveTo>
                    <a:pt x="4136" y="1"/>
                  </a:moveTo>
                  <a:lnTo>
                    <a:pt x="0" y="3033"/>
                  </a:lnTo>
                  <a:lnTo>
                    <a:pt x="1955" y="4988"/>
                  </a:lnTo>
                  <a:lnTo>
                    <a:pt x="14562" y="17595"/>
                  </a:lnTo>
                  <a:lnTo>
                    <a:pt x="16517" y="19550"/>
                  </a:lnTo>
                  <a:lnTo>
                    <a:pt x="19549" y="15414"/>
                  </a:lnTo>
                  <a:lnTo>
                    <a:pt x="14211" y="10076"/>
                  </a:lnTo>
                  <a:lnTo>
                    <a:pt x="9474" y="5339"/>
                  </a:lnTo>
                  <a:lnTo>
                    <a:pt x="41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4" name="Google Shape;854;p30"/>
          <p:cNvGrpSpPr/>
          <p:nvPr/>
        </p:nvGrpSpPr>
        <p:grpSpPr>
          <a:xfrm>
            <a:off x="5752085" y="2910738"/>
            <a:ext cx="337131" cy="500263"/>
            <a:chOff x="1602275" y="2879725"/>
            <a:chExt cx="874075" cy="1297025"/>
          </a:xfrm>
        </p:grpSpPr>
        <p:sp>
          <p:nvSpPr>
            <p:cNvPr id="855" name="Google Shape;855;p30"/>
            <p:cNvSpPr/>
            <p:nvPr/>
          </p:nvSpPr>
          <p:spPr>
            <a:xfrm>
              <a:off x="1695625" y="3331500"/>
              <a:ext cx="687375" cy="799525"/>
            </a:xfrm>
            <a:custGeom>
              <a:avLst/>
              <a:gdLst/>
              <a:ahLst/>
              <a:cxnLst/>
              <a:rect l="l" t="t" r="r" b="b"/>
              <a:pathLst>
                <a:path w="27495" h="31981" extrusionOk="0">
                  <a:moveTo>
                    <a:pt x="1" y="0"/>
                  </a:moveTo>
                  <a:lnTo>
                    <a:pt x="76" y="1905"/>
                  </a:lnTo>
                  <a:lnTo>
                    <a:pt x="1028" y="29123"/>
                  </a:lnTo>
                  <a:lnTo>
                    <a:pt x="14387" y="31980"/>
                  </a:lnTo>
                  <a:lnTo>
                    <a:pt x="26467" y="29123"/>
                  </a:lnTo>
                  <a:lnTo>
                    <a:pt x="27444" y="1905"/>
                  </a:lnTo>
                  <a:lnTo>
                    <a:pt x="274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0"/>
            <p:cNvSpPr/>
            <p:nvPr/>
          </p:nvSpPr>
          <p:spPr>
            <a:xfrm>
              <a:off x="1860425" y="3516325"/>
              <a:ext cx="358425" cy="358425"/>
            </a:xfrm>
            <a:custGeom>
              <a:avLst/>
              <a:gdLst/>
              <a:ahLst/>
              <a:cxnLst/>
              <a:rect l="l" t="t" r="r" b="b"/>
              <a:pathLst>
                <a:path w="14337" h="14337" extrusionOk="0">
                  <a:moveTo>
                    <a:pt x="7168" y="1"/>
                  </a:moveTo>
                  <a:cubicBezTo>
                    <a:pt x="3208" y="1"/>
                    <a:pt x="0" y="3209"/>
                    <a:pt x="0" y="7168"/>
                  </a:cubicBezTo>
                  <a:cubicBezTo>
                    <a:pt x="0" y="11128"/>
                    <a:pt x="3208" y="14336"/>
                    <a:pt x="7168" y="14336"/>
                  </a:cubicBezTo>
                  <a:cubicBezTo>
                    <a:pt x="11128" y="14336"/>
                    <a:pt x="14336" y="11128"/>
                    <a:pt x="14336" y="7168"/>
                  </a:cubicBezTo>
                  <a:cubicBezTo>
                    <a:pt x="14336" y="3209"/>
                    <a:pt x="11128" y="1"/>
                    <a:pt x="71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0"/>
            <p:cNvSpPr/>
            <p:nvPr/>
          </p:nvSpPr>
          <p:spPr>
            <a:xfrm>
              <a:off x="1695625" y="3262575"/>
              <a:ext cx="687375" cy="116550"/>
            </a:xfrm>
            <a:custGeom>
              <a:avLst/>
              <a:gdLst/>
              <a:ahLst/>
              <a:cxnLst/>
              <a:rect l="l" t="t" r="r" b="b"/>
              <a:pathLst>
                <a:path w="27495" h="4662" extrusionOk="0">
                  <a:moveTo>
                    <a:pt x="14161" y="0"/>
                  </a:moveTo>
                  <a:lnTo>
                    <a:pt x="1" y="2757"/>
                  </a:lnTo>
                  <a:lnTo>
                    <a:pt x="76" y="4662"/>
                  </a:lnTo>
                  <a:lnTo>
                    <a:pt x="27444" y="4662"/>
                  </a:lnTo>
                  <a:lnTo>
                    <a:pt x="27494" y="2757"/>
                  </a:lnTo>
                  <a:lnTo>
                    <a:pt x="141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0"/>
            <p:cNvSpPr/>
            <p:nvPr/>
          </p:nvSpPr>
          <p:spPr>
            <a:xfrm>
              <a:off x="1975075" y="3594025"/>
              <a:ext cx="129100" cy="35725"/>
            </a:xfrm>
            <a:custGeom>
              <a:avLst/>
              <a:gdLst/>
              <a:ahLst/>
              <a:cxnLst/>
              <a:rect l="l" t="t" r="r" b="b"/>
              <a:pathLst>
                <a:path w="5164" h="1429" extrusionOk="0">
                  <a:moveTo>
                    <a:pt x="1" y="0"/>
                  </a:moveTo>
                  <a:lnTo>
                    <a:pt x="1" y="1429"/>
                  </a:lnTo>
                  <a:lnTo>
                    <a:pt x="5164" y="1429"/>
                  </a:lnTo>
                  <a:lnTo>
                    <a:pt x="51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0"/>
            <p:cNvSpPr/>
            <p:nvPr/>
          </p:nvSpPr>
          <p:spPr>
            <a:xfrm>
              <a:off x="1928075" y="3677975"/>
              <a:ext cx="223100" cy="35125"/>
            </a:xfrm>
            <a:custGeom>
              <a:avLst/>
              <a:gdLst/>
              <a:ahLst/>
              <a:cxnLst/>
              <a:rect l="l" t="t" r="r" b="b"/>
              <a:pathLst>
                <a:path w="8924" h="1405" extrusionOk="0">
                  <a:moveTo>
                    <a:pt x="1" y="1"/>
                  </a:moveTo>
                  <a:lnTo>
                    <a:pt x="1" y="1404"/>
                  </a:lnTo>
                  <a:lnTo>
                    <a:pt x="8923" y="1404"/>
                  </a:lnTo>
                  <a:lnTo>
                    <a:pt x="89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0"/>
            <p:cNvSpPr/>
            <p:nvPr/>
          </p:nvSpPr>
          <p:spPr>
            <a:xfrm>
              <a:off x="1817800" y="2914200"/>
              <a:ext cx="76475" cy="213050"/>
            </a:xfrm>
            <a:custGeom>
              <a:avLst/>
              <a:gdLst/>
              <a:ahLst/>
              <a:cxnLst/>
              <a:rect l="l" t="t" r="r" b="b"/>
              <a:pathLst>
                <a:path w="3059" h="8522" extrusionOk="0">
                  <a:moveTo>
                    <a:pt x="2332" y="0"/>
                  </a:moveTo>
                  <a:lnTo>
                    <a:pt x="352" y="1203"/>
                  </a:lnTo>
                  <a:cubicBezTo>
                    <a:pt x="151" y="1329"/>
                    <a:pt x="1" y="1579"/>
                    <a:pt x="1" y="1830"/>
                  </a:cubicBezTo>
                  <a:lnTo>
                    <a:pt x="1" y="8522"/>
                  </a:lnTo>
                  <a:lnTo>
                    <a:pt x="1429" y="8522"/>
                  </a:lnTo>
                  <a:lnTo>
                    <a:pt x="1429" y="2206"/>
                  </a:lnTo>
                  <a:lnTo>
                    <a:pt x="3059" y="1228"/>
                  </a:lnTo>
                  <a:lnTo>
                    <a:pt x="23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0"/>
            <p:cNvSpPr/>
            <p:nvPr/>
          </p:nvSpPr>
          <p:spPr>
            <a:xfrm>
              <a:off x="2021450" y="3015075"/>
              <a:ext cx="35725" cy="112175"/>
            </a:xfrm>
            <a:custGeom>
              <a:avLst/>
              <a:gdLst/>
              <a:ahLst/>
              <a:cxnLst/>
              <a:rect l="l" t="t" r="r" b="b"/>
              <a:pathLst>
                <a:path w="1429" h="4487" extrusionOk="0">
                  <a:moveTo>
                    <a:pt x="0" y="0"/>
                  </a:moveTo>
                  <a:lnTo>
                    <a:pt x="0" y="4487"/>
                  </a:lnTo>
                  <a:lnTo>
                    <a:pt x="1429" y="4487"/>
                  </a:lnTo>
                  <a:lnTo>
                    <a:pt x="14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0"/>
            <p:cNvSpPr/>
            <p:nvPr/>
          </p:nvSpPr>
          <p:spPr>
            <a:xfrm>
              <a:off x="2184350" y="2914200"/>
              <a:ext cx="76475" cy="216800"/>
            </a:xfrm>
            <a:custGeom>
              <a:avLst/>
              <a:gdLst/>
              <a:ahLst/>
              <a:cxnLst/>
              <a:rect l="l" t="t" r="r" b="b"/>
              <a:pathLst>
                <a:path w="3059" h="8672" extrusionOk="0">
                  <a:moveTo>
                    <a:pt x="752" y="0"/>
                  </a:moveTo>
                  <a:lnTo>
                    <a:pt x="1" y="1228"/>
                  </a:lnTo>
                  <a:lnTo>
                    <a:pt x="1630" y="2206"/>
                  </a:lnTo>
                  <a:lnTo>
                    <a:pt x="1630" y="8672"/>
                  </a:lnTo>
                  <a:lnTo>
                    <a:pt x="3058" y="8672"/>
                  </a:lnTo>
                  <a:lnTo>
                    <a:pt x="3058" y="1830"/>
                  </a:lnTo>
                  <a:cubicBezTo>
                    <a:pt x="3058" y="1579"/>
                    <a:pt x="2933" y="1329"/>
                    <a:pt x="2732" y="1203"/>
                  </a:cubicBezTo>
                  <a:lnTo>
                    <a:pt x="75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0"/>
            <p:cNvSpPr/>
            <p:nvPr/>
          </p:nvSpPr>
          <p:spPr>
            <a:xfrm>
              <a:off x="1637350" y="3186750"/>
              <a:ext cx="804550" cy="144750"/>
            </a:xfrm>
            <a:custGeom>
              <a:avLst/>
              <a:gdLst/>
              <a:ahLst/>
              <a:cxnLst/>
              <a:rect l="l" t="t" r="r" b="b"/>
              <a:pathLst>
                <a:path w="32182" h="5790" extrusionOk="0">
                  <a:moveTo>
                    <a:pt x="1" y="1"/>
                  </a:moveTo>
                  <a:lnTo>
                    <a:pt x="1" y="5790"/>
                  </a:lnTo>
                  <a:lnTo>
                    <a:pt x="32181" y="5790"/>
                  </a:lnTo>
                  <a:lnTo>
                    <a:pt x="321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0"/>
            <p:cNvSpPr/>
            <p:nvPr/>
          </p:nvSpPr>
          <p:spPr>
            <a:xfrm>
              <a:off x="1667425" y="4059550"/>
              <a:ext cx="744400" cy="117200"/>
            </a:xfrm>
            <a:custGeom>
              <a:avLst/>
              <a:gdLst/>
              <a:ahLst/>
              <a:cxnLst/>
              <a:rect l="l" t="t" r="r" b="b"/>
              <a:pathLst>
                <a:path w="29776" h="4688" extrusionOk="0">
                  <a:moveTo>
                    <a:pt x="1" y="1"/>
                  </a:moveTo>
                  <a:lnTo>
                    <a:pt x="1" y="4688"/>
                  </a:lnTo>
                  <a:lnTo>
                    <a:pt x="29775" y="4688"/>
                  </a:lnTo>
                  <a:lnTo>
                    <a:pt x="297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0"/>
            <p:cNvSpPr/>
            <p:nvPr/>
          </p:nvSpPr>
          <p:spPr>
            <a:xfrm>
              <a:off x="1637350" y="3186750"/>
              <a:ext cx="804550" cy="75850"/>
            </a:xfrm>
            <a:custGeom>
              <a:avLst/>
              <a:gdLst/>
              <a:ahLst/>
              <a:cxnLst/>
              <a:rect l="l" t="t" r="r" b="b"/>
              <a:pathLst>
                <a:path w="32182" h="3034" extrusionOk="0">
                  <a:moveTo>
                    <a:pt x="1" y="1"/>
                  </a:moveTo>
                  <a:lnTo>
                    <a:pt x="1" y="3033"/>
                  </a:lnTo>
                  <a:lnTo>
                    <a:pt x="32181" y="3033"/>
                  </a:lnTo>
                  <a:lnTo>
                    <a:pt x="3218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0"/>
            <p:cNvSpPr/>
            <p:nvPr/>
          </p:nvSpPr>
          <p:spPr>
            <a:xfrm>
              <a:off x="1866050" y="2879725"/>
              <a:ext cx="99025" cy="99025"/>
            </a:xfrm>
            <a:custGeom>
              <a:avLst/>
              <a:gdLst/>
              <a:ahLst/>
              <a:cxnLst/>
              <a:rect l="l" t="t" r="r" b="b"/>
              <a:pathLst>
                <a:path w="3961" h="3961" extrusionOk="0">
                  <a:moveTo>
                    <a:pt x="1981" y="1"/>
                  </a:moveTo>
                  <a:cubicBezTo>
                    <a:pt x="878" y="1"/>
                    <a:pt x="1" y="903"/>
                    <a:pt x="1" y="1981"/>
                  </a:cubicBezTo>
                  <a:cubicBezTo>
                    <a:pt x="1" y="3083"/>
                    <a:pt x="878" y="3961"/>
                    <a:pt x="1981" y="3961"/>
                  </a:cubicBezTo>
                  <a:cubicBezTo>
                    <a:pt x="3058" y="3961"/>
                    <a:pt x="3961" y="3083"/>
                    <a:pt x="3961" y="1981"/>
                  </a:cubicBezTo>
                  <a:cubicBezTo>
                    <a:pt x="3961" y="903"/>
                    <a:pt x="3058" y="1"/>
                    <a:pt x="19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0"/>
            <p:cNvSpPr/>
            <p:nvPr/>
          </p:nvSpPr>
          <p:spPr>
            <a:xfrm>
              <a:off x="2114175" y="2879725"/>
              <a:ext cx="99025" cy="99025"/>
            </a:xfrm>
            <a:custGeom>
              <a:avLst/>
              <a:gdLst/>
              <a:ahLst/>
              <a:cxnLst/>
              <a:rect l="l" t="t" r="r" b="b"/>
              <a:pathLst>
                <a:path w="3961" h="3961" extrusionOk="0">
                  <a:moveTo>
                    <a:pt x="1981" y="1"/>
                  </a:moveTo>
                  <a:cubicBezTo>
                    <a:pt x="878" y="1"/>
                    <a:pt x="1" y="903"/>
                    <a:pt x="1" y="1981"/>
                  </a:cubicBezTo>
                  <a:cubicBezTo>
                    <a:pt x="1" y="3083"/>
                    <a:pt x="878" y="3961"/>
                    <a:pt x="1981" y="3961"/>
                  </a:cubicBezTo>
                  <a:cubicBezTo>
                    <a:pt x="3058" y="3961"/>
                    <a:pt x="3960" y="3083"/>
                    <a:pt x="3960" y="1981"/>
                  </a:cubicBezTo>
                  <a:cubicBezTo>
                    <a:pt x="3960" y="903"/>
                    <a:pt x="3058" y="1"/>
                    <a:pt x="19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0"/>
            <p:cNvSpPr/>
            <p:nvPr/>
          </p:nvSpPr>
          <p:spPr>
            <a:xfrm>
              <a:off x="1990125" y="2935500"/>
              <a:ext cx="99025" cy="99025"/>
            </a:xfrm>
            <a:custGeom>
              <a:avLst/>
              <a:gdLst/>
              <a:ahLst/>
              <a:cxnLst/>
              <a:rect l="l" t="t" r="r" b="b"/>
              <a:pathLst>
                <a:path w="3961" h="3961" extrusionOk="0">
                  <a:moveTo>
                    <a:pt x="1980" y="0"/>
                  </a:moveTo>
                  <a:cubicBezTo>
                    <a:pt x="877" y="0"/>
                    <a:pt x="0" y="903"/>
                    <a:pt x="0" y="1980"/>
                  </a:cubicBezTo>
                  <a:cubicBezTo>
                    <a:pt x="0" y="3083"/>
                    <a:pt x="877" y="3960"/>
                    <a:pt x="1980" y="3960"/>
                  </a:cubicBezTo>
                  <a:cubicBezTo>
                    <a:pt x="3058" y="3960"/>
                    <a:pt x="3960" y="3083"/>
                    <a:pt x="3960" y="1980"/>
                  </a:cubicBezTo>
                  <a:cubicBezTo>
                    <a:pt x="3960" y="903"/>
                    <a:pt x="3058" y="0"/>
                    <a:pt x="19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0"/>
            <p:cNvSpPr/>
            <p:nvPr/>
          </p:nvSpPr>
          <p:spPr>
            <a:xfrm>
              <a:off x="1602275" y="3096525"/>
              <a:ext cx="874075" cy="117825"/>
            </a:xfrm>
            <a:custGeom>
              <a:avLst/>
              <a:gdLst/>
              <a:ahLst/>
              <a:cxnLst/>
              <a:rect l="l" t="t" r="r" b="b"/>
              <a:pathLst>
                <a:path w="34963" h="4713" extrusionOk="0">
                  <a:moveTo>
                    <a:pt x="0" y="0"/>
                  </a:moveTo>
                  <a:lnTo>
                    <a:pt x="0" y="4712"/>
                  </a:lnTo>
                  <a:lnTo>
                    <a:pt x="34963" y="4712"/>
                  </a:lnTo>
                  <a:lnTo>
                    <a:pt x="349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 name="Google Shape;870;p30"/>
          <p:cNvGrpSpPr/>
          <p:nvPr/>
        </p:nvGrpSpPr>
        <p:grpSpPr>
          <a:xfrm>
            <a:off x="2973218" y="2978982"/>
            <a:ext cx="500263" cy="428484"/>
            <a:chOff x="4648025" y="1371575"/>
            <a:chExt cx="1297025" cy="1110925"/>
          </a:xfrm>
        </p:grpSpPr>
        <p:sp>
          <p:nvSpPr>
            <p:cNvPr id="871" name="Google Shape;871;p30"/>
            <p:cNvSpPr/>
            <p:nvPr/>
          </p:nvSpPr>
          <p:spPr>
            <a:xfrm>
              <a:off x="4893650" y="2203650"/>
              <a:ext cx="806400" cy="193025"/>
            </a:xfrm>
            <a:custGeom>
              <a:avLst/>
              <a:gdLst/>
              <a:ahLst/>
              <a:cxnLst/>
              <a:rect l="l" t="t" r="r" b="b"/>
              <a:pathLst>
                <a:path w="32256" h="7721" extrusionOk="0">
                  <a:moveTo>
                    <a:pt x="0" y="1"/>
                  </a:moveTo>
                  <a:lnTo>
                    <a:pt x="0" y="7720"/>
                  </a:lnTo>
                  <a:lnTo>
                    <a:pt x="32256" y="7720"/>
                  </a:lnTo>
                  <a:lnTo>
                    <a:pt x="32256" y="1"/>
                  </a:lnTo>
                  <a:lnTo>
                    <a:pt x="26993" y="1"/>
                  </a:lnTo>
                  <a:cubicBezTo>
                    <a:pt x="26993" y="2056"/>
                    <a:pt x="25339" y="3710"/>
                    <a:pt x="23309" y="3710"/>
                  </a:cubicBezTo>
                  <a:cubicBezTo>
                    <a:pt x="21253" y="3710"/>
                    <a:pt x="19599" y="2056"/>
                    <a:pt x="195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0"/>
            <p:cNvSpPr/>
            <p:nvPr/>
          </p:nvSpPr>
          <p:spPr>
            <a:xfrm>
              <a:off x="4893650" y="1371575"/>
              <a:ext cx="806400" cy="832100"/>
            </a:xfrm>
            <a:custGeom>
              <a:avLst/>
              <a:gdLst/>
              <a:ahLst/>
              <a:cxnLst/>
              <a:rect l="l" t="t" r="r" b="b"/>
              <a:pathLst>
                <a:path w="32256" h="33284" extrusionOk="0">
                  <a:moveTo>
                    <a:pt x="2130" y="1"/>
                  </a:moveTo>
                  <a:cubicBezTo>
                    <a:pt x="952" y="1"/>
                    <a:pt x="0" y="953"/>
                    <a:pt x="0" y="2106"/>
                  </a:cubicBezTo>
                  <a:lnTo>
                    <a:pt x="0" y="33284"/>
                  </a:lnTo>
                  <a:lnTo>
                    <a:pt x="19599" y="33284"/>
                  </a:lnTo>
                  <a:cubicBezTo>
                    <a:pt x="19599" y="31254"/>
                    <a:pt x="21253" y="29600"/>
                    <a:pt x="23309" y="29600"/>
                  </a:cubicBezTo>
                  <a:cubicBezTo>
                    <a:pt x="25339" y="29600"/>
                    <a:pt x="26993" y="31254"/>
                    <a:pt x="26993" y="33284"/>
                  </a:cubicBezTo>
                  <a:lnTo>
                    <a:pt x="32256" y="33284"/>
                  </a:lnTo>
                  <a:lnTo>
                    <a:pt x="32256" y="2106"/>
                  </a:lnTo>
                  <a:cubicBezTo>
                    <a:pt x="32256" y="953"/>
                    <a:pt x="31304" y="1"/>
                    <a:pt x="30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0"/>
            <p:cNvSpPr/>
            <p:nvPr/>
          </p:nvSpPr>
          <p:spPr>
            <a:xfrm>
              <a:off x="5012700" y="2203650"/>
              <a:ext cx="567675" cy="193025"/>
            </a:xfrm>
            <a:custGeom>
              <a:avLst/>
              <a:gdLst/>
              <a:ahLst/>
              <a:cxnLst/>
              <a:rect l="l" t="t" r="r" b="b"/>
              <a:pathLst>
                <a:path w="22707" h="7721" extrusionOk="0">
                  <a:moveTo>
                    <a:pt x="0" y="1"/>
                  </a:moveTo>
                  <a:lnTo>
                    <a:pt x="0" y="7720"/>
                  </a:lnTo>
                  <a:lnTo>
                    <a:pt x="22707" y="7720"/>
                  </a:lnTo>
                  <a:lnTo>
                    <a:pt x="227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0"/>
            <p:cNvSpPr/>
            <p:nvPr/>
          </p:nvSpPr>
          <p:spPr>
            <a:xfrm>
              <a:off x="5016450" y="1371575"/>
              <a:ext cx="560800" cy="832100"/>
            </a:xfrm>
            <a:custGeom>
              <a:avLst/>
              <a:gdLst/>
              <a:ahLst/>
              <a:cxnLst/>
              <a:rect l="l" t="t" r="r" b="b"/>
              <a:pathLst>
                <a:path w="22432" h="33284" extrusionOk="0">
                  <a:moveTo>
                    <a:pt x="1479" y="1"/>
                  </a:moveTo>
                  <a:cubicBezTo>
                    <a:pt x="652" y="1"/>
                    <a:pt x="0" y="953"/>
                    <a:pt x="0" y="2106"/>
                  </a:cubicBezTo>
                  <a:lnTo>
                    <a:pt x="0" y="33284"/>
                  </a:lnTo>
                  <a:lnTo>
                    <a:pt x="22432" y="33284"/>
                  </a:lnTo>
                  <a:lnTo>
                    <a:pt x="22432" y="2106"/>
                  </a:lnTo>
                  <a:cubicBezTo>
                    <a:pt x="22432" y="953"/>
                    <a:pt x="21755" y="1"/>
                    <a:pt x="209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0"/>
            <p:cNvSpPr/>
            <p:nvPr/>
          </p:nvSpPr>
          <p:spPr>
            <a:xfrm>
              <a:off x="5383625" y="2111550"/>
              <a:ext cx="184850" cy="184875"/>
            </a:xfrm>
            <a:custGeom>
              <a:avLst/>
              <a:gdLst/>
              <a:ahLst/>
              <a:cxnLst/>
              <a:rect l="l" t="t" r="r" b="b"/>
              <a:pathLst>
                <a:path w="7394" h="7395" extrusionOk="0">
                  <a:moveTo>
                    <a:pt x="3710" y="1"/>
                  </a:moveTo>
                  <a:cubicBezTo>
                    <a:pt x="1654" y="1"/>
                    <a:pt x="0" y="1655"/>
                    <a:pt x="0" y="3685"/>
                  </a:cubicBezTo>
                  <a:cubicBezTo>
                    <a:pt x="0" y="5740"/>
                    <a:pt x="1654" y="7394"/>
                    <a:pt x="3710" y="7394"/>
                  </a:cubicBezTo>
                  <a:cubicBezTo>
                    <a:pt x="5740" y="7394"/>
                    <a:pt x="7394" y="5740"/>
                    <a:pt x="7394" y="3685"/>
                  </a:cubicBezTo>
                  <a:cubicBezTo>
                    <a:pt x="7394" y="1655"/>
                    <a:pt x="5740" y="1"/>
                    <a:pt x="37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0"/>
            <p:cNvSpPr/>
            <p:nvPr/>
          </p:nvSpPr>
          <p:spPr>
            <a:xfrm>
              <a:off x="4893650" y="2085875"/>
              <a:ext cx="806400" cy="235600"/>
            </a:xfrm>
            <a:custGeom>
              <a:avLst/>
              <a:gdLst/>
              <a:ahLst/>
              <a:cxnLst/>
              <a:rect l="l" t="t" r="r" b="b"/>
              <a:pathLst>
                <a:path w="32256" h="9424" extrusionOk="0">
                  <a:moveTo>
                    <a:pt x="23309" y="2030"/>
                  </a:moveTo>
                  <a:cubicBezTo>
                    <a:pt x="24787" y="2030"/>
                    <a:pt x="25990" y="3233"/>
                    <a:pt x="25990" y="4712"/>
                  </a:cubicBezTo>
                  <a:cubicBezTo>
                    <a:pt x="25990" y="6191"/>
                    <a:pt x="24787" y="7394"/>
                    <a:pt x="23309" y="7394"/>
                  </a:cubicBezTo>
                  <a:cubicBezTo>
                    <a:pt x="21830" y="7394"/>
                    <a:pt x="20627" y="6191"/>
                    <a:pt x="20627" y="4712"/>
                  </a:cubicBezTo>
                  <a:cubicBezTo>
                    <a:pt x="20627" y="3233"/>
                    <a:pt x="21830" y="2030"/>
                    <a:pt x="23309" y="2030"/>
                  </a:cubicBezTo>
                  <a:close/>
                  <a:moveTo>
                    <a:pt x="23309" y="0"/>
                  </a:moveTo>
                  <a:cubicBezTo>
                    <a:pt x="21053" y="0"/>
                    <a:pt x="19173" y="1604"/>
                    <a:pt x="18697" y="3709"/>
                  </a:cubicBezTo>
                  <a:lnTo>
                    <a:pt x="0" y="3709"/>
                  </a:lnTo>
                  <a:lnTo>
                    <a:pt x="0" y="5740"/>
                  </a:lnTo>
                  <a:lnTo>
                    <a:pt x="18697" y="5740"/>
                  </a:lnTo>
                  <a:cubicBezTo>
                    <a:pt x="19173" y="7845"/>
                    <a:pt x="21053" y="9424"/>
                    <a:pt x="23309" y="9424"/>
                  </a:cubicBezTo>
                  <a:cubicBezTo>
                    <a:pt x="25539" y="9424"/>
                    <a:pt x="27444" y="7845"/>
                    <a:pt x="27895" y="5740"/>
                  </a:cubicBezTo>
                  <a:lnTo>
                    <a:pt x="32256" y="5740"/>
                  </a:lnTo>
                  <a:lnTo>
                    <a:pt x="32256" y="3709"/>
                  </a:lnTo>
                  <a:lnTo>
                    <a:pt x="27895" y="3709"/>
                  </a:lnTo>
                  <a:cubicBezTo>
                    <a:pt x="27419" y="1604"/>
                    <a:pt x="25539" y="0"/>
                    <a:pt x="233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0"/>
            <p:cNvSpPr/>
            <p:nvPr/>
          </p:nvSpPr>
          <p:spPr>
            <a:xfrm>
              <a:off x="4648025" y="2391000"/>
              <a:ext cx="1297025" cy="91500"/>
            </a:xfrm>
            <a:custGeom>
              <a:avLst/>
              <a:gdLst/>
              <a:ahLst/>
              <a:cxnLst/>
              <a:rect l="l" t="t" r="r" b="b"/>
              <a:pathLst>
                <a:path w="51881" h="3660" extrusionOk="0">
                  <a:moveTo>
                    <a:pt x="0" y="1"/>
                  </a:moveTo>
                  <a:cubicBezTo>
                    <a:pt x="0" y="1028"/>
                    <a:pt x="427" y="1931"/>
                    <a:pt x="1078" y="2582"/>
                  </a:cubicBezTo>
                  <a:cubicBezTo>
                    <a:pt x="1730" y="3259"/>
                    <a:pt x="2657" y="3660"/>
                    <a:pt x="3660" y="3660"/>
                  </a:cubicBezTo>
                  <a:lnTo>
                    <a:pt x="48246" y="3660"/>
                  </a:lnTo>
                  <a:cubicBezTo>
                    <a:pt x="50251" y="3660"/>
                    <a:pt x="51880" y="2031"/>
                    <a:pt x="518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0"/>
            <p:cNvSpPr/>
            <p:nvPr/>
          </p:nvSpPr>
          <p:spPr>
            <a:xfrm>
              <a:off x="4770825" y="2391000"/>
              <a:ext cx="1052050" cy="91500"/>
            </a:xfrm>
            <a:custGeom>
              <a:avLst/>
              <a:gdLst/>
              <a:ahLst/>
              <a:cxnLst/>
              <a:rect l="l" t="t" r="r" b="b"/>
              <a:pathLst>
                <a:path w="42082" h="3660" extrusionOk="0">
                  <a:moveTo>
                    <a:pt x="1" y="1"/>
                  </a:moveTo>
                  <a:cubicBezTo>
                    <a:pt x="1" y="1028"/>
                    <a:pt x="327" y="1931"/>
                    <a:pt x="853" y="2582"/>
                  </a:cubicBezTo>
                  <a:cubicBezTo>
                    <a:pt x="1404" y="3259"/>
                    <a:pt x="2131" y="3660"/>
                    <a:pt x="2958" y="3660"/>
                  </a:cubicBezTo>
                  <a:lnTo>
                    <a:pt x="39124" y="3660"/>
                  </a:lnTo>
                  <a:cubicBezTo>
                    <a:pt x="40753" y="3660"/>
                    <a:pt x="42081" y="2031"/>
                    <a:pt x="420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2"/>
        <p:cNvGrpSpPr/>
        <p:nvPr/>
      </p:nvGrpSpPr>
      <p:grpSpPr>
        <a:xfrm>
          <a:off x="0" y="0"/>
          <a:ext cx="0" cy="0"/>
          <a:chOff x="0" y="0"/>
          <a:chExt cx="0" cy="0"/>
        </a:xfrm>
      </p:grpSpPr>
      <p:sp>
        <p:nvSpPr>
          <p:cNvPr id="883" name="Google Shape;883;p31"/>
          <p:cNvSpPr/>
          <p:nvPr/>
        </p:nvSpPr>
        <p:spPr>
          <a:xfrm>
            <a:off x="1615956" y="1409308"/>
            <a:ext cx="1002000" cy="916200"/>
          </a:xfrm>
          <a:prstGeom prst="foldedCorner">
            <a:avLst>
              <a:gd name="adj" fmla="val 16667"/>
            </a:avLst>
          </a:prstGeom>
          <a:no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100" b="1" i="0" u="none" strike="noStrike" cap="none">
                <a:solidFill>
                  <a:schemeClr val="dk1"/>
                </a:solidFill>
                <a:latin typeface="Calibri"/>
                <a:ea typeface="Calibri"/>
                <a:cs typeface="Calibri"/>
                <a:sym typeface="Calibri"/>
              </a:rPr>
              <a:t>Data Sources</a:t>
            </a:r>
            <a:endParaRPr sz="1100"/>
          </a:p>
          <a:p>
            <a:pPr marL="0" marR="0" lvl="0" indent="0" algn="ctr" rtl="0">
              <a:spcBef>
                <a:spcPts val="0"/>
              </a:spcBef>
              <a:spcAft>
                <a:spcPts val="0"/>
              </a:spcAft>
              <a:buNone/>
            </a:pPr>
            <a:r>
              <a:rPr lang="en" sz="1100" b="0" i="0" u="none" strike="noStrike" cap="none">
                <a:solidFill>
                  <a:schemeClr val="dk1"/>
                </a:solidFill>
                <a:latin typeface="Calibri"/>
                <a:ea typeface="Calibri"/>
                <a:cs typeface="Calibri"/>
                <a:sym typeface="Calibri"/>
              </a:rPr>
              <a:t>***********</a:t>
            </a:r>
            <a:endParaRPr sz="1100"/>
          </a:p>
          <a:p>
            <a:pPr marL="0" marR="0" lvl="0" indent="0" algn="ctr" rtl="0">
              <a:spcBef>
                <a:spcPts val="0"/>
              </a:spcBef>
              <a:spcAft>
                <a:spcPts val="0"/>
              </a:spcAft>
              <a:buNone/>
            </a:pPr>
            <a:r>
              <a:rPr lang="en" sz="1100" b="0" i="1" u="none" strike="noStrike" cap="none">
                <a:solidFill>
                  <a:schemeClr val="dk1"/>
                </a:solidFill>
                <a:latin typeface="Calibri"/>
                <a:ea typeface="Calibri"/>
                <a:cs typeface="Calibri"/>
                <a:sym typeface="Calibri"/>
              </a:rPr>
              <a:t>Voting Data CSV Files </a:t>
            </a:r>
            <a:endParaRPr sz="1100"/>
          </a:p>
          <a:p>
            <a:pPr marL="0" marR="0" lvl="0" indent="0" algn="ctr" rtl="0">
              <a:spcBef>
                <a:spcPts val="0"/>
              </a:spcBef>
              <a:spcAft>
                <a:spcPts val="0"/>
              </a:spcAft>
              <a:buNone/>
            </a:pPr>
            <a:r>
              <a:rPr lang="en" sz="1100" b="0" i="0" u="none" strike="noStrike" cap="none">
                <a:solidFill>
                  <a:schemeClr val="dk1"/>
                </a:solidFill>
                <a:latin typeface="Calibri"/>
                <a:ea typeface="Calibri"/>
                <a:cs typeface="Calibri"/>
                <a:sym typeface="Calibri"/>
              </a:rPr>
              <a:t>(Data world)</a:t>
            </a:r>
            <a:endParaRPr sz="1100"/>
          </a:p>
        </p:txBody>
      </p:sp>
      <p:pic>
        <p:nvPicPr>
          <p:cNvPr id="884" name="Google Shape;884;p31" descr="Create python jupyter notebooks by Naazneen_jatu | Fiverr"/>
          <p:cNvPicPr preferRelativeResize="0"/>
          <p:nvPr/>
        </p:nvPicPr>
        <p:blipFill rotWithShape="1">
          <a:blip r:embed="rId3">
            <a:alphaModFix/>
          </a:blip>
          <a:srcRect/>
          <a:stretch/>
        </p:blipFill>
        <p:spPr>
          <a:xfrm>
            <a:off x="5396023" y="1100632"/>
            <a:ext cx="849794" cy="429989"/>
          </a:xfrm>
          <a:prstGeom prst="rect">
            <a:avLst/>
          </a:prstGeom>
          <a:noFill/>
          <a:ln>
            <a:noFill/>
          </a:ln>
        </p:spPr>
      </p:pic>
      <p:sp>
        <p:nvSpPr>
          <p:cNvPr id="885" name="Google Shape;885;p31"/>
          <p:cNvSpPr/>
          <p:nvPr/>
        </p:nvSpPr>
        <p:spPr>
          <a:xfrm>
            <a:off x="3303732" y="1047214"/>
            <a:ext cx="2928000" cy="1278600"/>
          </a:xfrm>
          <a:prstGeom prst="rect">
            <a:avLst/>
          </a:prstGeom>
          <a:no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886" name="Google Shape;886;p31"/>
          <p:cNvSpPr txBox="1"/>
          <p:nvPr/>
        </p:nvSpPr>
        <p:spPr>
          <a:xfrm>
            <a:off x="3985883" y="1093318"/>
            <a:ext cx="1344900" cy="2538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200" b="1" i="0" u="none" strike="noStrike" cap="none">
                <a:solidFill>
                  <a:schemeClr val="dk1"/>
                </a:solidFill>
                <a:latin typeface="Calibri"/>
                <a:ea typeface="Calibri"/>
                <a:cs typeface="Calibri"/>
                <a:sym typeface="Calibri"/>
              </a:rPr>
              <a:t>Data Wrangling</a:t>
            </a:r>
            <a:endParaRPr sz="1100"/>
          </a:p>
        </p:txBody>
      </p:sp>
      <p:sp>
        <p:nvSpPr>
          <p:cNvPr id="887" name="Google Shape;887;p31"/>
          <p:cNvSpPr/>
          <p:nvPr/>
        </p:nvSpPr>
        <p:spPr>
          <a:xfrm>
            <a:off x="3437187" y="1654099"/>
            <a:ext cx="685800" cy="407100"/>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900" b="0" i="0" u="none" strike="noStrike" cap="none">
                <a:solidFill>
                  <a:schemeClr val="lt1"/>
                </a:solidFill>
                <a:latin typeface="Calibri"/>
                <a:ea typeface="Calibri"/>
                <a:cs typeface="Calibri"/>
                <a:sym typeface="Calibri"/>
              </a:rPr>
              <a:t>Data </a:t>
            </a:r>
            <a:r>
              <a:rPr lang="en" sz="800" b="0" i="0" u="none" strike="noStrike" cap="none">
                <a:solidFill>
                  <a:schemeClr val="lt1"/>
                </a:solidFill>
                <a:latin typeface="Calibri"/>
                <a:ea typeface="Calibri"/>
                <a:cs typeface="Calibri"/>
                <a:sym typeface="Calibri"/>
              </a:rPr>
              <a:t>Acquisition</a:t>
            </a:r>
            <a:endParaRPr sz="1100"/>
          </a:p>
        </p:txBody>
      </p:sp>
      <p:sp>
        <p:nvSpPr>
          <p:cNvPr id="888" name="Google Shape;888;p31"/>
          <p:cNvSpPr/>
          <p:nvPr/>
        </p:nvSpPr>
        <p:spPr>
          <a:xfrm>
            <a:off x="4424888" y="1650676"/>
            <a:ext cx="685800" cy="407100"/>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900" b="0" i="0" u="none" strike="noStrike" cap="none">
                <a:solidFill>
                  <a:schemeClr val="lt1"/>
                </a:solidFill>
                <a:latin typeface="Calibri"/>
                <a:ea typeface="Calibri"/>
                <a:cs typeface="Calibri"/>
                <a:sym typeface="Calibri"/>
              </a:rPr>
              <a:t>Cleanse &amp; Transform</a:t>
            </a:r>
            <a:endParaRPr sz="800" b="0" i="0" u="none" strike="noStrike" cap="none">
              <a:solidFill>
                <a:schemeClr val="lt1"/>
              </a:solidFill>
              <a:latin typeface="Calibri"/>
              <a:ea typeface="Calibri"/>
              <a:cs typeface="Calibri"/>
              <a:sym typeface="Calibri"/>
            </a:endParaRPr>
          </a:p>
        </p:txBody>
      </p:sp>
      <p:sp>
        <p:nvSpPr>
          <p:cNvPr id="889" name="Google Shape;889;p31"/>
          <p:cNvSpPr/>
          <p:nvPr/>
        </p:nvSpPr>
        <p:spPr>
          <a:xfrm>
            <a:off x="5412589" y="1650676"/>
            <a:ext cx="685800" cy="407100"/>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900" b="0" i="0" u="none" strike="noStrike" cap="none">
                <a:solidFill>
                  <a:schemeClr val="lt1"/>
                </a:solidFill>
                <a:latin typeface="Calibri"/>
                <a:ea typeface="Calibri"/>
                <a:cs typeface="Calibri"/>
                <a:sym typeface="Calibri"/>
              </a:rPr>
              <a:t>Load into Data Base</a:t>
            </a:r>
            <a:endParaRPr sz="800" b="0" i="0" u="none" strike="noStrike" cap="none">
              <a:solidFill>
                <a:schemeClr val="lt1"/>
              </a:solidFill>
              <a:latin typeface="Calibri"/>
              <a:ea typeface="Calibri"/>
              <a:cs typeface="Calibri"/>
              <a:sym typeface="Calibri"/>
            </a:endParaRPr>
          </a:p>
        </p:txBody>
      </p:sp>
      <p:cxnSp>
        <p:nvCxnSpPr>
          <p:cNvPr id="890" name="Google Shape;890;p31"/>
          <p:cNvCxnSpPr>
            <a:stCxn id="887" idx="3"/>
            <a:endCxn id="888" idx="1"/>
          </p:cNvCxnSpPr>
          <p:nvPr/>
        </p:nvCxnSpPr>
        <p:spPr>
          <a:xfrm rot="10800000" flipH="1">
            <a:off x="4122987" y="1854349"/>
            <a:ext cx="301800" cy="3300"/>
          </a:xfrm>
          <a:prstGeom prst="straightConnector1">
            <a:avLst/>
          </a:prstGeom>
          <a:noFill/>
          <a:ln w="9525" cap="flat" cmpd="sng">
            <a:solidFill>
              <a:schemeClr val="accent1"/>
            </a:solidFill>
            <a:prstDash val="solid"/>
            <a:miter lim="800000"/>
            <a:headEnd type="none" w="sm" len="sm"/>
            <a:tailEnd type="triangle" w="med" len="med"/>
          </a:ln>
        </p:spPr>
      </p:cxnSp>
      <p:cxnSp>
        <p:nvCxnSpPr>
          <p:cNvPr id="891" name="Google Shape;891;p31"/>
          <p:cNvCxnSpPr>
            <a:stCxn id="888" idx="3"/>
            <a:endCxn id="889" idx="1"/>
          </p:cNvCxnSpPr>
          <p:nvPr/>
        </p:nvCxnSpPr>
        <p:spPr>
          <a:xfrm>
            <a:off x="5110688" y="1854226"/>
            <a:ext cx="301800" cy="0"/>
          </a:xfrm>
          <a:prstGeom prst="straightConnector1">
            <a:avLst/>
          </a:prstGeom>
          <a:noFill/>
          <a:ln w="9525" cap="flat" cmpd="sng">
            <a:solidFill>
              <a:schemeClr val="accent1"/>
            </a:solidFill>
            <a:prstDash val="solid"/>
            <a:miter lim="800000"/>
            <a:headEnd type="none" w="sm" len="sm"/>
            <a:tailEnd type="triangle" w="med" len="med"/>
          </a:ln>
        </p:spPr>
      </p:cxnSp>
      <p:cxnSp>
        <p:nvCxnSpPr>
          <p:cNvPr id="892" name="Google Shape;892;p31"/>
          <p:cNvCxnSpPr>
            <a:stCxn id="883" idx="3"/>
            <a:endCxn id="887" idx="1"/>
          </p:cNvCxnSpPr>
          <p:nvPr/>
        </p:nvCxnSpPr>
        <p:spPr>
          <a:xfrm rot="10800000" flipH="1">
            <a:off x="2617956" y="1857508"/>
            <a:ext cx="819300" cy="9900"/>
          </a:xfrm>
          <a:prstGeom prst="straightConnector1">
            <a:avLst/>
          </a:prstGeom>
          <a:noFill/>
          <a:ln w="9525" cap="flat" cmpd="sng">
            <a:solidFill>
              <a:schemeClr val="accent1"/>
            </a:solidFill>
            <a:prstDash val="solid"/>
            <a:miter lim="800000"/>
            <a:headEnd type="none" w="sm" len="sm"/>
            <a:tailEnd type="triangle" w="med" len="med"/>
          </a:ln>
        </p:spPr>
      </p:cxnSp>
      <p:sp>
        <p:nvSpPr>
          <p:cNvPr id="893" name="Google Shape;893;p31"/>
          <p:cNvSpPr/>
          <p:nvPr/>
        </p:nvSpPr>
        <p:spPr>
          <a:xfrm>
            <a:off x="7008499" y="1215075"/>
            <a:ext cx="1354563" cy="1278383"/>
          </a:xfrm>
          <a:prstGeom prst="flowChartMagneticDisk">
            <a:avLst/>
          </a:prstGeom>
          <a:no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100" b="0" i="0" u="none" strike="noStrike" cap="none">
              <a:solidFill>
                <a:schemeClr val="lt1"/>
              </a:solidFill>
              <a:latin typeface="Calibri"/>
              <a:ea typeface="Calibri"/>
              <a:cs typeface="Calibri"/>
              <a:sym typeface="Calibri"/>
            </a:endParaRPr>
          </a:p>
        </p:txBody>
      </p:sp>
      <p:cxnSp>
        <p:nvCxnSpPr>
          <p:cNvPr id="894" name="Google Shape;894;p31"/>
          <p:cNvCxnSpPr>
            <a:stCxn id="889" idx="3"/>
            <a:endCxn id="893" idx="2"/>
          </p:cNvCxnSpPr>
          <p:nvPr/>
        </p:nvCxnSpPr>
        <p:spPr>
          <a:xfrm>
            <a:off x="6098389" y="1854226"/>
            <a:ext cx="910200" cy="0"/>
          </a:xfrm>
          <a:prstGeom prst="straightConnector1">
            <a:avLst/>
          </a:prstGeom>
          <a:noFill/>
          <a:ln w="9525" cap="flat" cmpd="sng">
            <a:solidFill>
              <a:schemeClr val="accent1"/>
            </a:solidFill>
            <a:prstDash val="solid"/>
            <a:miter lim="800000"/>
            <a:headEnd type="none" w="sm" len="sm"/>
            <a:tailEnd type="triangle" w="med" len="med"/>
          </a:ln>
        </p:spPr>
      </p:cxnSp>
      <p:pic>
        <p:nvPicPr>
          <p:cNvPr id="895" name="Google Shape;895;p31" descr="PostgreSQL&quot; Icon - Download for free – Iconduck"/>
          <p:cNvPicPr preferRelativeResize="0"/>
          <p:nvPr/>
        </p:nvPicPr>
        <p:blipFill rotWithShape="1">
          <a:blip r:embed="rId4">
            <a:alphaModFix/>
          </a:blip>
          <a:srcRect/>
          <a:stretch/>
        </p:blipFill>
        <p:spPr>
          <a:xfrm>
            <a:off x="7868155" y="1470795"/>
            <a:ext cx="448808" cy="448808"/>
          </a:xfrm>
          <a:prstGeom prst="rect">
            <a:avLst/>
          </a:prstGeom>
          <a:noFill/>
          <a:ln>
            <a:noFill/>
          </a:ln>
        </p:spPr>
      </p:pic>
      <p:sp>
        <p:nvSpPr>
          <p:cNvPr id="896" name="Google Shape;896;p31"/>
          <p:cNvSpPr txBox="1"/>
          <p:nvPr/>
        </p:nvSpPr>
        <p:spPr>
          <a:xfrm>
            <a:off x="7064141" y="1919602"/>
            <a:ext cx="1291500" cy="4080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100" b="1" i="0" u="none" strike="noStrike" cap="none">
                <a:solidFill>
                  <a:schemeClr val="dk1"/>
                </a:solidFill>
                <a:latin typeface="Calibri"/>
                <a:ea typeface="Calibri"/>
                <a:cs typeface="Calibri"/>
                <a:sym typeface="Calibri"/>
              </a:rPr>
              <a:t>Voting Stats Data Repository</a:t>
            </a:r>
            <a:endParaRPr sz="1100"/>
          </a:p>
        </p:txBody>
      </p:sp>
      <p:sp>
        <p:nvSpPr>
          <p:cNvPr id="897" name="Google Shape;897;p31"/>
          <p:cNvSpPr/>
          <p:nvPr/>
        </p:nvSpPr>
        <p:spPr>
          <a:xfrm>
            <a:off x="6215999" y="2774406"/>
            <a:ext cx="2928000" cy="2369100"/>
          </a:xfrm>
          <a:prstGeom prst="rect">
            <a:avLst/>
          </a:prstGeom>
          <a:no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898" name="Google Shape;898;p31"/>
          <p:cNvSpPr/>
          <p:nvPr/>
        </p:nvSpPr>
        <p:spPr>
          <a:xfrm>
            <a:off x="6746770" y="2919232"/>
            <a:ext cx="1885800" cy="499500"/>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400" b="0" i="0" u="none" strike="noStrike" cap="none">
                <a:solidFill>
                  <a:schemeClr val="lt1"/>
                </a:solidFill>
                <a:latin typeface="Calibri"/>
                <a:ea typeface="Calibri"/>
                <a:cs typeface="Calibri"/>
                <a:sym typeface="Calibri"/>
              </a:rPr>
              <a:t>Data Layer</a:t>
            </a:r>
            <a:endParaRPr sz="1100"/>
          </a:p>
        </p:txBody>
      </p:sp>
      <p:sp>
        <p:nvSpPr>
          <p:cNvPr id="899" name="Google Shape;899;p31"/>
          <p:cNvSpPr/>
          <p:nvPr/>
        </p:nvSpPr>
        <p:spPr>
          <a:xfrm>
            <a:off x="6746770" y="3602236"/>
            <a:ext cx="1885800" cy="499500"/>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400" b="0" i="0" u="none" strike="noStrike" cap="none">
                <a:solidFill>
                  <a:schemeClr val="lt1"/>
                </a:solidFill>
                <a:latin typeface="Calibri"/>
                <a:ea typeface="Calibri"/>
                <a:cs typeface="Calibri"/>
                <a:sym typeface="Calibri"/>
              </a:rPr>
              <a:t>Rest APIs</a:t>
            </a:r>
            <a:endParaRPr sz="1100"/>
          </a:p>
        </p:txBody>
      </p:sp>
      <p:pic>
        <p:nvPicPr>
          <p:cNvPr id="900" name="Google Shape;900;p31" descr="Receive sms python download | SourceForge.net"/>
          <p:cNvPicPr preferRelativeResize="0"/>
          <p:nvPr/>
        </p:nvPicPr>
        <p:blipFill rotWithShape="1">
          <a:blip r:embed="rId5">
            <a:alphaModFix/>
          </a:blip>
          <a:srcRect/>
          <a:stretch/>
        </p:blipFill>
        <p:spPr>
          <a:xfrm>
            <a:off x="8188589" y="3690029"/>
            <a:ext cx="397241" cy="323855"/>
          </a:xfrm>
          <a:prstGeom prst="rect">
            <a:avLst/>
          </a:prstGeom>
          <a:noFill/>
          <a:ln>
            <a:noFill/>
          </a:ln>
        </p:spPr>
      </p:pic>
      <p:pic>
        <p:nvPicPr>
          <p:cNvPr id="901" name="Google Shape;901;p31" descr="การจัดการฐานข้อมูล sql ในแบบออบเจ็กต์ใน python ด้วย sqlalchemy :: บล็อกของ  phyblas ;囧; いつか見えた空 ~ φυβλαςのブログ"/>
          <p:cNvPicPr preferRelativeResize="0"/>
          <p:nvPr/>
        </p:nvPicPr>
        <p:blipFill rotWithShape="1">
          <a:blip r:embed="rId6">
            <a:alphaModFix/>
          </a:blip>
          <a:srcRect/>
          <a:stretch/>
        </p:blipFill>
        <p:spPr>
          <a:xfrm>
            <a:off x="8194057" y="3020659"/>
            <a:ext cx="415582" cy="373499"/>
          </a:xfrm>
          <a:prstGeom prst="rect">
            <a:avLst/>
          </a:prstGeom>
          <a:noFill/>
          <a:ln>
            <a:noFill/>
          </a:ln>
        </p:spPr>
      </p:pic>
      <p:sp>
        <p:nvSpPr>
          <p:cNvPr id="902" name="Google Shape;902;p31"/>
          <p:cNvSpPr/>
          <p:nvPr/>
        </p:nvSpPr>
        <p:spPr>
          <a:xfrm>
            <a:off x="6746770" y="4308100"/>
            <a:ext cx="1885800" cy="499500"/>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400" b="0" i="0" u="none" strike="noStrike" cap="none">
                <a:solidFill>
                  <a:schemeClr val="lt1"/>
                </a:solidFill>
                <a:latin typeface="Calibri"/>
                <a:ea typeface="Calibri"/>
                <a:cs typeface="Calibri"/>
                <a:sym typeface="Calibri"/>
              </a:rPr>
              <a:t>View</a:t>
            </a:r>
            <a:endParaRPr sz="1100"/>
          </a:p>
          <a:p>
            <a:pPr marL="0" marR="0" lvl="0" indent="0" algn="ctr" rtl="0">
              <a:spcBef>
                <a:spcPts val="0"/>
              </a:spcBef>
              <a:spcAft>
                <a:spcPts val="0"/>
              </a:spcAft>
              <a:buNone/>
            </a:pPr>
            <a:r>
              <a:rPr lang="en" sz="1400" b="0" i="0" u="none" strike="noStrike" cap="none">
                <a:solidFill>
                  <a:schemeClr val="lt1"/>
                </a:solidFill>
                <a:latin typeface="Calibri"/>
                <a:ea typeface="Calibri"/>
                <a:cs typeface="Calibri"/>
                <a:sym typeface="Calibri"/>
              </a:rPr>
              <a:t>(HTML/Java Script)</a:t>
            </a:r>
            <a:endParaRPr sz="1100"/>
          </a:p>
        </p:txBody>
      </p:sp>
      <p:cxnSp>
        <p:nvCxnSpPr>
          <p:cNvPr id="903" name="Google Shape;903;p31"/>
          <p:cNvCxnSpPr>
            <a:stCxn id="893" idx="3"/>
            <a:endCxn id="898" idx="0"/>
          </p:cNvCxnSpPr>
          <p:nvPr/>
        </p:nvCxnSpPr>
        <p:spPr>
          <a:xfrm>
            <a:off x="7685781" y="2493459"/>
            <a:ext cx="3900" cy="425700"/>
          </a:xfrm>
          <a:prstGeom prst="straightConnector1">
            <a:avLst/>
          </a:prstGeom>
          <a:noFill/>
          <a:ln w="9525" cap="flat" cmpd="sng">
            <a:solidFill>
              <a:schemeClr val="accent1"/>
            </a:solidFill>
            <a:prstDash val="solid"/>
            <a:miter lim="800000"/>
            <a:headEnd type="none" w="sm" len="sm"/>
            <a:tailEnd type="triangle" w="med" len="med"/>
          </a:ln>
        </p:spPr>
      </p:cxnSp>
      <p:pic>
        <p:nvPicPr>
          <p:cNvPr id="904" name="Google Shape;904;p31" descr="Google Maps gets a new icon and more tabs to celebrate 15th anniversary -  The Verge"/>
          <p:cNvPicPr preferRelativeResize="0"/>
          <p:nvPr/>
        </p:nvPicPr>
        <p:blipFill rotWithShape="1">
          <a:blip r:embed="rId7">
            <a:alphaModFix/>
          </a:blip>
          <a:srcRect/>
          <a:stretch/>
        </p:blipFill>
        <p:spPr>
          <a:xfrm>
            <a:off x="8355608" y="4312839"/>
            <a:ext cx="244982" cy="244982"/>
          </a:xfrm>
          <a:prstGeom prst="rect">
            <a:avLst/>
          </a:prstGeom>
          <a:noFill/>
          <a:ln>
            <a:noFill/>
          </a:ln>
        </p:spPr>
      </p:pic>
      <p:pic>
        <p:nvPicPr>
          <p:cNvPr id="905" name="Google Shape;905;p31" descr="Bootstrap 5 Logo icon PNG and SVG Vector Free Download"/>
          <p:cNvPicPr preferRelativeResize="0"/>
          <p:nvPr/>
        </p:nvPicPr>
        <p:blipFill rotWithShape="1">
          <a:blip r:embed="rId8">
            <a:alphaModFix/>
          </a:blip>
          <a:srcRect/>
          <a:stretch/>
        </p:blipFill>
        <p:spPr>
          <a:xfrm>
            <a:off x="7932649" y="4346612"/>
            <a:ext cx="319830" cy="254846"/>
          </a:xfrm>
          <a:prstGeom prst="rect">
            <a:avLst/>
          </a:prstGeom>
          <a:noFill/>
          <a:ln>
            <a:noFill/>
          </a:ln>
        </p:spPr>
      </p:pic>
      <p:sp>
        <p:nvSpPr>
          <p:cNvPr id="906" name="Google Shape;906;p31"/>
          <p:cNvSpPr txBox="1"/>
          <p:nvPr/>
        </p:nvSpPr>
        <p:spPr>
          <a:xfrm>
            <a:off x="6664773" y="4846324"/>
            <a:ext cx="2273700" cy="2538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200" b="1" i="0" u="none" strike="noStrike" cap="none">
                <a:solidFill>
                  <a:schemeClr val="dk1"/>
                </a:solidFill>
                <a:latin typeface="Calibri"/>
                <a:ea typeface="Calibri"/>
                <a:cs typeface="Calibri"/>
                <a:sym typeface="Calibri"/>
              </a:rPr>
              <a:t>Python Based Web Application</a:t>
            </a:r>
            <a:endParaRPr sz="1100"/>
          </a:p>
        </p:txBody>
      </p:sp>
      <p:pic>
        <p:nvPicPr>
          <p:cNvPr id="907" name="Google Shape;907;p31" descr="Flat Browser Icons by Scott O'Hara on Dribbble"/>
          <p:cNvPicPr preferRelativeResize="0"/>
          <p:nvPr/>
        </p:nvPicPr>
        <p:blipFill rotWithShape="1">
          <a:blip r:embed="rId9">
            <a:alphaModFix/>
          </a:blip>
          <a:srcRect/>
          <a:stretch/>
        </p:blipFill>
        <p:spPr>
          <a:xfrm>
            <a:off x="4850931" y="3572883"/>
            <a:ext cx="585103" cy="438262"/>
          </a:xfrm>
          <a:prstGeom prst="rect">
            <a:avLst/>
          </a:prstGeom>
          <a:noFill/>
          <a:ln>
            <a:noFill/>
          </a:ln>
        </p:spPr>
      </p:pic>
      <p:sp>
        <p:nvSpPr>
          <p:cNvPr id="908" name="Google Shape;908;p31"/>
          <p:cNvSpPr/>
          <p:nvPr/>
        </p:nvSpPr>
        <p:spPr>
          <a:xfrm>
            <a:off x="3593582" y="3548897"/>
            <a:ext cx="1818900" cy="599100"/>
          </a:xfrm>
          <a:prstGeom prst="rect">
            <a:avLst/>
          </a:prstGeom>
          <a:no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909" name="Google Shape;909;p31"/>
          <p:cNvSpPr txBox="1"/>
          <p:nvPr/>
        </p:nvSpPr>
        <p:spPr>
          <a:xfrm>
            <a:off x="3646518" y="3665057"/>
            <a:ext cx="1344900" cy="2538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200" b="1" i="0" u="none" strike="noStrike" cap="none">
                <a:solidFill>
                  <a:schemeClr val="dk1"/>
                </a:solidFill>
                <a:latin typeface="Calibri"/>
                <a:ea typeface="Calibri"/>
                <a:cs typeface="Calibri"/>
                <a:sym typeface="Calibri"/>
              </a:rPr>
              <a:t>Browser Context</a:t>
            </a:r>
            <a:endParaRPr sz="1100"/>
          </a:p>
        </p:txBody>
      </p:sp>
      <p:cxnSp>
        <p:nvCxnSpPr>
          <p:cNvPr id="910" name="Google Shape;910;p31"/>
          <p:cNvCxnSpPr>
            <a:stCxn id="902" idx="1"/>
            <a:endCxn id="908" idx="2"/>
          </p:cNvCxnSpPr>
          <p:nvPr/>
        </p:nvCxnSpPr>
        <p:spPr>
          <a:xfrm rot="10800000">
            <a:off x="4503070" y="4148050"/>
            <a:ext cx="2243700" cy="409800"/>
          </a:xfrm>
          <a:prstGeom prst="bentConnector2">
            <a:avLst/>
          </a:prstGeom>
          <a:noFill/>
          <a:ln w="9525" cap="flat" cmpd="sng">
            <a:solidFill>
              <a:schemeClr val="accent1"/>
            </a:solidFill>
            <a:prstDash val="solid"/>
            <a:miter lim="800000"/>
            <a:headEnd type="none" w="sm" len="sm"/>
            <a:tailEnd type="triangle" w="med" len="med"/>
          </a:ln>
        </p:spPr>
      </p:cxnSp>
      <p:cxnSp>
        <p:nvCxnSpPr>
          <p:cNvPr id="911" name="Google Shape;911;p31"/>
          <p:cNvCxnSpPr>
            <a:stCxn id="899" idx="1"/>
            <a:endCxn id="908" idx="3"/>
          </p:cNvCxnSpPr>
          <p:nvPr/>
        </p:nvCxnSpPr>
        <p:spPr>
          <a:xfrm rot="10800000">
            <a:off x="5412370" y="3848386"/>
            <a:ext cx="1334400" cy="3600"/>
          </a:xfrm>
          <a:prstGeom prst="straightConnector1">
            <a:avLst/>
          </a:prstGeom>
          <a:noFill/>
          <a:ln w="9525" cap="flat" cmpd="sng">
            <a:solidFill>
              <a:schemeClr val="accent1"/>
            </a:solidFill>
            <a:prstDash val="solid"/>
            <a:miter lim="800000"/>
            <a:headEnd type="none" w="sm" len="sm"/>
            <a:tailEnd type="triangle" w="med" len="med"/>
          </a:ln>
        </p:spPr>
      </p:cxnSp>
      <p:cxnSp>
        <p:nvCxnSpPr>
          <p:cNvPr id="912" name="Google Shape;912;p31"/>
          <p:cNvCxnSpPr>
            <a:stCxn id="898" idx="2"/>
            <a:endCxn id="899" idx="0"/>
          </p:cNvCxnSpPr>
          <p:nvPr/>
        </p:nvCxnSpPr>
        <p:spPr>
          <a:xfrm>
            <a:off x="7689670" y="3418732"/>
            <a:ext cx="0" cy="183600"/>
          </a:xfrm>
          <a:prstGeom prst="straightConnector1">
            <a:avLst/>
          </a:prstGeom>
          <a:noFill/>
          <a:ln w="9525" cap="flat" cmpd="sng">
            <a:solidFill>
              <a:schemeClr val="accent1"/>
            </a:solidFill>
            <a:prstDash val="solid"/>
            <a:miter lim="800000"/>
            <a:headEnd type="none" w="sm" len="sm"/>
            <a:tailEnd type="triangle" w="med" len="med"/>
          </a:ln>
        </p:spPr>
      </p:cxnSp>
      <p:cxnSp>
        <p:nvCxnSpPr>
          <p:cNvPr id="913" name="Google Shape;913;p31"/>
          <p:cNvCxnSpPr>
            <a:stCxn id="899" idx="2"/>
            <a:endCxn id="902" idx="0"/>
          </p:cNvCxnSpPr>
          <p:nvPr/>
        </p:nvCxnSpPr>
        <p:spPr>
          <a:xfrm>
            <a:off x="7689670" y="4101736"/>
            <a:ext cx="0" cy="206400"/>
          </a:xfrm>
          <a:prstGeom prst="straightConnector1">
            <a:avLst/>
          </a:prstGeom>
          <a:noFill/>
          <a:ln w="9525" cap="flat" cmpd="sng">
            <a:solidFill>
              <a:schemeClr val="accent1"/>
            </a:solidFill>
            <a:prstDash val="solid"/>
            <a:miter lim="800000"/>
            <a:headEnd type="none" w="sm" len="sm"/>
            <a:tailEnd type="triangle" w="med" len="med"/>
          </a:ln>
        </p:spPr>
      </p:cxnSp>
      <p:pic>
        <p:nvPicPr>
          <p:cNvPr id="914" name="Google Shape;914;p31" descr="Website, web, online, browser, monitor, computer user, person icon -  Download on Iconfinder"/>
          <p:cNvPicPr preferRelativeResize="0"/>
          <p:nvPr/>
        </p:nvPicPr>
        <p:blipFill rotWithShape="1">
          <a:blip r:embed="rId10">
            <a:alphaModFix/>
          </a:blip>
          <a:srcRect/>
          <a:stretch/>
        </p:blipFill>
        <p:spPr>
          <a:xfrm>
            <a:off x="1834626" y="3410566"/>
            <a:ext cx="868917" cy="868917"/>
          </a:xfrm>
          <a:prstGeom prst="rect">
            <a:avLst/>
          </a:prstGeom>
          <a:noFill/>
          <a:ln>
            <a:noFill/>
          </a:ln>
        </p:spPr>
      </p:pic>
      <p:cxnSp>
        <p:nvCxnSpPr>
          <p:cNvPr id="915" name="Google Shape;915;p31"/>
          <p:cNvCxnSpPr>
            <a:stCxn id="908" idx="1"/>
            <a:endCxn id="914" idx="3"/>
          </p:cNvCxnSpPr>
          <p:nvPr/>
        </p:nvCxnSpPr>
        <p:spPr>
          <a:xfrm rot="10800000">
            <a:off x="2703482" y="3845147"/>
            <a:ext cx="890100" cy="3300"/>
          </a:xfrm>
          <a:prstGeom prst="straightConnector1">
            <a:avLst/>
          </a:prstGeom>
          <a:noFill/>
          <a:ln w="9525" cap="flat" cmpd="sng">
            <a:solidFill>
              <a:schemeClr val="accent1"/>
            </a:solidFill>
            <a:prstDash val="solid"/>
            <a:miter lim="800000"/>
            <a:headEnd type="none" w="sm" len="sm"/>
            <a:tailEnd type="triangl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9"/>
        <p:cNvGrpSpPr/>
        <p:nvPr/>
      </p:nvGrpSpPr>
      <p:grpSpPr>
        <a:xfrm>
          <a:off x="0" y="0"/>
          <a:ext cx="0" cy="0"/>
          <a:chOff x="0" y="0"/>
          <a:chExt cx="0" cy="0"/>
        </a:xfrm>
      </p:grpSpPr>
      <p:sp>
        <p:nvSpPr>
          <p:cNvPr id="920" name="Google Shape;920;p32"/>
          <p:cNvSpPr txBox="1">
            <a:spLocks noGrp="1"/>
          </p:cNvSpPr>
          <p:nvPr>
            <p:ph type="subTitle" idx="2"/>
          </p:nvPr>
        </p:nvSpPr>
        <p:spPr>
          <a:xfrm>
            <a:off x="1874750" y="3669000"/>
            <a:ext cx="2190300" cy="521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Wyoming has the smallest population of total voters</a:t>
            </a:r>
            <a:endParaRPr/>
          </a:p>
        </p:txBody>
      </p:sp>
      <p:sp>
        <p:nvSpPr>
          <p:cNvPr id="921" name="Google Shape;921;p32"/>
          <p:cNvSpPr txBox="1">
            <a:spLocks noGrp="1"/>
          </p:cNvSpPr>
          <p:nvPr>
            <p:ph type="title"/>
          </p:nvPr>
        </p:nvSpPr>
        <p:spPr>
          <a:xfrm>
            <a:off x="720000" y="413200"/>
            <a:ext cx="7704000"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Conclusions</a:t>
            </a:r>
            <a:endParaRPr/>
          </a:p>
        </p:txBody>
      </p:sp>
      <p:sp>
        <p:nvSpPr>
          <p:cNvPr id="922" name="Google Shape;922;p32"/>
          <p:cNvSpPr txBox="1">
            <a:spLocks noGrp="1"/>
          </p:cNvSpPr>
          <p:nvPr>
            <p:ph type="subTitle" idx="4"/>
          </p:nvPr>
        </p:nvSpPr>
        <p:spPr>
          <a:xfrm>
            <a:off x="6004275" y="3598050"/>
            <a:ext cx="2190300" cy="521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White alone voter make up most of the voting population</a:t>
            </a:r>
            <a:endParaRPr/>
          </a:p>
        </p:txBody>
      </p:sp>
      <p:sp>
        <p:nvSpPr>
          <p:cNvPr id="923" name="Google Shape;923;p32"/>
          <p:cNvSpPr txBox="1">
            <a:spLocks noGrp="1"/>
          </p:cNvSpPr>
          <p:nvPr>
            <p:ph type="subTitle" idx="6"/>
          </p:nvPr>
        </p:nvSpPr>
        <p:spPr>
          <a:xfrm>
            <a:off x="1874750" y="1790888"/>
            <a:ext cx="2190300" cy="521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In all states, women vote more regularly in both 2016 and 2018.</a:t>
            </a:r>
            <a:endParaRPr/>
          </a:p>
        </p:txBody>
      </p:sp>
      <p:sp>
        <p:nvSpPr>
          <p:cNvPr id="924" name="Google Shape;924;p32"/>
          <p:cNvSpPr txBox="1">
            <a:spLocks noGrp="1"/>
          </p:cNvSpPr>
          <p:nvPr>
            <p:ph type="subTitle" idx="8"/>
          </p:nvPr>
        </p:nvSpPr>
        <p:spPr>
          <a:xfrm>
            <a:off x="6004275" y="1790875"/>
            <a:ext cx="2190300" cy="521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Most voters were between the ages of 45-64</a:t>
            </a:r>
            <a:endParaRPr/>
          </a:p>
        </p:txBody>
      </p:sp>
      <p:grpSp>
        <p:nvGrpSpPr>
          <p:cNvPr id="925" name="Google Shape;925;p32"/>
          <p:cNvGrpSpPr/>
          <p:nvPr/>
        </p:nvGrpSpPr>
        <p:grpSpPr>
          <a:xfrm>
            <a:off x="5111515" y="1759271"/>
            <a:ext cx="641367" cy="584917"/>
            <a:chOff x="2208150" y="1223700"/>
            <a:chExt cx="918600" cy="837750"/>
          </a:xfrm>
        </p:grpSpPr>
        <p:sp>
          <p:nvSpPr>
            <p:cNvPr id="926" name="Google Shape;926;p32"/>
            <p:cNvSpPr/>
            <p:nvPr/>
          </p:nvSpPr>
          <p:spPr>
            <a:xfrm>
              <a:off x="2321575" y="1298900"/>
              <a:ext cx="658550" cy="658550"/>
            </a:xfrm>
            <a:custGeom>
              <a:avLst/>
              <a:gdLst/>
              <a:ahLst/>
              <a:cxnLst/>
              <a:rect l="l" t="t" r="r" b="b"/>
              <a:pathLst>
                <a:path w="26342" h="26342" extrusionOk="0">
                  <a:moveTo>
                    <a:pt x="13158" y="9599"/>
                  </a:moveTo>
                  <a:cubicBezTo>
                    <a:pt x="14386" y="9599"/>
                    <a:pt x="15439" y="10226"/>
                    <a:pt x="16091" y="11153"/>
                  </a:cubicBezTo>
                  <a:cubicBezTo>
                    <a:pt x="16492" y="11730"/>
                    <a:pt x="16717" y="12406"/>
                    <a:pt x="16717" y="13158"/>
                  </a:cubicBezTo>
                  <a:cubicBezTo>
                    <a:pt x="16717" y="14512"/>
                    <a:pt x="15965" y="15690"/>
                    <a:pt x="14863" y="16316"/>
                  </a:cubicBezTo>
                  <a:cubicBezTo>
                    <a:pt x="14361" y="16567"/>
                    <a:pt x="13785" y="16742"/>
                    <a:pt x="13158" y="16742"/>
                  </a:cubicBezTo>
                  <a:cubicBezTo>
                    <a:pt x="11203" y="16742"/>
                    <a:pt x="9599" y="15138"/>
                    <a:pt x="9599" y="13158"/>
                  </a:cubicBezTo>
                  <a:cubicBezTo>
                    <a:pt x="9599" y="11203"/>
                    <a:pt x="11203" y="9599"/>
                    <a:pt x="13158" y="9599"/>
                  </a:cubicBezTo>
                  <a:close/>
                  <a:moveTo>
                    <a:pt x="13158" y="0"/>
                  </a:moveTo>
                  <a:cubicBezTo>
                    <a:pt x="5890" y="0"/>
                    <a:pt x="0" y="5890"/>
                    <a:pt x="0" y="13158"/>
                  </a:cubicBezTo>
                  <a:cubicBezTo>
                    <a:pt x="0" y="19023"/>
                    <a:pt x="3810" y="23960"/>
                    <a:pt x="9073" y="25690"/>
                  </a:cubicBezTo>
                  <a:cubicBezTo>
                    <a:pt x="10351" y="26116"/>
                    <a:pt x="11730" y="26341"/>
                    <a:pt x="13158" y="26341"/>
                  </a:cubicBezTo>
                  <a:cubicBezTo>
                    <a:pt x="15063" y="26341"/>
                    <a:pt x="16868" y="25940"/>
                    <a:pt x="18472" y="25213"/>
                  </a:cubicBezTo>
                  <a:cubicBezTo>
                    <a:pt x="19474" y="24787"/>
                    <a:pt x="20401" y="24236"/>
                    <a:pt x="21254" y="23559"/>
                  </a:cubicBezTo>
                  <a:cubicBezTo>
                    <a:pt x="24336" y="21153"/>
                    <a:pt x="26341" y="17394"/>
                    <a:pt x="26341" y="13158"/>
                  </a:cubicBezTo>
                  <a:cubicBezTo>
                    <a:pt x="26341" y="10351"/>
                    <a:pt x="25439" y="7720"/>
                    <a:pt x="23935" y="5589"/>
                  </a:cubicBezTo>
                  <a:cubicBezTo>
                    <a:pt x="22908" y="4136"/>
                    <a:pt x="21604" y="2908"/>
                    <a:pt x="20101" y="1980"/>
                  </a:cubicBezTo>
                  <a:cubicBezTo>
                    <a:pt x="18096" y="727"/>
                    <a:pt x="15715" y="0"/>
                    <a:pt x="131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2"/>
            <p:cNvSpPr/>
            <p:nvPr/>
          </p:nvSpPr>
          <p:spPr>
            <a:xfrm>
              <a:off x="2650525" y="1298900"/>
              <a:ext cx="269450" cy="278850"/>
            </a:xfrm>
            <a:custGeom>
              <a:avLst/>
              <a:gdLst/>
              <a:ahLst/>
              <a:cxnLst/>
              <a:rect l="l" t="t" r="r" b="b"/>
              <a:pathLst>
                <a:path w="10778" h="11154" extrusionOk="0">
                  <a:moveTo>
                    <a:pt x="0" y="0"/>
                  </a:moveTo>
                  <a:lnTo>
                    <a:pt x="0" y="9599"/>
                  </a:lnTo>
                  <a:cubicBezTo>
                    <a:pt x="1228" y="9599"/>
                    <a:pt x="2281" y="10226"/>
                    <a:pt x="2933" y="11153"/>
                  </a:cubicBezTo>
                  <a:lnTo>
                    <a:pt x="10777" y="5589"/>
                  </a:lnTo>
                  <a:cubicBezTo>
                    <a:pt x="9750" y="4136"/>
                    <a:pt x="8446" y="2908"/>
                    <a:pt x="6943" y="1980"/>
                  </a:cubicBezTo>
                  <a:cubicBezTo>
                    <a:pt x="4938" y="727"/>
                    <a:pt x="2557" y="0"/>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2"/>
            <p:cNvSpPr/>
            <p:nvPr/>
          </p:nvSpPr>
          <p:spPr>
            <a:xfrm>
              <a:off x="2693125" y="1438625"/>
              <a:ext cx="287000" cy="490625"/>
            </a:xfrm>
            <a:custGeom>
              <a:avLst/>
              <a:gdLst/>
              <a:ahLst/>
              <a:cxnLst/>
              <a:rect l="l" t="t" r="r" b="b"/>
              <a:pathLst>
                <a:path w="11480" h="19625" extrusionOk="0">
                  <a:moveTo>
                    <a:pt x="9073" y="0"/>
                  </a:moveTo>
                  <a:lnTo>
                    <a:pt x="1229" y="5564"/>
                  </a:lnTo>
                  <a:cubicBezTo>
                    <a:pt x="1630" y="6141"/>
                    <a:pt x="1855" y="6817"/>
                    <a:pt x="1855" y="7569"/>
                  </a:cubicBezTo>
                  <a:cubicBezTo>
                    <a:pt x="1855" y="8923"/>
                    <a:pt x="1103" y="10101"/>
                    <a:pt x="1" y="10702"/>
                  </a:cubicBezTo>
                  <a:lnTo>
                    <a:pt x="3610" y="19624"/>
                  </a:lnTo>
                  <a:cubicBezTo>
                    <a:pt x="4612" y="19198"/>
                    <a:pt x="5539" y="18647"/>
                    <a:pt x="6392" y="17970"/>
                  </a:cubicBezTo>
                  <a:cubicBezTo>
                    <a:pt x="9474" y="15564"/>
                    <a:pt x="11479" y="11805"/>
                    <a:pt x="11479" y="7569"/>
                  </a:cubicBezTo>
                  <a:cubicBezTo>
                    <a:pt x="11479" y="4762"/>
                    <a:pt x="10577" y="2131"/>
                    <a:pt x="90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2"/>
            <p:cNvSpPr/>
            <p:nvPr/>
          </p:nvSpPr>
          <p:spPr>
            <a:xfrm>
              <a:off x="2753900" y="1288250"/>
              <a:ext cx="340250" cy="130350"/>
            </a:xfrm>
            <a:custGeom>
              <a:avLst/>
              <a:gdLst/>
              <a:ahLst/>
              <a:cxnLst/>
              <a:rect l="l" t="t" r="r" b="b"/>
              <a:pathLst>
                <a:path w="13610" h="5214" extrusionOk="0">
                  <a:moveTo>
                    <a:pt x="4712" y="0"/>
                  </a:moveTo>
                  <a:cubicBezTo>
                    <a:pt x="4587" y="0"/>
                    <a:pt x="4462" y="50"/>
                    <a:pt x="4387" y="151"/>
                  </a:cubicBezTo>
                  <a:lnTo>
                    <a:pt x="1" y="4537"/>
                  </a:lnTo>
                  <a:lnTo>
                    <a:pt x="677" y="5213"/>
                  </a:lnTo>
                  <a:lnTo>
                    <a:pt x="4913" y="978"/>
                  </a:lnTo>
                  <a:lnTo>
                    <a:pt x="13610" y="978"/>
                  </a:lnTo>
                  <a:lnTo>
                    <a:pt x="136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2"/>
            <p:cNvSpPr/>
            <p:nvPr/>
          </p:nvSpPr>
          <p:spPr>
            <a:xfrm>
              <a:off x="2787100" y="1822075"/>
              <a:ext cx="339650" cy="130350"/>
            </a:xfrm>
            <a:custGeom>
              <a:avLst/>
              <a:gdLst/>
              <a:ahLst/>
              <a:cxnLst/>
              <a:rect l="l" t="t" r="r" b="b"/>
              <a:pathLst>
                <a:path w="13586" h="5214" extrusionOk="0">
                  <a:moveTo>
                    <a:pt x="678" y="1"/>
                  </a:moveTo>
                  <a:lnTo>
                    <a:pt x="1" y="702"/>
                  </a:lnTo>
                  <a:lnTo>
                    <a:pt x="4362" y="5063"/>
                  </a:lnTo>
                  <a:cubicBezTo>
                    <a:pt x="4462" y="5164"/>
                    <a:pt x="4587" y="5214"/>
                    <a:pt x="4713" y="5214"/>
                  </a:cubicBezTo>
                  <a:lnTo>
                    <a:pt x="13585" y="5214"/>
                  </a:lnTo>
                  <a:lnTo>
                    <a:pt x="13585" y="4236"/>
                  </a:lnTo>
                  <a:lnTo>
                    <a:pt x="4913" y="4236"/>
                  </a:lnTo>
                  <a:lnTo>
                    <a:pt x="6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2"/>
            <p:cNvSpPr/>
            <p:nvPr/>
          </p:nvSpPr>
          <p:spPr>
            <a:xfrm>
              <a:off x="2208150" y="1885375"/>
              <a:ext cx="399800" cy="176075"/>
            </a:xfrm>
            <a:custGeom>
              <a:avLst/>
              <a:gdLst/>
              <a:ahLst/>
              <a:cxnLst/>
              <a:rect l="l" t="t" r="r" b="b"/>
              <a:pathLst>
                <a:path w="15992" h="7043" extrusionOk="0">
                  <a:moveTo>
                    <a:pt x="15339" y="0"/>
                  </a:moveTo>
                  <a:lnTo>
                    <a:pt x="8698" y="6065"/>
                  </a:lnTo>
                  <a:lnTo>
                    <a:pt x="1" y="6065"/>
                  </a:lnTo>
                  <a:lnTo>
                    <a:pt x="1" y="7043"/>
                  </a:lnTo>
                  <a:lnTo>
                    <a:pt x="8898" y="7043"/>
                  </a:lnTo>
                  <a:cubicBezTo>
                    <a:pt x="9024" y="7043"/>
                    <a:pt x="9124" y="6993"/>
                    <a:pt x="9224" y="6917"/>
                  </a:cubicBezTo>
                  <a:lnTo>
                    <a:pt x="15991" y="702"/>
                  </a:lnTo>
                  <a:lnTo>
                    <a:pt x="153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2"/>
            <p:cNvSpPr/>
            <p:nvPr/>
          </p:nvSpPr>
          <p:spPr>
            <a:xfrm>
              <a:off x="2973825" y="1865325"/>
              <a:ext cx="152925" cy="24450"/>
            </a:xfrm>
            <a:custGeom>
              <a:avLst/>
              <a:gdLst/>
              <a:ahLst/>
              <a:cxnLst/>
              <a:rect l="l" t="t" r="r" b="b"/>
              <a:pathLst>
                <a:path w="6117" h="978" extrusionOk="0">
                  <a:moveTo>
                    <a:pt x="1" y="0"/>
                  </a:moveTo>
                  <a:lnTo>
                    <a:pt x="1" y="978"/>
                  </a:lnTo>
                  <a:lnTo>
                    <a:pt x="6116" y="978"/>
                  </a:lnTo>
                  <a:lnTo>
                    <a:pt x="611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2"/>
            <p:cNvSpPr/>
            <p:nvPr/>
          </p:nvSpPr>
          <p:spPr>
            <a:xfrm>
              <a:off x="2940625" y="1223700"/>
              <a:ext cx="153525" cy="24475"/>
            </a:xfrm>
            <a:custGeom>
              <a:avLst/>
              <a:gdLst/>
              <a:ahLst/>
              <a:cxnLst/>
              <a:rect l="l" t="t" r="r" b="b"/>
              <a:pathLst>
                <a:path w="6141" h="979" extrusionOk="0">
                  <a:moveTo>
                    <a:pt x="0" y="1"/>
                  </a:moveTo>
                  <a:lnTo>
                    <a:pt x="0" y="978"/>
                  </a:lnTo>
                  <a:lnTo>
                    <a:pt x="6141" y="978"/>
                  </a:lnTo>
                  <a:lnTo>
                    <a:pt x="614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2"/>
            <p:cNvSpPr/>
            <p:nvPr/>
          </p:nvSpPr>
          <p:spPr>
            <a:xfrm>
              <a:off x="2208150" y="1971200"/>
              <a:ext cx="153550" cy="24475"/>
            </a:xfrm>
            <a:custGeom>
              <a:avLst/>
              <a:gdLst/>
              <a:ahLst/>
              <a:cxnLst/>
              <a:rect l="l" t="t" r="r" b="b"/>
              <a:pathLst>
                <a:path w="6142" h="979" extrusionOk="0">
                  <a:moveTo>
                    <a:pt x="1" y="1"/>
                  </a:moveTo>
                  <a:lnTo>
                    <a:pt x="1" y="978"/>
                  </a:lnTo>
                  <a:lnTo>
                    <a:pt x="6141" y="978"/>
                  </a:lnTo>
                  <a:lnTo>
                    <a:pt x="614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5" name="Google Shape;935;p32"/>
          <p:cNvGrpSpPr/>
          <p:nvPr/>
        </p:nvGrpSpPr>
        <p:grpSpPr>
          <a:xfrm>
            <a:off x="5111506" y="3527106"/>
            <a:ext cx="641393" cy="663586"/>
            <a:chOff x="4252650" y="2702400"/>
            <a:chExt cx="887250" cy="917950"/>
          </a:xfrm>
        </p:grpSpPr>
        <p:sp>
          <p:nvSpPr>
            <p:cNvPr id="936" name="Google Shape;936;p32"/>
            <p:cNvSpPr/>
            <p:nvPr/>
          </p:nvSpPr>
          <p:spPr>
            <a:xfrm>
              <a:off x="4824100" y="3421075"/>
              <a:ext cx="315800" cy="169825"/>
            </a:xfrm>
            <a:custGeom>
              <a:avLst/>
              <a:gdLst/>
              <a:ahLst/>
              <a:cxnLst/>
              <a:rect l="l" t="t" r="r" b="b"/>
              <a:pathLst>
                <a:path w="12632" h="6793" extrusionOk="0">
                  <a:moveTo>
                    <a:pt x="0" y="1"/>
                  </a:moveTo>
                  <a:lnTo>
                    <a:pt x="0" y="6793"/>
                  </a:lnTo>
                  <a:lnTo>
                    <a:pt x="12632" y="6793"/>
                  </a:lnTo>
                  <a:lnTo>
                    <a:pt x="1263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2"/>
            <p:cNvSpPr/>
            <p:nvPr/>
          </p:nvSpPr>
          <p:spPr>
            <a:xfrm>
              <a:off x="4677475" y="3081475"/>
              <a:ext cx="462425" cy="170475"/>
            </a:xfrm>
            <a:custGeom>
              <a:avLst/>
              <a:gdLst/>
              <a:ahLst/>
              <a:cxnLst/>
              <a:rect l="l" t="t" r="r" b="b"/>
              <a:pathLst>
                <a:path w="18497" h="6819" extrusionOk="0">
                  <a:moveTo>
                    <a:pt x="0" y="1"/>
                  </a:moveTo>
                  <a:lnTo>
                    <a:pt x="0" y="6818"/>
                  </a:lnTo>
                  <a:lnTo>
                    <a:pt x="18497" y="6818"/>
                  </a:lnTo>
                  <a:lnTo>
                    <a:pt x="1849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2"/>
            <p:cNvSpPr/>
            <p:nvPr/>
          </p:nvSpPr>
          <p:spPr>
            <a:xfrm>
              <a:off x="4940000" y="2742500"/>
              <a:ext cx="199900" cy="169825"/>
            </a:xfrm>
            <a:custGeom>
              <a:avLst/>
              <a:gdLst/>
              <a:ahLst/>
              <a:cxnLst/>
              <a:rect l="l" t="t" r="r" b="b"/>
              <a:pathLst>
                <a:path w="7996" h="6793" extrusionOk="0">
                  <a:moveTo>
                    <a:pt x="1" y="1"/>
                  </a:moveTo>
                  <a:lnTo>
                    <a:pt x="1" y="6793"/>
                  </a:lnTo>
                  <a:lnTo>
                    <a:pt x="7996" y="6793"/>
                  </a:lnTo>
                  <a:lnTo>
                    <a:pt x="799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2"/>
            <p:cNvSpPr/>
            <p:nvPr/>
          </p:nvSpPr>
          <p:spPr>
            <a:xfrm>
              <a:off x="4505800" y="2742500"/>
              <a:ext cx="488750" cy="169825"/>
            </a:xfrm>
            <a:custGeom>
              <a:avLst/>
              <a:gdLst/>
              <a:ahLst/>
              <a:cxnLst/>
              <a:rect l="l" t="t" r="r" b="b"/>
              <a:pathLst>
                <a:path w="19550" h="6793" extrusionOk="0">
                  <a:moveTo>
                    <a:pt x="0" y="1"/>
                  </a:moveTo>
                  <a:lnTo>
                    <a:pt x="0" y="6793"/>
                  </a:lnTo>
                  <a:lnTo>
                    <a:pt x="19549" y="6793"/>
                  </a:lnTo>
                  <a:lnTo>
                    <a:pt x="195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2"/>
            <p:cNvSpPr/>
            <p:nvPr/>
          </p:nvSpPr>
          <p:spPr>
            <a:xfrm>
              <a:off x="4505800" y="3421075"/>
              <a:ext cx="353400" cy="169825"/>
            </a:xfrm>
            <a:custGeom>
              <a:avLst/>
              <a:gdLst/>
              <a:ahLst/>
              <a:cxnLst/>
              <a:rect l="l" t="t" r="r" b="b"/>
              <a:pathLst>
                <a:path w="14136" h="6793" extrusionOk="0">
                  <a:moveTo>
                    <a:pt x="0" y="1"/>
                  </a:moveTo>
                  <a:lnTo>
                    <a:pt x="0" y="6793"/>
                  </a:lnTo>
                  <a:lnTo>
                    <a:pt x="14136" y="6793"/>
                  </a:lnTo>
                  <a:lnTo>
                    <a:pt x="141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2"/>
            <p:cNvSpPr/>
            <p:nvPr/>
          </p:nvSpPr>
          <p:spPr>
            <a:xfrm>
              <a:off x="4505800" y="3081475"/>
              <a:ext cx="235600" cy="170475"/>
            </a:xfrm>
            <a:custGeom>
              <a:avLst/>
              <a:gdLst/>
              <a:ahLst/>
              <a:cxnLst/>
              <a:rect l="l" t="t" r="r" b="b"/>
              <a:pathLst>
                <a:path w="9424" h="6819" extrusionOk="0">
                  <a:moveTo>
                    <a:pt x="0" y="1"/>
                  </a:moveTo>
                  <a:lnTo>
                    <a:pt x="0" y="6818"/>
                  </a:lnTo>
                  <a:lnTo>
                    <a:pt x="9424" y="6818"/>
                  </a:lnTo>
                  <a:lnTo>
                    <a:pt x="94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2"/>
            <p:cNvSpPr/>
            <p:nvPr/>
          </p:nvSpPr>
          <p:spPr>
            <a:xfrm>
              <a:off x="4252650" y="2702400"/>
              <a:ext cx="138500" cy="239375"/>
            </a:xfrm>
            <a:custGeom>
              <a:avLst/>
              <a:gdLst/>
              <a:ahLst/>
              <a:cxnLst/>
              <a:rect l="l" t="t" r="r" b="b"/>
              <a:pathLst>
                <a:path w="5540" h="9575" extrusionOk="0">
                  <a:moveTo>
                    <a:pt x="2783" y="1"/>
                  </a:moveTo>
                  <a:cubicBezTo>
                    <a:pt x="1254" y="1"/>
                    <a:pt x="1" y="1229"/>
                    <a:pt x="1" y="2758"/>
                  </a:cubicBezTo>
                  <a:cubicBezTo>
                    <a:pt x="1" y="3861"/>
                    <a:pt x="653" y="4813"/>
                    <a:pt x="1605" y="5264"/>
                  </a:cubicBezTo>
                  <a:cubicBezTo>
                    <a:pt x="653" y="5690"/>
                    <a:pt x="1" y="6643"/>
                    <a:pt x="1" y="7770"/>
                  </a:cubicBezTo>
                  <a:lnTo>
                    <a:pt x="1" y="9575"/>
                  </a:lnTo>
                  <a:lnTo>
                    <a:pt x="5540" y="9575"/>
                  </a:lnTo>
                  <a:lnTo>
                    <a:pt x="5540" y="7770"/>
                  </a:lnTo>
                  <a:cubicBezTo>
                    <a:pt x="5540" y="6643"/>
                    <a:pt x="4888" y="5690"/>
                    <a:pt x="3936" y="5264"/>
                  </a:cubicBezTo>
                  <a:cubicBezTo>
                    <a:pt x="4888" y="4813"/>
                    <a:pt x="5540" y="3861"/>
                    <a:pt x="5540" y="2758"/>
                  </a:cubicBezTo>
                  <a:cubicBezTo>
                    <a:pt x="5540" y="1229"/>
                    <a:pt x="4312" y="1"/>
                    <a:pt x="27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2"/>
            <p:cNvSpPr/>
            <p:nvPr/>
          </p:nvSpPr>
          <p:spPr>
            <a:xfrm>
              <a:off x="4252650" y="3040125"/>
              <a:ext cx="138500" cy="241250"/>
            </a:xfrm>
            <a:custGeom>
              <a:avLst/>
              <a:gdLst/>
              <a:ahLst/>
              <a:cxnLst/>
              <a:rect l="l" t="t" r="r" b="b"/>
              <a:pathLst>
                <a:path w="5540" h="9650" extrusionOk="0">
                  <a:moveTo>
                    <a:pt x="2783" y="1"/>
                  </a:moveTo>
                  <a:cubicBezTo>
                    <a:pt x="1254" y="1"/>
                    <a:pt x="1" y="1254"/>
                    <a:pt x="1" y="2783"/>
                  </a:cubicBezTo>
                  <a:cubicBezTo>
                    <a:pt x="1" y="3911"/>
                    <a:pt x="678" y="4863"/>
                    <a:pt x="1655" y="5289"/>
                  </a:cubicBezTo>
                  <a:cubicBezTo>
                    <a:pt x="678" y="5740"/>
                    <a:pt x="1" y="6693"/>
                    <a:pt x="1" y="7820"/>
                  </a:cubicBezTo>
                  <a:lnTo>
                    <a:pt x="1" y="9650"/>
                  </a:lnTo>
                  <a:lnTo>
                    <a:pt x="5540" y="9650"/>
                  </a:lnTo>
                  <a:lnTo>
                    <a:pt x="5540" y="7820"/>
                  </a:lnTo>
                  <a:cubicBezTo>
                    <a:pt x="5540" y="6693"/>
                    <a:pt x="4863" y="5740"/>
                    <a:pt x="3886" y="5289"/>
                  </a:cubicBezTo>
                  <a:cubicBezTo>
                    <a:pt x="4863" y="4863"/>
                    <a:pt x="5540" y="3911"/>
                    <a:pt x="5540" y="2783"/>
                  </a:cubicBezTo>
                  <a:cubicBezTo>
                    <a:pt x="5540" y="1254"/>
                    <a:pt x="4312" y="1"/>
                    <a:pt x="27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2"/>
            <p:cNvSpPr/>
            <p:nvPr/>
          </p:nvSpPr>
          <p:spPr>
            <a:xfrm>
              <a:off x="4252650" y="3379725"/>
              <a:ext cx="138500" cy="240625"/>
            </a:xfrm>
            <a:custGeom>
              <a:avLst/>
              <a:gdLst/>
              <a:ahLst/>
              <a:cxnLst/>
              <a:rect l="l" t="t" r="r" b="b"/>
              <a:pathLst>
                <a:path w="5540" h="9625" extrusionOk="0">
                  <a:moveTo>
                    <a:pt x="2783" y="1"/>
                  </a:moveTo>
                  <a:cubicBezTo>
                    <a:pt x="1254" y="1"/>
                    <a:pt x="1" y="1229"/>
                    <a:pt x="1" y="2758"/>
                  </a:cubicBezTo>
                  <a:cubicBezTo>
                    <a:pt x="1" y="3886"/>
                    <a:pt x="678" y="4863"/>
                    <a:pt x="1655" y="5289"/>
                  </a:cubicBezTo>
                  <a:cubicBezTo>
                    <a:pt x="678" y="5715"/>
                    <a:pt x="1" y="6693"/>
                    <a:pt x="1" y="7820"/>
                  </a:cubicBezTo>
                  <a:lnTo>
                    <a:pt x="1" y="9625"/>
                  </a:lnTo>
                  <a:lnTo>
                    <a:pt x="5540" y="9625"/>
                  </a:lnTo>
                  <a:lnTo>
                    <a:pt x="5540" y="7820"/>
                  </a:lnTo>
                  <a:cubicBezTo>
                    <a:pt x="5540" y="6693"/>
                    <a:pt x="4863" y="5715"/>
                    <a:pt x="3886" y="5289"/>
                  </a:cubicBezTo>
                  <a:cubicBezTo>
                    <a:pt x="4863" y="4863"/>
                    <a:pt x="5540" y="3886"/>
                    <a:pt x="5540" y="2758"/>
                  </a:cubicBezTo>
                  <a:cubicBezTo>
                    <a:pt x="5540" y="1229"/>
                    <a:pt x="4312" y="1"/>
                    <a:pt x="27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5" name="Google Shape;945;p32"/>
          <p:cNvGrpSpPr/>
          <p:nvPr/>
        </p:nvGrpSpPr>
        <p:grpSpPr>
          <a:xfrm>
            <a:off x="949422" y="3527096"/>
            <a:ext cx="706495" cy="663599"/>
            <a:chOff x="2208150" y="2849025"/>
            <a:chExt cx="918600" cy="862825"/>
          </a:xfrm>
        </p:grpSpPr>
        <p:sp>
          <p:nvSpPr>
            <p:cNvPr id="946" name="Google Shape;946;p32"/>
            <p:cNvSpPr/>
            <p:nvPr/>
          </p:nvSpPr>
          <p:spPr>
            <a:xfrm>
              <a:off x="2888000" y="3042000"/>
              <a:ext cx="238750" cy="359050"/>
            </a:xfrm>
            <a:custGeom>
              <a:avLst/>
              <a:gdLst/>
              <a:ahLst/>
              <a:cxnLst/>
              <a:rect l="l" t="t" r="r" b="b"/>
              <a:pathLst>
                <a:path w="9550" h="14362" extrusionOk="0">
                  <a:moveTo>
                    <a:pt x="2707" y="1"/>
                  </a:moveTo>
                  <a:lnTo>
                    <a:pt x="2707" y="10151"/>
                  </a:lnTo>
                  <a:lnTo>
                    <a:pt x="0" y="10151"/>
                  </a:lnTo>
                  <a:lnTo>
                    <a:pt x="4787" y="14362"/>
                  </a:lnTo>
                  <a:lnTo>
                    <a:pt x="9549" y="10151"/>
                  </a:lnTo>
                  <a:lnTo>
                    <a:pt x="6867" y="10151"/>
                  </a:lnTo>
                  <a:lnTo>
                    <a:pt x="68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2"/>
            <p:cNvSpPr/>
            <p:nvPr/>
          </p:nvSpPr>
          <p:spPr>
            <a:xfrm>
              <a:off x="2548400" y="3062075"/>
              <a:ext cx="238725" cy="338975"/>
            </a:xfrm>
            <a:custGeom>
              <a:avLst/>
              <a:gdLst/>
              <a:ahLst/>
              <a:cxnLst/>
              <a:rect l="l" t="t" r="r" b="b"/>
              <a:pathLst>
                <a:path w="9549" h="13559" extrusionOk="0">
                  <a:moveTo>
                    <a:pt x="4762" y="0"/>
                  </a:moveTo>
                  <a:lnTo>
                    <a:pt x="0" y="4236"/>
                  </a:lnTo>
                  <a:lnTo>
                    <a:pt x="2682" y="4236"/>
                  </a:lnTo>
                  <a:lnTo>
                    <a:pt x="2682" y="13559"/>
                  </a:lnTo>
                  <a:lnTo>
                    <a:pt x="6842" y="13559"/>
                  </a:lnTo>
                  <a:lnTo>
                    <a:pt x="6842" y="4236"/>
                  </a:lnTo>
                  <a:lnTo>
                    <a:pt x="9549" y="4236"/>
                  </a:lnTo>
                  <a:lnTo>
                    <a:pt x="47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2"/>
            <p:cNvSpPr/>
            <p:nvPr/>
          </p:nvSpPr>
          <p:spPr>
            <a:xfrm>
              <a:off x="2208150" y="2849025"/>
              <a:ext cx="239375" cy="552025"/>
            </a:xfrm>
            <a:custGeom>
              <a:avLst/>
              <a:gdLst/>
              <a:ahLst/>
              <a:cxnLst/>
              <a:rect l="l" t="t" r="r" b="b"/>
              <a:pathLst>
                <a:path w="9575" h="22081" extrusionOk="0">
                  <a:moveTo>
                    <a:pt x="4788" y="1"/>
                  </a:moveTo>
                  <a:lnTo>
                    <a:pt x="1" y="4236"/>
                  </a:lnTo>
                  <a:lnTo>
                    <a:pt x="2708" y="4236"/>
                  </a:lnTo>
                  <a:lnTo>
                    <a:pt x="2708" y="22081"/>
                  </a:lnTo>
                  <a:lnTo>
                    <a:pt x="6868" y="22081"/>
                  </a:lnTo>
                  <a:lnTo>
                    <a:pt x="6868" y="4236"/>
                  </a:lnTo>
                  <a:lnTo>
                    <a:pt x="9575" y="4236"/>
                  </a:lnTo>
                  <a:lnTo>
                    <a:pt x="47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2"/>
            <p:cNvSpPr/>
            <p:nvPr/>
          </p:nvSpPr>
          <p:spPr>
            <a:xfrm>
              <a:off x="2941250" y="3602800"/>
              <a:ext cx="132225" cy="109050"/>
            </a:xfrm>
            <a:custGeom>
              <a:avLst/>
              <a:gdLst/>
              <a:ahLst/>
              <a:cxnLst/>
              <a:rect l="l" t="t" r="r" b="b"/>
              <a:pathLst>
                <a:path w="5289" h="4362" extrusionOk="0">
                  <a:moveTo>
                    <a:pt x="2657" y="0"/>
                  </a:moveTo>
                  <a:cubicBezTo>
                    <a:pt x="1203" y="0"/>
                    <a:pt x="0" y="1178"/>
                    <a:pt x="0" y="2632"/>
                  </a:cubicBezTo>
                  <a:lnTo>
                    <a:pt x="0" y="4361"/>
                  </a:lnTo>
                  <a:lnTo>
                    <a:pt x="5289" y="4361"/>
                  </a:lnTo>
                  <a:lnTo>
                    <a:pt x="5289" y="2632"/>
                  </a:lnTo>
                  <a:cubicBezTo>
                    <a:pt x="5289" y="1178"/>
                    <a:pt x="4111" y="0"/>
                    <a:pt x="26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2"/>
            <p:cNvSpPr/>
            <p:nvPr/>
          </p:nvSpPr>
          <p:spPr>
            <a:xfrm>
              <a:off x="2601650" y="3602800"/>
              <a:ext cx="132225" cy="109050"/>
            </a:xfrm>
            <a:custGeom>
              <a:avLst/>
              <a:gdLst/>
              <a:ahLst/>
              <a:cxnLst/>
              <a:rect l="l" t="t" r="r" b="b"/>
              <a:pathLst>
                <a:path w="5289" h="4362" extrusionOk="0">
                  <a:moveTo>
                    <a:pt x="2632" y="0"/>
                  </a:moveTo>
                  <a:cubicBezTo>
                    <a:pt x="1178" y="0"/>
                    <a:pt x="0" y="1178"/>
                    <a:pt x="0" y="2632"/>
                  </a:cubicBezTo>
                  <a:lnTo>
                    <a:pt x="0" y="4361"/>
                  </a:lnTo>
                  <a:lnTo>
                    <a:pt x="5289" y="4361"/>
                  </a:lnTo>
                  <a:lnTo>
                    <a:pt x="5289" y="2632"/>
                  </a:lnTo>
                  <a:cubicBezTo>
                    <a:pt x="5289" y="1178"/>
                    <a:pt x="4111" y="0"/>
                    <a:pt x="26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2"/>
            <p:cNvSpPr/>
            <p:nvPr/>
          </p:nvSpPr>
          <p:spPr>
            <a:xfrm>
              <a:off x="2262050" y="3602800"/>
              <a:ext cx="131600" cy="109050"/>
            </a:xfrm>
            <a:custGeom>
              <a:avLst/>
              <a:gdLst/>
              <a:ahLst/>
              <a:cxnLst/>
              <a:rect l="l" t="t" r="r" b="b"/>
              <a:pathLst>
                <a:path w="5264" h="4362" extrusionOk="0">
                  <a:moveTo>
                    <a:pt x="2632" y="0"/>
                  </a:moveTo>
                  <a:cubicBezTo>
                    <a:pt x="1178" y="0"/>
                    <a:pt x="0" y="1178"/>
                    <a:pt x="0" y="2632"/>
                  </a:cubicBezTo>
                  <a:lnTo>
                    <a:pt x="0" y="4361"/>
                  </a:lnTo>
                  <a:lnTo>
                    <a:pt x="5264" y="4361"/>
                  </a:lnTo>
                  <a:lnTo>
                    <a:pt x="5264" y="2632"/>
                  </a:lnTo>
                  <a:cubicBezTo>
                    <a:pt x="5264" y="1178"/>
                    <a:pt x="4086" y="0"/>
                    <a:pt x="26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2"/>
            <p:cNvSpPr/>
            <p:nvPr/>
          </p:nvSpPr>
          <p:spPr>
            <a:xfrm>
              <a:off x="2941250" y="3488750"/>
              <a:ext cx="132225" cy="131600"/>
            </a:xfrm>
            <a:custGeom>
              <a:avLst/>
              <a:gdLst/>
              <a:ahLst/>
              <a:cxnLst/>
              <a:rect l="l" t="t" r="r" b="b"/>
              <a:pathLst>
                <a:path w="5289" h="5264" extrusionOk="0">
                  <a:moveTo>
                    <a:pt x="2657" y="1"/>
                  </a:moveTo>
                  <a:cubicBezTo>
                    <a:pt x="1203" y="1"/>
                    <a:pt x="0" y="1179"/>
                    <a:pt x="0" y="2632"/>
                  </a:cubicBezTo>
                  <a:cubicBezTo>
                    <a:pt x="0" y="4086"/>
                    <a:pt x="1203" y="5264"/>
                    <a:pt x="2657" y="5264"/>
                  </a:cubicBezTo>
                  <a:cubicBezTo>
                    <a:pt x="4111" y="5264"/>
                    <a:pt x="5289" y="4086"/>
                    <a:pt x="5289" y="2632"/>
                  </a:cubicBezTo>
                  <a:cubicBezTo>
                    <a:pt x="5289" y="1179"/>
                    <a:pt x="4111" y="1"/>
                    <a:pt x="2657" y="1"/>
                  </a:cubicBezTo>
                  <a:close/>
                </a:path>
              </a:pathLst>
            </a:custGeom>
            <a:solidFill>
              <a:srgbClr val="E8A7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2"/>
            <p:cNvSpPr/>
            <p:nvPr/>
          </p:nvSpPr>
          <p:spPr>
            <a:xfrm>
              <a:off x="2601650" y="3488750"/>
              <a:ext cx="132225" cy="131600"/>
            </a:xfrm>
            <a:custGeom>
              <a:avLst/>
              <a:gdLst/>
              <a:ahLst/>
              <a:cxnLst/>
              <a:rect l="l" t="t" r="r" b="b"/>
              <a:pathLst>
                <a:path w="5289" h="5264" extrusionOk="0">
                  <a:moveTo>
                    <a:pt x="2632" y="1"/>
                  </a:moveTo>
                  <a:cubicBezTo>
                    <a:pt x="1178" y="1"/>
                    <a:pt x="0" y="1179"/>
                    <a:pt x="0" y="2632"/>
                  </a:cubicBezTo>
                  <a:cubicBezTo>
                    <a:pt x="0" y="4086"/>
                    <a:pt x="1178" y="5264"/>
                    <a:pt x="2632" y="5264"/>
                  </a:cubicBezTo>
                  <a:cubicBezTo>
                    <a:pt x="4111" y="5264"/>
                    <a:pt x="5289" y="4086"/>
                    <a:pt x="5289" y="2632"/>
                  </a:cubicBezTo>
                  <a:cubicBezTo>
                    <a:pt x="5289" y="1179"/>
                    <a:pt x="4111" y="1"/>
                    <a:pt x="2632" y="1"/>
                  </a:cubicBezTo>
                  <a:close/>
                </a:path>
              </a:pathLst>
            </a:custGeom>
            <a:solidFill>
              <a:srgbClr val="9F7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2"/>
            <p:cNvSpPr/>
            <p:nvPr/>
          </p:nvSpPr>
          <p:spPr>
            <a:xfrm>
              <a:off x="2262050" y="3488750"/>
              <a:ext cx="131600" cy="131600"/>
            </a:xfrm>
            <a:custGeom>
              <a:avLst/>
              <a:gdLst/>
              <a:ahLst/>
              <a:cxnLst/>
              <a:rect l="l" t="t" r="r" b="b"/>
              <a:pathLst>
                <a:path w="5264" h="5264" extrusionOk="0">
                  <a:moveTo>
                    <a:pt x="2632" y="1"/>
                  </a:moveTo>
                  <a:cubicBezTo>
                    <a:pt x="1178" y="1"/>
                    <a:pt x="0" y="1179"/>
                    <a:pt x="0" y="2632"/>
                  </a:cubicBezTo>
                  <a:cubicBezTo>
                    <a:pt x="0" y="4086"/>
                    <a:pt x="1178" y="5264"/>
                    <a:pt x="2632" y="5264"/>
                  </a:cubicBezTo>
                  <a:cubicBezTo>
                    <a:pt x="4086" y="5264"/>
                    <a:pt x="5264" y="4086"/>
                    <a:pt x="5264" y="2632"/>
                  </a:cubicBezTo>
                  <a:cubicBezTo>
                    <a:pt x="5264" y="1179"/>
                    <a:pt x="4086" y="1"/>
                    <a:pt x="2632" y="1"/>
                  </a:cubicBezTo>
                  <a:close/>
                </a:path>
              </a:pathLst>
            </a:custGeom>
            <a:solidFill>
              <a:srgbClr val="F0B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5" name="Google Shape;955;p32"/>
          <p:cNvGrpSpPr/>
          <p:nvPr/>
        </p:nvGrpSpPr>
        <p:grpSpPr>
          <a:xfrm>
            <a:off x="981997" y="1793368"/>
            <a:ext cx="641348" cy="516704"/>
            <a:chOff x="3806650" y="1657800"/>
            <a:chExt cx="1133925" cy="913550"/>
          </a:xfrm>
        </p:grpSpPr>
        <p:sp>
          <p:nvSpPr>
            <p:cNvPr id="956" name="Google Shape;956;p32"/>
            <p:cNvSpPr/>
            <p:nvPr/>
          </p:nvSpPr>
          <p:spPr>
            <a:xfrm>
              <a:off x="3859275" y="1771100"/>
              <a:ext cx="1028650" cy="735125"/>
            </a:xfrm>
            <a:custGeom>
              <a:avLst/>
              <a:gdLst/>
              <a:ahLst/>
              <a:cxnLst/>
              <a:rect l="l" t="t" r="r" b="b"/>
              <a:pathLst>
                <a:path w="41146" h="29405" extrusionOk="0">
                  <a:moveTo>
                    <a:pt x="1" y="0"/>
                  </a:moveTo>
                  <a:lnTo>
                    <a:pt x="1" y="29405"/>
                  </a:lnTo>
                  <a:lnTo>
                    <a:pt x="41146" y="29405"/>
                  </a:lnTo>
                  <a:lnTo>
                    <a:pt x="41146" y="0"/>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2"/>
            <p:cNvSpPr/>
            <p:nvPr/>
          </p:nvSpPr>
          <p:spPr>
            <a:xfrm>
              <a:off x="3859275" y="1788925"/>
              <a:ext cx="1028650" cy="54000"/>
            </a:xfrm>
            <a:custGeom>
              <a:avLst/>
              <a:gdLst/>
              <a:ahLst/>
              <a:cxnLst/>
              <a:rect l="l" t="t" r="r" b="b"/>
              <a:pathLst>
                <a:path w="41146" h="2160" extrusionOk="0">
                  <a:moveTo>
                    <a:pt x="1" y="1"/>
                  </a:moveTo>
                  <a:lnTo>
                    <a:pt x="1" y="2160"/>
                  </a:lnTo>
                  <a:lnTo>
                    <a:pt x="41146" y="2160"/>
                  </a:lnTo>
                  <a:lnTo>
                    <a:pt x="41146" y="1"/>
                  </a:lnTo>
                  <a:close/>
                </a:path>
              </a:pathLst>
            </a:custGeom>
            <a:solidFill>
              <a:srgbClr val="91C4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2"/>
            <p:cNvSpPr/>
            <p:nvPr/>
          </p:nvSpPr>
          <p:spPr>
            <a:xfrm>
              <a:off x="4709475" y="2211350"/>
              <a:ext cx="97725" cy="81225"/>
            </a:xfrm>
            <a:custGeom>
              <a:avLst/>
              <a:gdLst/>
              <a:ahLst/>
              <a:cxnLst/>
              <a:rect l="l" t="t" r="r" b="b"/>
              <a:pathLst>
                <a:path w="3909" h="3249" extrusionOk="0">
                  <a:moveTo>
                    <a:pt x="1963" y="1"/>
                  </a:moveTo>
                  <a:cubicBezTo>
                    <a:pt x="875" y="1"/>
                    <a:pt x="1" y="875"/>
                    <a:pt x="1" y="1946"/>
                  </a:cubicBezTo>
                  <a:lnTo>
                    <a:pt x="1" y="3248"/>
                  </a:lnTo>
                  <a:lnTo>
                    <a:pt x="3908" y="3248"/>
                  </a:lnTo>
                  <a:lnTo>
                    <a:pt x="3908" y="1946"/>
                  </a:lnTo>
                  <a:cubicBezTo>
                    <a:pt x="3908" y="875"/>
                    <a:pt x="3034" y="1"/>
                    <a:pt x="1963" y="1"/>
                  </a:cubicBezTo>
                  <a:close/>
                </a:path>
              </a:pathLst>
            </a:custGeom>
            <a:solidFill>
              <a:srgbClr val="2A4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2"/>
            <p:cNvSpPr/>
            <p:nvPr/>
          </p:nvSpPr>
          <p:spPr>
            <a:xfrm>
              <a:off x="4709475" y="2129725"/>
              <a:ext cx="97725" cy="98175"/>
            </a:xfrm>
            <a:custGeom>
              <a:avLst/>
              <a:gdLst/>
              <a:ahLst/>
              <a:cxnLst/>
              <a:rect l="l" t="t" r="r" b="b"/>
              <a:pathLst>
                <a:path w="3909" h="3927" extrusionOk="0">
                  <a:moveTo>
                    <a:pt x="1963" y="1"/>
                  </a:moveTo>
                  <a:cubicBezTo>
                    <a:pt x="875" y="1"/>
                    <a:pt x="1" y="875"/>
                    <a:pt x="1" y="1963"/>
                  </a:cubicBezTo>
                  <a:cubicBezTo>
                    <a:pt x="1" y="3052"/>
                    <a:pt x="875" y="3926"/>
                    <a:pt x="1963" y="3926"/>
                  </a:cubicBezTo>
                  <a:cubicBezTo>
                    <a:pt x="3034" y="3926"/>
                    <a:pt x="3908" y="3052"/>
                    <a:pt x="3908" y="1963"/>
                  </a:cubicBezTo>
                  <a:cubicBezTo>
                    <a:pt x="3908" y="875"/>
                    <a:pt x="3034" y="1"/>
                    <a:pt x="1963" y="1"/>
                  </a:cubicBezTo>
                  <a:close/>
                </a:path>
              </a:pathLst>
            </a:custGeom>
            <a:solidFill>
              <a:srgbClr val="2A4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2"/>
            <p:cNvSpPr/>
            <p:nvPr/>
          </p:nvSpPr>
          <p:spPr>
            <a:xfrm>
              <a:off x="4709475" y="1966025"/>
              <a:ext cx="97725" cy="81200"/>
            </a:xfrm>
            <a:custGeom>
              <a:avLst/>
              <a:gdLst/>
              <a:ahLst/>
              <a:cxnLst/>
              <a:rect l="l" t="t" r="r" b="b"/>
              <a:pathLst>
                <a:path w="3909" h="3248" extrusionOk="0">
                  <a:moveTo>
                    <a:pt x="1963" y="1"/>
                  </a:moveTo>
                  <a:cubicBezTo>
                    <a:pt x="875" y="1"/>
                    <a:pt x="1" y="875"/>
                    <a:pt x="1" y="1945"/>
                  </a:cubicBezTo>
                  <a:lnTo>
                    <a:pt x="1" y="3248"/>
                  </a:lnTo>
                  <a:lnTo>
                    <a:pt x="3908" y="3248"/>
                  </a:lnTo>
                  <a:lnTo>
                    <a:pt x="3908" y="1945"/>
                  </a:lnTo>
                  <a:cubicBezTo>
                    <a:pt x="3908" y="875"/>
                    <a:pt x="3034" y="1"/>
                    <a:pt x="1963" y="1"/>
                  </a:cubicBezTo>
                  <a:close/>
                </a:path>
              </a:pathLst>
            </a:custGeom>
            <a:solidFill>
              <a:srgbClr val="F6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2"/>
            <p:cNvSpPr/>
            <p:nvPr/>
          </p:nvSpPr>
          <p:spPr>
            <a:xfrm>
              <a:off x="4709475" y="1884400"/>
              <a:ext cx="97725" cy="98150"/>
            </a:xfrm>
            <a:custGeom>
              <a:avLst/>
              <a:gdLst/>
              <a:ahLst/>
              <a:cxnLst/>
              <a:rect l="l" t="t" r="r" b="b"/>
              <a:pathLst>
                <a:path w="3909" h="3926" extrusionOk="0">
                  <a:moveTo>
                    <a:pt x="1963" y="0"/>
                  </a:moveTo>
                  <a:cubicBezTo>
                    <a:pt x="875" y="0"/>
                    <a:pt x="1" y="875"/>
                    <a:pt x="1" y="1963"/>
                  </a:cubicBezTo>
                  <a:cubicBezTo>
                    <a:pt x="1" y="3051"/>
                    <a:pt x="875" y="3926"/>
                    <a:pt x="1963" y="3926"/>
                  </a:cubicBezTo>
                  <a:cubicBezTo>
                    <a:pt x="3034" y="3926"/>
                    <a:pt x="3908" y="3051"/>
                    <a:pt x="3908" y="1963"/>
                  </a:cubicBezTo>
                  <a:cubicBezTo>
                    <a:pt x="3908" y="875"/>
                    <a:pt x="3034" y="0"/>
                    <a:pt x="1963" y="0"/>
                  </a:cubicBezTo>
                  <a:close/>
                </a:path>
              </a:pathLst>
            </a:custGeom>
            <a:solidFill>
              <a:srgbClr val="F6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2"/>
            <p:cNvSpPr/>
            <p:nvPr/>
          </p:nvSpPr>
          <p:spPr>
            <a:xfrm>
              <a:off x="3940025" y="2127475"/>
              <a:ext cx="711500" cy="260550"/>
            </a:xfrm>
            <a:custGeom>
              <a:avLst/>
              <a:gdLst/>
              <a:ahLst/>
              <a:cxnLst/>
              <a:rect l="l" t="t" r="r" b="b"/>
              <a:pathLst>
                <a:path w="28460" h="10422" extrusionOk="0">
                  <a:moveTo>
                    <a:pt x="27714" y="0"/>
                  </a:moveTo>
                  <a:cubicBezTo>
                    <a:pt x="27571" y="0"/>
                    <a:pt x="27426" y="48"/>
                    <a:pt x="27299" y="144"/>
                  </a:cubicBezTo>
                  <a:lnTo>
                    <a:pt x="22589" y="3731"/>
                  </a:lnTo>
                  <a:lnTo>
                    <a:pt x="18985" y="1340"/>
                  </a:lnTo>
                  <a:cubicBezTo>
                    <a:pt x="18872" y="1262"/>
                    <a:pt x="18738" y="1221"/>
                    <a:pt x="18605" y="1221"/>
                  </a:cubicBezTo>
                  <a:cubicBezTo>
                    <a:pt x="18465" y="1221"/>
                    <a:pt x="18327" y="1266"/>
                    <a:pt x="18217" y="1358"/>
                  </a:cubicBezTo>
                  <a:lnTo>
                    <a:pt x="10135" y="7638"/>
                  </a:lnTo>
                  <a:lnTo>
                    <a:pt x="7458" y="6175"/>
                  </a:lnTo>
                  <a:cubicBezTo>
                    <a:pt x="7360" y="6126"/>
                    <a:pt x="7246" y="6099"/>
                    <a:pt x="7131" y="6099"/>
                  </a:cubicBezTo>
                  <a:cubicBezTo>
                    <a:pt x="7036" y="6099"/>
                    <a:pt x="6940" y="6117"/>
                    <a:pt x="6852" y="6157"/>
                  </a:cubicBezTo>
                  <a:lnTo>
                    <a:pt x="482" y="9155"/>
                  </a:lnTo>
                  <a:cubicBezTo>
                    <a:pt x="143" y="9315"/>
                    <a:pt x="0" y="9708"/>
                    <a:pt x="161" y="10047"/>
                  </a:cubicBezTo>
                  <a:cubicBezTo>
                    <a:pt x="268" y="10279"/>
                    <a:pt x="518" y="10422"/>
                    <a:pt x="767" y="10422"/>
                  </a:cubicBezTo>
                  <a:cubicBezTo>
                    <a:pt x="857" y="10422"/>
                    <a:pt x="964" y="10404"/>
                    <a:pt x="1053" y="10368"/>
                  </a:cubicBezTo>
                  <a:lnTo>
                    <a:pt x="7119" y="7513"/>
                  </a:lnTo>
                  <a:lnTo>
                    <a:pt x="9867" y="9012"/>
                  </a:lnTo>
                  <a:cubicBezTo>
                    <a:pt x="9969" y="9067"/>
                    <a:pt x="10080" y="9094"/>
                    <a:pt x="10192" y="9094"/>
                  </a:cubicBezTo>
                  <a:cubicBezTo>
                    <a:pt x="10335" y="9094"/>
                    <a:pt x="10478" y="9049"/>
                    <a:pt x="10599" y="8959"/>
                  </a:cubicBezTo>
                  <a:lnTo>
                    <a:pt x="18646" y="2714"/>
                  </a:lnTo>
                  <a:lnTo>
                    <a:pt x="22232" y="5105"/>
                  </a:lnTo>
                  <a:cubicBezTo>
                    <a:pt x="22347" y="5179"/>
                    <a:pt x="22474" y="5215"/>
                    <a:pt x="22599" y="5215"/>
                  </a:cubicBezTo>
                  <a:cubicBezTo>
                    <a:pt x="22746" y="5215"/>
                    <a:pt x="22892" y="5165"/>
                    <a:pt x="23017" y="5069"/>
                  </a:cubicBezTo>
                  <a:lnTo>
                    <a:pt x="28120" y="1197"/>
                  </a:lnTo>
                  <a:cubicBezTo>
                    <a:pt x="28406" y="965"/>
                    <a:pt x="28459" y="555"/>
                    <a:pt x="28245" y="269"/>
                  </a:cubicBezTo>
                  <a:cubicBezTo>
                    <a:pt x="28110" y="92"/>
                    <a:pt x="27914" y="0"/>
                    <a:pt x="27714" y="0"/>
                  </a:cubicBezTo>
                  <a:close/>
                </a:path>
              </a:pathLst>
            </a:custGeom>
            <a:solidFill>
              <a:srgbClr val="2A4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2"/>
            <p:cNvSpPr/>
            <p:nvPr/>
          </p:nvSpPr>
          <p:spPr>
            <a:xfrm>
              <a:off x="3940025" y="1905750"/>
              <a:ext cx="711500" cy="482275"/>
            </a:xfrm>
            <a:custGeom>
              <a:avLst/>
              <a:gdLst/>
              <a:ahLst/>
              <a:cxnLst/>
              <a:rect l="l" t="t" r="r" b="b"/>
              <a:pathLst>
                <a:path w="28460" h="19291" extrusionOk="0">
                  <a:moveTo>
                    <a:pt x="27714" y="0"/>
                  </a:moveTo>
                  <a:cubicBezTo>
                    <a:pt x="27519" y="0"/>
                    <a:pt x="27326" y="88"/>
                    <a:pt x="27192" y="253"/>
                  </a:cubicBezTo>
                  <a:lnTo>
                    <a:pt x="22571" y="5998"/>
                  </a:lnTo>
                  <a:lnTo>
                    <a:pt x="19110" y="2215"/>
                  </a:lnTo>
                  <a:cubicBezTo>
                    <a:pt x="18985" y="2073"/>
                    <a:pt x="18806" y="2001"/>
                    <a:pt x="18610" y="2001"/>
                  </a:cubicBezTo>
                  <a:cubicBezTo>
                    <a:pt x="18414" y="2001"/>
                    <a:pt x="18235" y="2073"/>
                    <a:pt x="18110" y="2215"/>
                  </a:cubicBezTo>
                  <a:lnTo>
                    <a:pt x="10135" y="11261"/>
                  </a:lnTo>
                  <a:lnTo>
                    <a:pt x="7583" y="8906"/>
                  </a:lnTo>
                  <a:cubicBezTo>
                    <a:pt x="7480" y="8803"/>
                    <a:pt x="7328" y="8736"/>
                    <a:pt x="7168" y="8736"/>
                  </a:cubicBezTo>
                  <a:cubicBezTo>
                    <a:pt x="7134" y="8736"/>
                    <a:pt x="7100" y="8739"/>
                    <a:pt x="7066" y="8746"/>
                  </a:cubicBezTo>
                  <a:cubicBezTo>
                    <a:pt x="6870" y="8763"/>
                    <a:pt x="6709" y="8871"/>
                    <a:pt x="6602" y="9013"/>
                  </a:cubicBezTo>
                  <a:lnTo>
                    <a:pt x="214" y="18256"/>
                  </a:lnTo>
                  <a:cubicBezTo>
                    <a:pt x="0" y="18559"/>
                    <a:pt x="89" y="18969"/>
                    <a:pt x="393" y="19184"/>
                  </a:cubicBezTo>
                  <a:cubicBezTo>
                    <a:pt x="500" y="19255"/>
                    <a:pt x="642" y="19291"/>
                    <a:pt x="767" y="19291"/>
                  </a:cubicBezTo>
                  <a:cubicBezTo>
                    <a:pt x="981" y="19291"/>
                    <a:pt x="1178" y="19201"/>
                    <a:pt x="1320" y="19005"/>
                  </a:cubicBezTo>
                  <a:lnTo>
                    <a:pt x="7244" y="10405"/>
                  </a:lnTo>
                  <a:lnTo>
                    <a:pt x="9742" y="12707"/>
                  </a:lnTo>
                  <a:cubicBezTo>
                    <a:pt x="9867" y="12814"/>
                    <a:pt x="10046" y="12885"/>
                    <a:pt x="10224" y="12885"/>
                  </a:cubicBezTo>
                  <a:cubicBezTo>
                    <a:pt x="10402" y="12867"/>
                    <a:pt x="10563" y="12778"/>
                    <a:pt x="10688" y="12653"/>
                  </a:cubicBezTo>
                  <a:lnTo>
                    <a:pt x="18628" y="3661"/>
                  </a:lnTo>
                  <a:lnTo>
                    <a:pt x="22125" y="7461"/>
                  </a:lnTo>
                  <a:cubicBezTo>
                    <a:pt x="22239" y="7592"/>
                    <a:pt x="22398" y="7677"/>
                    <a:pt x="22575" y="7677"/>
                  </a:cubicBezTo>
                  <a:cubicBezTo>
                    <a:pt x="22591" y="7677"/>
                    <a:pt x="22608" y="7677"/>
                    <a:pt x="22625" y="7675"/>
                  </a:cubicBezTo>
                  <a:cubicBezTo>
                    <a:pt x="22821" y="7675"/>
                    <a:pt x="22999" y="7586"/>
                    <a:pt x="23124" y="7425"/>
                  </a:cubicBezTo>
                  <a:lnTo>
                    <a:pt x="28227" y="1073"/>
                  </a:lnTo>
                  <a:cubicBezTo>
                    <a:pt x="28459" y="788"/>
                    <a:pt x="28406" y="377"/>
                    <a:pt x="28120" y="146"/>
                  </a:cubicBezTo>
                  <a:cubicBezTo>
                    <a:pt x="27999" y="47"/>
                    <a:pt x="27856" y="0"/>
                    <a:pt x="27714" y="0"/>
                  </a:cubicBezTo>
                  <a:close/>
                </a:path>
              </a:pathLst>
            </a:custGeom>
            <a:solidFill>
              <a:srgbClr val="F6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2"/>
            <p:cNvSpPr/>
            <p:nvPr/>
          </p:nvSpPr>
          <p:spPr>
            <a:xfrm>
              <a:off x="3832950" y="2476775"/>
              <a:ext cx="1081300" cy="94575"/>
            </a:xfrm>
            <a:custGeom>
              <a:avLst/>
              <a:gdLst/>
              <a:ahLst/>
              <a:cxnLst/>
              <a:rect l="l" t="t" r="r" b="b"/>
              <a:pathLst>
                <a:path w="43252" h="3783" extrusionOk="0">
                  <a:moveTo>
                    <a:pt x="1" y="0"/>
                  </a:moveTo>
                  <a:lnTo>
                    <a:pt x="1" y="3783"/>
                  </a:lnTo>
                  <a:lnTo>
                    <a:pt x="43251" y="3783"/>
                  </a:lnTo>
                  <a:lnTo>
                    <a:pt x="43251" y="0"/>
                  </a:lnTo>
                  <a:close/>
                </a:path>
              </a:pathLst>
            </a:custGeom>
            <a:solidFill>
              <a:srgbClr val="C039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2"/>
            <p:cNvSpPr/>
            <p:nvPr/>
          </p:nvSpPr>
          <p:spPr>
            <a:xfrm>
              <a:off x="3806650" y="1657800"/>
              <a:ext cx="1133925" cy="142325"/>
            </a:xfrm>
            <a:custGeom>
              <a:avLst/>
              <a:gdLst/>
              <a:ahLst/>
              <a:cxnLst/>
              <a:rect l="l" t="t" r="r" b="b"/>
              <a:pathLst>
                <a:path w="45357" h="5693" extrusionOk="0">
                  <a:moveTo>
                    <a:pt x="0" y="0"/>
                  </a:moveTo>
                  <a:lnTo>
                    <a:pt x="0" y="5692"/>
                  </a:lnTo>
                  <a:lnTo>
                    <a:pt x="45356" y="5692"/>
                  </a:lnTo>
                  <a:lnTo>
                    <a:pt x="45356" y="0"/>
                  </a:lnTo>
                  <a:close/>
                </a:path>
              </a:pathLst>
            </a:custGeom>
            <a:solidFill>
              <a:srgbClr val="C039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9"/>
        <p:cNvGrpSpPr/>
        <p:nvPr/>
      </p:nvGrpSpPr>
      <p:grpSpPr>
        <a:xfrm>
          <a:off x="0" y="0"/>
          <a:ext cx="0" cy="0"/>
          <a:chOff x="0" y="0"/>
          <a:chExt cx="0" cy="0"/>
        </a:xfrm>
      </p:grpSpPr>
      <p:sp>
        <p:nvSpPr>
          <p:cNvPr id="970" name="Google Shape;970;p33"/>
          <p:cNvSpPr txBox="1">
            <a:spLocks noGrp="1"/>
          </p:cNvSpPr>
          <p:nvPr>
            <p:ph type="title"/>
          </p:nvPr>
        </p:nvSpPr>
        <p:spPr>
          <a:xfrm>
            <a:off x="1729775" y="1714617"/>
            <a:ext cx="5671500" cy="1203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Final Thoughts</a:t>
            </a:r>
            <a:endParaRPr/>
          </a:p>
        </p:txBody>
      </p:sp>
      <p:sp>
        <p:nvSpPr>
          <p:cNvPr id="971" name="Google Shape;971;p33"/>
          <p:cNvSpPr txBox="1">
            <a:spLocks noGrp="1"/>
          </p:cNvSpPr>
          <p:nvPr>
            <p:ph type="subTitle" idx="1"/>
          </p:nvPr>
        </p:nvSpPr>
        <p:spPr>
          <a:xfrm>
            <a:off x="1729775" y="2917623"/>
            <a:ext cx="5671500" cy="417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And Questions?</a:t>
            </a:r>
            <a:endParaRPr/>
          </a:p>
        </p:txBody>
      </p:sp>
      <p:sp>
        <p:nvSpPr>
          <p:cNvPr id="972" name="Google Shape;972;p33"/>
          <p:cNvSpPr/>
          <p:nvPr/>
        </p:nvSpPr>
        <p:spPr>
          <a:xfrm>
            <a:off x="1590975" y="1779225"/>
            <a:ext cx="5962049" cy="79525"/>
          </a:xfrm>
          <a:custGeom>
            <a:avLst/>
            <a:gdLst/>
            <a:ahLst/>
            <a:cxnLst/>
            <a:rect l="l" t="t" r="r" b="b"/>
            <a:pathLst>
              <a:path w="22705" h="394" extrusionOk="0">
                <a:moveTo>
                  <a:pt x="1" y="1"/>
                </a:moveTo>
                <a:lnTo>
                  <a:pt x="1" y="393"/>
                </a:lnTo>
                <a:lnTo>
                  <a:pt x="22705" y="393"/>
                </a:lnTo>
                <a:lnTo>
                  <a:pt x="227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3" name="Google Shape;973;p33"/>
          <p:cNvGrpSpPr/>
          <p:nvPr/>
        </p:nvGrpSpPr>
        <p:grpSpPr>
          <a:xfrm>
            <a:off x="1590974" y="2038688"/>
            <a:ext cx="479076" cy="569325"/>
            <a:chOff x="2809075" y="3225575"/>
            <a:chExt cx="479076" cy="569325"/>
          </a:xfrm>
        </p:grpSpPr>
        <p:sp>
          <p:nvSpPr>
            <p:cNvPr id="974" name="Google Shape;974;p33"/>
            <p:cNvSpPr/>
            <p:nvPr/>
          </p:nvSpPr>
          <p:spPr>
            <a:xfrm flipH="1">
              <a:off x="2809075" y="3225575"/>
              <a:ext cx="479076" cy="77075"/>
            </a:xfrm>
            <a:custGeom>
              <a:avLst/>
              <a:gdLst/>
              <a:ahLst/>
              <a:cxnLst/>
              <a:rect l="l" t="t" r="r" b="b"/>
              <a:pathLst>
                <a:path w="22705" h="394" extrusionOk="0">
                  <a:moveTo>
                    <a:pt x="1" y="1"/>
                  </a:moveTo>
                  <a:lnTo>
                    <a:pt x="1" y="393"/>
                  </a:lnTo>
                  <a:lnTo>
                    <a:pt x="22705" y="393"/>
                  </a:lnTo>
                  <a:lnTo>
                    <a:pt x="227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3"/>
            <p:cNvSpPr/>
            <p:nvPr/>
          </p:nvSpPr>
          <p:spPr>
            <a:xfrm flipH="1">
              <a:off x="3048442" y="3717825"/>
              <a:ext cx="239708" cy="77075"/>
            </a:xfrm>
            <a:custGeom>
              <a:avLst/>
              <a:gdLst/>
              <a:ahLst/>
              <a:cxnLst/>
              <a:rect l="l" t="t" r="r" b="b"/>
              <a:pathLst>
                <a:path w="22705" h="394" extrusionOk="0">
                  <a:moveTo>
                    <a:pt x="1" y="1"/>
                  </a:moveTo>
                  <a:lnTo>
                    <a:pt x="1" y="393"/>
                  </a:lnTo>
                  <a:lnTo>
                    <a:pt x="22705" y="393"/>
                  </a:lnTo>
                  <a:lnTo>
                    <a:pt x="227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3"/>
            <p:cNvSpPr/>
            <p:nvPr/>
          </p:nvSpPr>
          <p:spPr>
            <a:xfrm flipH="1">
              <a:off x="2934615" y="3471691"/>
              <a:ext cx="353460" cy="77075"/>
            </a:xfrm>
            <a:custGeom>
              <a:avLst/>
              <a:gdLst/>
              <a:ahLst/>
              <a:cxnLst/>
              <a:rect l="l" t="t" r="r" b="b"/>
              <a:pathLst>
                <a:path w="22705" h="394" extrusionOk="0">
                  <a:moveTo>
                    <a:pt x="1" y="1"/>
                  </a:moveTo>
                  <a:lnTo>
                    <a:pt x="1" y="393"/>
                  </a:lnTo>
                  <a:lnTo>
                    <a:pt x="22705" y="393"/>
                  </a:lnTo>
                  <a:lnTo>
                    <a:pt x="227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7" name="Google Shape;977;p33"/>
          <p:cNvGrpSpPr/>
          <p:nvPr/>
        </p:nvGrpSpPr>
        <p:grpSpPr>
          <a:xfrm flipH="1">
            <a:off x="7073949" y="2038688"/>
            <a:ext cx="479076" cy="569325"/>
            <a:chOff x="2809075" y="3225575"/>
            <a:chExt cx="479076" cy="569325"/>
          </a:xfrm>
        </p:grpSpPr>
        <p:sp>
          <p:nvSpPr>
            <p:cNvPr id="978" name="Google Shape;978;p33"/>
            <p:cNvSpPr/>
            <p:nvPr/>
          </p:nvSpPr>
          <p:spPr>
            <a:xfrm flipH="1">
              <a:off x="2809075" y="3225575"/>
              <a:ext cx="479076" cy="77075"/>
            </a:xfrm>
            <a:custGeom>
              <a:avLst/>
              <a:gdLst/>
              <a:ahLst/>
              <a:cxnLst/>
              <a:rect l="l" t="t" r="r" b="b"/>
              <a:pathLst>
                <a:path w="22705" h="394" extrusionOk="0">
                  <a:moveTo>
                    <a:pt x="1" y="1"/>
                  </a:moveTo>
                  <a:lnTo>
                    <a:pt x="1" y="393"/>
                  </a:lnTo>
                  <a:lnTo>
                    <a:pt x="22705" y="393"/>
                  </a:lnTo>
                  <a:lnTo>
                    <a:pt x="227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3"/>
            <p:cNvSpPr/>
            <p:nvPr/>
          </p:nvSpPr>
          <p:spPr>
            <a:xfrm flipH="1">
              <a:off x="3048442" y="3717825"/>
              <a:ext cx="239708" cy="77075"/>
            </a:xfrm>
            <a:custGeom>
              <a:avLst/>
              <a:gdLst/>
              <a:ahLst/>
              <a:cxnLst/>
              <a:rect l="l" t="t" r="r" b="b"/>
              <a:pathLst>
                <a:path w="22705" h="394" extrusionOk="0">
                  <a:moveTo>
                    <a:pt x="1" y="1"/>
                  </a:moveTo>
                  <a:lnTo>
                    <a:pt x="1" y="393"/>
                  </a:lnTo>
                  <a:lnTo>
                    <a:pt x="22705" y="393"/>
                  </a:lnTo>
                  <a:lnTo>
                    <a:pt x="227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3"/>
            <p:cNvSpPr/>
            <p:nvPr/>
          </p:nvSpPr>
          <p:spPr>
            <a:xfrm flipH="1">
              <a:off x="2934615" y="3471691"/>
              <a:ext cx="353460" cy="77075"/>
            </a:xfrm>
            <a:custGeom>
              <a:avLst/>
              <a:gdLst/>
              <a:ahLst/>
              <a:cxnLst/>
              <a:rect l="l" t="t" r="r" b="b"/>
              <a:pathLst>
                <a:path w="22705" h="394" extrusionOk="0">
                  <a:moveTo>
                    <a:pt x="1" y="1"/>
                  </a:moveTo>
                  <a:lnTo>
                    <a:pt x="1" y="393"/>
                  </a:lnTo>
                  <a:lnTo>
                    <a:pt x="22705" y="393"/>
                  </a:lnTo>
                  <a:lnTo>
                    <a:pt x="227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Democrats &amp; Republicans: Election by Slidesgo">
  <a:themeElements>
    <a:clrScheme name="Simple Light">
      <a:dk1>
        <a:srgbClr val="38445C"/>
      </a:dk1>
      <a:lt1>
        <a:srgbClr val="FFFFFF"/>
      </a:lt1>
      <a:dk2>
        <a:srgbClr val="233868"/>
      </a:dk2>
      <a:lt2>
        <a:srgbClr val="F65047"/>
      </a:lt2>
      <a:accent1>
        <a:srgbClr val="1D4089"/>
      </a:accent1>
      <a:accent2>
        <a:srgbClr val="2A4D95"/>
      </a:accent2>
      <a:accent3>
        <a:srgbClr val="E8E8E8"/>
      </a:accent3>
      <a:accent4>
        <a:srgbClr val="C03931"/>
      </a:accent4>
      <a:accent5>
        <a:srgbClr val="1D4089"/>
      </a:accent5>
      <a:accent6>
        <a:srgbClr val="91C4E7"/>
      </a:accent6>
      <a:hlink>
        <a:srgbClr val="FF453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291</Words>
  <Application>Microsoft Office PowerPoint</Application>
  <PresentationFormat>On-screen Show (16:9)</PresentationFormat>
  <Paragraphs>61</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Bebas Neue</vt:lpstr>
      <vt:lpstr>Calibri</vt:lpstr>
      <vt:lpstr>Libre Franklin</vt:lpstr>
      <vt:lpstr>Roboto Condensed Light</vt:lpstr>
      <vt:lpstr>Libre Franklin Light</vt:lpstr>
      <vt:lpstr>Arial</vt:lpstr>
      <vt:lpstr>Democrats &amp; Republicans: Election by Slidesgo</vt:lpstr>
      <vt:lpstr>Voting Trends   2016-2018</vt:lpstr>
      <vt:lpstr>TABLE OF CONTENTS</vt:lpstr>
      <vt:lpstr>ABout the project</vt:lpstr>
      <vt:lpstr> Why It’s Important </vt:lpstr>
      <vt:lpstr>Demonstration</vt:lpstr>
      <vt:lpstr>Our Process</vt:lpstr>
      <vt:lpstr>PowerPoint Presentation</vt:lpstr>
      <vt:lpstr>Conclusions</vt:lpstr>
      <vt:lpstr>Final Thoughts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Voting Trends   2016-2018</dc:title>
  <cp:lastModifiedBy>Jordon Moses</cp:lastModifiedBy>
  <cp:revision>1</cp:revision>
  <dcterms:modified xsi:type="dcterms:W3CDTF">2023-01-17T01:08:03Z</dcterms:modified>
</cp:coreProperties>
</file>