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7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5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ED26D6-4938-4A1B-BF02-AD22FDF9FFD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2E0812-7B2A-4044-A02F-8C880E55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28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90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leniumhq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3124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1, Class 1</a:t>
            </a:r>
            <a:br>
              <a:rPr lang="en-US" dirty="0" smtClean="0"/>
            </a:br>
            <a:r>
              <a:rPr lang="en-US" dirty="0" smtClean="0"/>
              <a:t>Deck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Selenium IDE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Instructor</a:t>
            </a:r>
          </a:p>
          <a:p>
            <a:r>
              <a:rPr lang="en-US" smtClean="0"/>
              <a:t>David F Wagoner</a:t>
            </a:r>
          </a:p>
          <a:p>
            <a:r>
              <a:rPr lang="en-US" smtClean="0"/>
              <a:t>PMP, CSQE, CMQ/OE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1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bottom of the IDE contains a tabbed window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log tab is used to log execution messages so you can see when a test succeeds or fails</a:t>
            </a:r>
          </a:p>
          <a:p>
            <a:pPr lvl="1"/>
            <a:r>
              <a:rPr lang="en-US" dirty="0" smtClean="0"/>
              <a:t>This information is valuable for determining the cause of problems with your script</a:t>
            </a:r>
          </a:p>
          <a:p>
            <a:r>
              <a:rPr lang="en-US" dirty="0" smtClean="0"/>
              <a:t>Press the Clear button to clear out old, irrelevant messages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514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5240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7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Selenium is a state-of-the-practice test automation tool used by many web development companies</a:t>
            </a:r>
          </a:p>
          <a:p>
            <a:r>
              <a:rPr lang="en-US" dirty="0" smtClean="0"/>
              <a:t>Includes a macro recorder and very basic library function.  This will be used in the section of the course (Part I)</a:t>
            </a:r>
          </a:p>
          <a:p>
            <a:r>
              <a:rPr lang="en-US" dirty="0" smtClean="0"/>
              <a:t>The Selenium Web Driver is the more rigorous automated suite with several programming interfaces (perl, python…etc.).  This will be used in Part II of this course.  We’ll be using Python.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5240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8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C\150201\SeleniumG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2" y="152400"/>
            <a:ext cx="861348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7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534400" cy="761999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www.seleniumhq.org</a:t>
            </a:r>
            <a:r>
              <a:rPr lang="en-US" dirty="0"/>
              <a:t> </a:t>
            </a:r>
            <a:r>
              <a:rPr lang="en-US" dirty="0" smtClean="0"/>
              <a:t>- click on Download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5240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L:\E_Personal\MC Classes\SW Testing\151027\images\SElenium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391275" cy="39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8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Scroll down to Selenium IDE, per below</a:t>
            </a:r>
          </a:p>
          <a:p>
            <a:r>
              <a:rPr lang="en-US" dirty="0" smtClean="0"/>
              <a:t>Click to go to </a:t>
            </a:r>
            <a:r>
              <a:rPr lang="en-US" dirty="0" err="1" smtClean="0"/>
              <a:t>mozilla</a:t>
            </a:r>
            <a:r>
              <a:rPr lang="en-US" dirty="0" smtClean="0"/>
              <a:t> add </a:t>
            </a:r>
            <a:r>
              <a:rPr lang="en-US" dirty="0" err="1" smtClean="0"/>
              <a:t>ons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5240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L:\E_Personal\MC Classes\SW Testing\151027\images\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73056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3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Mozilla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Download, install and restart Firefox</a:t>
            </a:r>
            <a:endParaRPr lang="en-US" dirty="0"/>
          </a:p>
        </p:txBody>
      </p:sp>
      <p:pic>
        <p:nvPicPr>
          <p:cNvPr id="3074" name="Picture 2" descr="L:\E_Personal\MC Classes\SW Testing\151027\images\mozil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2667000"/>
            <a:ext cx="77247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5240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1619"/>
          </a:xfrm>
        </p:spPr>
        <p:txBody>
          <a:bodyPr/>
          <a:lstStyle/>
          <a:p>
            <a:r>
              <a:rPr lang="en-US" dirty="0" smtClean="0"/>
              <a:t>Opening the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286000" cy="121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When Firefox restarts, click on Tools, Selenium IDE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96257"/>
            <a:ext cx="6267450" cy="576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44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up the web site to be tested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newtours.demoaut.com</a:t>
            </a:r>
          </a:p>
          <a:p>
            <a:r>
              <a:rPr lang="en-US" dirty="0" smtClean="0"/>
              <a:t>Click on the Record button </a:t>
            </a:r>
          </a:p>
          <a:p>
            <a:r>
              <a:rPr lang="en-US" dirty="0" smtClean="0"/>
              <a:t>Begin browsing to build your test case</a:t>
            </a:r>
          </a:p>
          <a:p>
            <a:r>
              <a:rPr lang="en-US" dirty="0" smtClean="0"/>
              <a:t>After exploring one page, store the test case using a meaningful name (e.g., ‘Main’ for main page of a site, ‘Login’ for the login page…etc.</a:t>
            </a:r>
          </a:p>
          <a:p>
            <a:r>
              <a:rPr lang="en-US" dirty="0" smtClean="0"/>
              <a:t>Then proceed to the next page on the site to be tested and record another script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323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5240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7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test script </a:t>
            </a:r>
          </a:p>
          <a:p>
            <a:r>
              <a:rPr lang="en-US" dirty="0" smtClean="0"/>
              <a:t>Press Run </a:t>
            </a:r>
          </a:p>
          <a:p>
            <a:r>
              <a:rPr lang="en-US" dirty="0" smtClean="0"/>
              <a:t>Next, Run the same script and move the speed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62200"/>
            <a:ext cx="333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70" y="3435927"/>
            <a:ext cx="857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0"/>
            <a:ext cx="15240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349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Software QA and Testing with Automation using Selenium IDE Course 1, Class 1 Deck 2 Selenium IDE </vt:lpstr>
      <vt:lpstr>Selenium</vt:lpstr>
      <vt:lpstr>PowerPoint Presentation</vt:lpstr>
      <vt:lpstr>Downloading Plugin</vt:lpstr>
      <vt:lpstr>Downloading Plugin</vt:lpstr>
      <vt:lpstr>Mozilla Repository</vt:lpstr>
      <vt:lpstr>Opening the IDE</vt:lpstr>
      <vt:lpstr>Script Recording</vt:lpstr>
      <vt:lpstr>Running Scripts</vt:lpstr>
      <vt:lpstr>The 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jypz</dc:creator>
  <cp:lastModifiedBy>David F Wagoner</cp:lastModifiedBy>
  <cp:revision>11</cp:revision>
  <dcterms:created xsi:type="dcterms:W3CDTF">2015-03-08T14:55:16Z</dcterms:created>
  <dcterms:modified xsi:type="dcterms:W3CDTF">2016-02-15T10:37:54Z</dcterms:modified>
</cp:coreProperties>
</file>