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9341E4-DE3D-4101-938C-EA2193D7F2F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FC2B10-87D5-45AE-A1EC-1EA0EB46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8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9341E4-DE3D-4101-938C-EA2193D7F2F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FC2B10-87D5-45AE-A1EC-1EA0EB46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73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9341E4-DE3D-4101-938C-EA2193D7F2F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FC2B10-87D5-45AE-A1EC-1EA0EB46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6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9341E4-DE3D-4101-938C-EA2193D7F2F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FC2B10-87D5-45AE-A1EC-1EA0EB46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7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9341E4-DE3D-4101-938C-EA2193D7F2F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FC2B10-87D5-45AE-A1EC-1EA0EB46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9341E4-DE3D-4101-938C-EA2193D7F2F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FC2B10-87D5-45AE-A1EC-1EA0EB46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9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9341E4-DE3D-4101-938C-EA2193D7F2F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FC2B10-87D5-45AE-A1EC-1EA0EB46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5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9341E4-DE3D-4101-938C-EA2193D7F2F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FC2B10-87D5-45AE-A1EC-1EA0EB46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9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9341E4-DE3D-4101-938C-EA2193D7F2F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FC2B10-87D5-45AE-A1EC-1EA0EB46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9341E4-DE3D-4101-938C-EA2193D7F2F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FC2B10-87D5-45AE-A1EC-1EA0EB46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6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9341E4-DE3D-4101-938C-EA2193D7F2F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2FC2B10-87D5-45AE-A1EC-1EA0EB462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2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356350"/>
            <a:ext cx="1371600" cy="365125"/>
          </a:xfrm>
          <a:prstGeom prst="rect">
            <a:avLst/>
          </a:prstGeo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69D71191-D6F7-4EB1-B544-658800134A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9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etfirebug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4190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Software </a:t>
            </a:r>
            <a:r>
              <a:rPr lang="en-US" dirty="0"/>
              <a:t>QA and Testing with Automation using Selenium </a:t>
            </a:r>
            <a:r>
              <a:rPr lang="en-US" dirty="0" smtClean="0"/>
              <a:t>IDE</a:t>
            </a:r>
            <a:br>
              <a:rPr lang="en-US" dirty="0" smtClean="0"/>
            </a:br>
            <a:r>
              <a:rPr lang="en-US" dirty="0" smtClean="0"/>
              <a:t>Course 1, Class 2</a:t>
            </a:r>
            <a:br>
              <a:rPr lang="en-US" dirty="0" smtClean="0"/>
            </a:br>
            <a:r>
              <a:rPr lang="en-US" dirty="0" smtClean="0"/>
              <a:t>Deck 2</a:t>
            </a:r>
            <a:br>
              <a:rPr lang="en-US" dirty="0" smtClean="0"/>
            </a:br>
            <a:r>
              <a:rPr lang="en-US" dirty="0" smtClean="0"/>
              <a:t>HTML Elements</a:t>
            </a:r>
            <a:br>
              <a:rPr lang="en-US" dirty="0" smtClean="0"/>
            </a:b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err="1" smtClean="0"/>
              <a:t>Selenese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752600"/>
          </a:xfrm>
        </p:spPr>
        <p:txBody>
          <a:bodyPr/>
          <a:lstStyle/>
          <a:p>
            <a:r>
              <a:rPr lang="en-US" dirty="0" smtClean="0"/>
              <a:t>Instructor</a:t>
            </a:r>
          </a:p>
          <a:p>
            <a:r>
              <a:rPr lang="en-US" dirty="0" smtClean="0"/>
              <a:t>David F Wagoner</a:t>
            </a:r>
          </a:p>
          <a:p>
            <a:r>
              <a:rPr lang="en-US" dirty="0" smtClean="0"/>
              <a:t>PMP, CSQE, CMQ/OE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6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last session, we experimented with creating a script by macro recording</a:t>
            </a:r>
          </a:p>
          <a:p>
            <a:r>
              <a:rPr lang="en-US" dirty="0" smtClean="0"/>
              <a:t>In this session we’ll build a script by analyzing the web page and creating a script using </a:t>
            </a:r>
            <a:r>
              <a:rPr lang="en-US" dirty="0" err="1" smtClean="0"/>
              <a:t>Selenese</a:t>
            </a:r>
            <a:endParaRPr lang="en-US" dirty="0" smtClean="0"/>
          </a:p>
          <a:p>
            <a:r>
              <a:rPr lang="en-US" dirty="0" err="1" smtClean="0"/>
              <a:t>Selenese</a:t>
            </a:r>
            <a:r>
              <a:rPr lang="en-US" dirty="0" smtClean="0"/>
              <a:t> is the language of the Selenium automation engine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52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Structure &amp;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use automation beyond just recording it as you type in data values, one has to be able to identify the elements of a web page:</a:t>
            </a:r>
          </a:p>
          <a:p>
            <a:pPr lvl="1"/>
            <a:r>
              <a:rPr lang="en-US" dirty="0" smtClean="0"/>
              <a:t>Fields</a:t>
            </a:r>
          </a:p>
          <a:p>
            <a:pPr lvl="1"/>
            <a:r>
              <a:rPr lang="en-US" dirty="0" smtClean="0"/>
              <a:t>Buttons</a:t>
            </a:r>
          </a:p>
          <a:p>
            <a:pPr lvl="1"/>
            <a:r>
              <a:rPr lang="en-US" dirty="0" smtClean="0"/>
              <a:t>Prompts, List Boxes…etc.</a:t>
            </a:r>
          </a:p>
          <a:p>
            <a:r>
              <a:rPr lang="en-US" dirty="0" smtClean="0"/>
              <a:t>We don’t have to know HTML</a:t>
            </a:r>
          </a:p>
          <a:p>
            <a:r>
              <a:rPr lang="en-US" dirty="0" smtClean="0"/>
              <a:t>We DO have to know how to look at html and identify the elements we want to test so we can access and use them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4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Ways to Find Element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HTML Constructs</a:t>
            </a:r>
          </a:p>
          <a:p>
            <a:pPr lvl="1"/>
            <a:r>
              <a:rPr lang="en-US" dirty="0" smtClean="0"/>
              <a:t>Fields, buttons, links…</a:t>
            </a:r>
            <a:r>
              <a:rPr lang="en-US" dirty="0" err="1" smtClean="0"/>
              <a:t>etc</a:t>
            </a:r>
            <a:r>
              <a:rPr lang="en-US" dirty="0" smtClean="0"/>
              <a:t> can be uniquely identified by</a:t>
            </a:r>
          </a:p>
          <a:p>
            <a:pPr lvl="2"/>
            <a:r>
              <a:rPr lang="en-US" dirty="0" smtClean="0"/>
              <a:t>Id</a:t>
            </a:r>
          </a:p>
          <a:p>
            <a:pPr lvl="2"/>
            <a:r>
              <a:rPr lang="en-US" dirty="0" smtClean="0"/>
              <a:t>Name</a:t>
            </a:r>
          </a:p>
          <a:p>
            <a:pPr lvl="2"/>
            <a:r>
              <a:rPr lang="en-US" dirty="0" smtClean="0"/>
              <a:t>Link Text</a:t>
            </a:r>
          </a:p>
          <a:p>
            <a:pPr lvl="2"/>
            <a:r>
              <a:rPr lang="en-US" dirty="0" smtClean="0"/>
              <a:t>CSS Selector</a:t>
            </a:r>
          </a:p>
          <a:p>
            <a:pPr lvl="2"/>
            <a:r>
              <a:rPr lang="en-US" dirty="0" smtClean="0"/>
              <a:t>Document Object Model</a:t>
            </a:r>
          </a:p>
          <a:p>
            <a:pPr lvl="1"/>
            <a:r>
              <a:rPr lang="en-US" dirty="0" smtClean="0"/>
              <a:t>We’re going to use ‘name’ for our example to determine the name of individual elements on a sample web page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8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 </a:t>
            </a:r>
            <a:r>
              <a:rPr lang="en-US" dirty="0" smtClean="0"/>
              <a:t>for examining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Firebug Firefox plugin</a:t>
            </a:r>
          </a:p>
          <a:p>
            <a:pPr lvl="1"/>
            <a:r>
              <a:rPr lang="en-US" dirty="0" smtClean="0"/>
              <a:t>Can look up identifying information by browsing to the element on the page and clicking on it</a:t>
            </a:r>
          </a:p>
          <a:p>
            <a:pPr lvl="1"/>
            <a:r>
              <a:rPr lang="en-US" dirty="0" smtClean="0"/>
              <a:t>Download Firebug from</a:t>
            </a:r>
          </a:p>
          <a:p>
            <a:pPr lvl="2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getfirebug.com/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Copyright 2016 David Wagoner, Montgomery College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9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Firebug Demo</a:t>
            </a:r>
          </a:p>
          <a:p>
            <a:r>
              <a:rPr lang="en-US" dirty="0" smtClean="0"/>
              <a:t>Looking up element names</a:t>
            </a:r>
          </a:p>
          <a:p>
            <a:pPr lvl="1"/>
            <a:r>
              <a:rPr lang="en-US" dirty="0" smtClean="0"/>
              <a:t>Base address</a:t>
            </a:r>
          </a:p>
          <a:p>
            <a:pPr lvl="1"/>
            <a:r>
              <a:rPr lang="en-US" dirty="0"/>
              <a:t>&gt;http://newtours.demoaut.com</a:t>
            </a:r>
            <a:endParaRPr lang="en-US" dirty="0" smtClean="0"/>
          </a:p>
          <a:p>
            <a:r>
              <a:rPr lang="en-US" dirty="0" smtClean="0"/>
              <a:t>Script Building using </a:t>
            </a:r>
            <a:r>
              <a:rPr lang="en-US" dirty="0" err="1" smtClean="0"/>
              <a:t>Selenese</a:t>
            </a:r>
            <a:endParaRPr lang="en-US" dirty="0" smtClean="0"/>
          </a:p>
          <a:p>
            <a:pPr lvl="1"/>
            <a:r>
              <a:rPr lang="en-US" dirty="0" smtClean="0"/>
              <a:t>Using the Command Grid</a:t>
            </a:r>
          </a:p>
          <a:p>
            <a:pPr lvl="1"/>
            <a:r>
              <a:rPr lang="en-US" dirty="0" smtClean="0"/>
              <a:t>Using variables in the Command Grid</a:t>
            </a:r>
          </a:p>
          <a:p>
            <a:r>
              <a:rPr lang="en-US" dirty="0" smtClean="0"/>
              <a:t>Saving changes and viewing </a:t>
            </a:r>
            <a:r>
              <a:rPr lang="en-US" dirty="0" err="1" smtClean="0"/>
              <a:t>Selenese</a:t>
            </a:r>
            <a:r>
              <a:rPr lang="en-US" dirty="0" smtClean="0"/>
              <a:t> outside of Selenium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1371600" cy="365125"/>
          </a:xfrm>
        </p:spPr>
        <p:txBody>
          <a:bodyPr/>
          <a:lstStyle/>
          <a:p>
            <a:fld id="{7AD20EE4-0733-4907-8B15-0EC5B219CC6A}" type="datetimeFigureOut">
              <a:rPr lang="en-US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356350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2016 David Wagoner, Montgomery College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69D71191-D6F7-4EB1-B544-658800134A88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2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291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Software QA and Testing with Automation using Selenium IDE Course 1, Class 2 Deck 2 HTML Elements and Selenese </vt:lpstr>
      <vt:lpstr>Script Building</vt:lpstr>
      <vt:lpstr>Page Structure &amp; Elements</vt:lpstr>
      <vt:lpstr>5 Ways to Find Element Info</vt:lpstr>
      <vt:lpstr>Tool for examining HTML</vt:lpstr>
      <vt:lpstr>Lab</vt:lpstr>
    </vt:vector>
  </TitlesOfParts>
  <Company>Aspire Global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F Wagoner</dc:creator>
  <cp:lastModifiedBy>David F Wagoner</cp:lastModifiedBy>
  <cp:revision>4</cp:revision>
  <dcterms:created xsi:type="dcterms:W3CDTF">2015-05-31T22:03:28Z</dcterms:created>
  <dcterms:modified xsi:type="dcterms:W3CDTF">2016-02-15T09:43:02Z</dcterms:modified>
</cp:coreProperties>
</file>