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2015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2015 Montgomery College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ewtours.demoau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220507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Copyright 2015 Montgomery College, David F Wagoner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81000"/>
            <a:ext cx="7772400" cy="321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QA and Testing with Automation using Selenium WebDriver</a:t>
            </a:r>
            <a:br>
              <a:rPr lang="en-US" dirty="0" smtClean="0"/>
            </a:br>
            <a:r>
              <a:rPr lang="en-US" dirty="0" smtClean="0"/>
              <a:t>Course 1, Class 3</a:t>
            </a:r>
            <a:br>
              <a:rPr lang="en-US" dirty="0" smtClean="0"/>
            </a:br>
            <a:r>
              <a:rPr lang="en-US" dirty="0" smtClean="0"/>
              <a:t>Deck 4</a:t>
            </a:r>
            <a:br>
              <a:rPr lang="en-US" dirty="0" smtClean="0"/>
            </a:br>
            <a:r>
              <a:rPr lang="en-US" dirty="0" smtClean="0"/>
              <a:t>IDE Lists and Buttons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to:</a:t>
            </a:r>
          </a:p>
          <a:p>
            <a:pPr lvl="1"/>
            <a:r>
              <a:rPr lang="en-US" dirty="0" smtClean="0"/>
              <a:t>Use Selenium WebDriver to develop automated scripts and suites using different browsers</a:t>
            </a:r>
          </a:p>
          <a:p>
            <a:pPr lvl="1"/>
            <a:r>
              <a:rPr lang="en-US" dirty="0" smtClean="0"/>
              <a:t>Use Python to code the </a:t>
            </a:r>
            <a:r>
              <a:rPr lang="en-US" dirty="0"/>
              <a:t>S</a:t>
            </a:r>
            <a:r>
              <a:rPr lang="en-US" dirty="0" smtClean="0"/>
              <a:t>elenese commands for scripts</a:t>
            </a:r>
          </a:p>
          <a:p>
            <a:pPr lvl="1"/>
            <a:r>
              <a:rPr lang="en-US" dirty="0" smtClean="0"/>
              <a:t>Structure scripts into suites</a:t>
            </a:r>
          </a:p>
          <a:p>
            <a:pPr lvl="1"/>
            <a:r>
              <a:rPr lang="en-US" dirty="0" smtClean="0"/>
              <a:t>Develop a test suite to exercise a web commerce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Lists and Button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are similar to small arrays of data, each value stored separately for a group of list items or group of related buttons</a:t>
            </a:r>
          </a:p>
          <a:p>
            <a:r>
              <a:rPr lang="en-US" dirty="0" smtClean="0"/>
              <a:t>IDE allows selection by using the value desired or an index</a:t>
            </a:r>
          </a:p>
          <a:p>
            <a:r>
              <a:rPr lang="en-US" dirty="0" smtClean="0"/>
              <a:t>Indices start at zero, so the second item is index number 1 </a:t>
            </a:r>
          </a:p>
          <a:p>
            <a:r>
              <a:rPr lang="en-US" dirty="0" smtClean="0"/>
              <a:t>You SELECT a list item and CLICK a radio button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6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Lists and Button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address a list and select an entry:</a:t>
            </a:r>
          </a:p>
          <a:p>
            <a:pPr lvl="2"/>
            <a:r>
              <a:rPr lang="en-US" dirty="0"/>
              <a:t>Select</a:t>
            </a:r>
          </a:p>
          <a:p>
            <a:pPr lvl="2"/>
            <a:r>
              <a:rPr lang="en-US" dirty="0"/>
              <a:t>name=&lt;field name&gt; label=&lt;literal value&gt;, or </a:t>
            </a:r>
          </a:p>
          <a:p>
            <a:pPr lvl="2"/>
            <a:r>
              <a:rPr lang="en-US" dirty="0"/>
              <a:t>name=&lt;field name&gt; index=&lt;integer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To address a group of buttons</a:t>
            </a:r>
          </a:p>
          <a:p>
            <a:pPr lvl="2"/>
            <a:r>
              <a:rPr lang="en-US" dirty="0" smtClean="0"/>
              <a:t>Click</a:t>
            </a:r>
            <a:endParaRPr lang="en-US" dirty="0"/>
          </a:p>
          <a:p>
            <a:pPr lvl="2"/>
            <a:r>
              <a:rPr lang="en-US" dirty="0"/>
              <a:t>name=&lt;field name&gt; </a:t>
            </a:r>
            <a:r>
              <a:rPr lang="en-US" dirty="0" smtClean="0"/>
              <a:t>value=&lt;</a:t>
            </a:r>
            <a:r>
              <a:rPr lang="en-US" dirty="0"/>
              <a:t>literal value&gt;, or </a:t>
            </a:r>
          </a:p>
          <a:p>
            <a:pPr lvl="2"/>
            <a:r>
              <a:rPr lang="en-US" dirty="0"/>
              <a:t>name=&lt;field name&gt; index=&lt;integer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 the above, the value parameter is blank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IDE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://newtours.demoaut.com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create a new script</a:t>
            </a:r>
          </a:p>
          <a:p>
            <a:r>
              <a:rPr lang="en-US" dirty="0" smtClean="0"/>
              <a:t>Login to site, you’ll be on reservations page</a:t>
            </a:r>
          </a:p>
          <a:p>
            <a:r>
              <a:rPr lang="en-US" dirty="0" smtClean="0"/>
              <a:t>Enter the scripting provided on screen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7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630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9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266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Course Objectives</vt:lpstr>
      <vt:lpstr>IDE Lists and Button Groups</vt:lpstr>
      <vt:lpstr>IDE Lists and Button Groups</vt:lpstr>
      <vt:lpstr>Brief IDE Lab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98</cp:revision>
  <dcterms:created xsi:type="dcterms:W3CDTF">2015-01-11T21:24:15Z</dcterms:created>
  <dcterms:modified xsi:type="dcterms:W3CDTF">2016-02-15T09:55:47Z</dcterms:modified>
</cp:coreProperties>
</file>