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3</a:t>
            </a:r>
            <a:br>
              <a:rPr lang="en-US" dirty="0" smtClean="0"/>
            </a:br>
            <a:r>
              <a:rPr lang="en-US" smtClean="0"/>
              <a:t>Deck </a:t>
            </a:r>
            <a:r>
              <a:rPr lang="en-US" dirty="0"/>
              <a:t>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 Test scripts are relatively simple and straightforward, Defining: </a:t>
            </a:r>
          </a:p>
          <a:p>
            <a:pPr lvl="1"/>
            <a:r>
              <a:rPr lang="en-US" dirty="0" smtClean="0"/>
              <a:t>A unique Test Id</a:t>
            </a:r>
          </a:p>
          <a:p>
            <a:pPr lvl="1"/>
            <a:r>
              <a:rPr lang="en-US" dirty="0" smtClean="0"/>
              <a:t>Inputs (Test Data), Outputs (Reports, Database)</a:t>
            </a:r>
          </a:p>
          <a:p>
            <a:pPr lvl="1"/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Special Environmental Needs </a:t>
            </a:r>
          </a:p>
          <a:p>
            <a:pPr lvl="2"/>
            <a:r>
              <a:rPr lang="en-US" dirty="0" smtClean="0"/>
              <a:t>If different from Test Plan</a:t>
            </a:r>
          </a:p>
          <a:p>
            <a:pPr lvl="1"/>
            <a:r>
              <a:rPr lang="en-US" dirty="0" smtClean="0"/>
              <a:t>Success/Failure Criteria </a:t>
            </a:r>
          </a:p>
          <a:p>
            <a:pPr lvl="2"/>
            <a:r>
              <a:rPr lang="en-US" dirty="0" smtClean="0"/>
              <a:t>Often not used</a:t>
            </a:r>
          </a:p>
          <a:p>
            <a:pPr lvl="1"/>
            <a:r>
              <a:rPr lang="en-US" dirty="0" smtClean="0"/>
              <a:t>Related Scripts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2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Scripts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Scripts</a:t>
            </a:r>
          </a:p>
          <a:p>
            <a:pPr lvl="1"/>
            <a:r>
              <a:rPr lang="en-US" dirty="0" smtClean="0"/>
              <a:t>Some tools allow specification of similar data</a:t>
            </a:r>
          </a:p>
          <a:p>
            <a:pPr lvl="1"/>
            <a:r>
              <a:rPr lang="en-US" dirty="0" smtClean="0"/>
              <a:t>Selenium is focused more on the script steps (execution) and the suite to which scripts belong</a:t>
            </a:r>
          </a:p>
          <a:p>
            <a:pPr lvl="2"/>
            <a:r>
              <a:rPr lang="en-US" dirty="0" smtClean="0"/>
              <a:t>So there may be the need for cohort tools like spreadsheets to manage meta data needed for managing a test effort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Script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begins in planning with existing test scripts</a:t>
            </a:r>
          </a:p>
          <a:p>
            <a:r>
              <a:rPr lang="en-US" dirty="0" smtClean="0"/>
              <a:t>As a project progresses through requirements, design and coding, more detail emerges about the application, adding more depth to test scripts and more/better understanding of what testing will involve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8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levels or types of reporting</a:t>
            </a:r>
          </a:p>
          <a:p>
            <a:pPr lvl="1"/>
            <a:r>
              <a:rPr lang="en-US" dirty="0" smtClean="0"/>
              <a:t>During the Test Phase of the project as defects are detected</a:t>
            </a:r>
          </a:p>
          <a:p>
            <a:pPr lvl="2"/>
            <a:r>
              <a:rPr lang="en-US" dirty="0" smtClean="0"/>
              <a:t>Reporting on defects to get them fixed</a:t>
            </a:r>
          </a:p>
          <a:p>
            <a:pPr lvl="2"/>
            <a:r>
              <a:rPr lang="en-US" dirty="0" smtClean="0"/>
              <a:t>Severity of the defect and accurately describing it are important</a:t>
            </a:r>
          </a:p>
          <a:p>
            <a:pPr lvl="2"/>
            <a:r>
              <a:rPr lang="en-US" dirty="0" smtClean="0"/>
              <a:t>Defects reported must be reproducible</a:t>
            </a:r>
          </a:p>
          <a:p>
            <a:pPr lvl="1"/>
            <a:r>
              <a:rPr lang="en-US" dirty="0" smtClean="0"/>
              <a:t>After the Test Phase to report on the overall testing effort and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7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Phase Interim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already discussed the main mechanisms for reporting the data in the previous class</a:t>
            </a:r>
          </a:p>
          <a:p>
            <a:r>
              <a:rPr lang="en-US" dirty="0" smtClean="0"/>
              <a:t>The meetings to review and discuss and determine which defects are to be fixed is typically run by the Testing Team or Test Lead</a:t>
            </a:r>
          </a:p>
          <a:p>
            <a:pPr lvl="1"/>
            <a:r>
              <a:rPr lang="en-US" dirty="0" smtClean="0"/>
              <a:t>Risk, complexity of the code, priority of the change and module are all considered</a:t>
            </a:r>
          </a:p>
          <a:p>
            <a:r>
              <a:rPr lang="en-US" dirty="0" smtClean="0"/>
              <a:t>It’s important to be diplomatic and avoid exaggerating defects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5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Unique Report Id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Variances</a:t>
            </a:r>
          </a:p>
          <a:p>
            <a:pPr lvl="1"/>
            <a:r>
              <a:rPr lang="en-US" dirty="0" smtClean="0"/>
              <a:t>What changed from initial planning to end result</a:t>
            </a:r>
          </a:p>
          <a:p>
            <a:pPr lvl="1"/>
            <a:r>
              <a:rPr lang="en-US" dirty="0" smtClean="0"/>
              <a:t>Things done different from past efforts </a:t>
            </a:r>
          </a:p>
          <a:p>
            <a:r>
              <a:rPr lang="en-US" dirty="0" smtClean="0"/>
              <a:t>Assessment/Evaluation</a:t>
            </a:r>
          </a:p>
          <a:p>
            <a:pPr lvl="1"/>
            <a:r>
              <a:rPr lang="en-US" dirty="0" smtClean="0"/>
              <a:t>Overall Effectiveness</a:t>
            </a:r>
          </a:p>
          <a:p>
            <a:r>
              <a:rPr lang="en-US" dirty="0" smtClean="0"/>
              <a:t>Results Summary</a:t>
            </a:r>
          </a:p>
          <a:p>
            <a:pPr lvl="1"/>
            <a:r>
              <a:rPr lang="en-US" dirty="0" smtClean="0"/>
              <a:t>Defect </a:t>
            </a:r>
            <a:r>
              <a:rPr lang="en-US" dirty="0"/>
              <a:t>and quality metrics</a:t>
            </a:r>
          </a:p>
          <a:p>
            <a:pPr lvl="1"/>
            <a:r>
              <a:rPr lang="en-US" dirty="0"/>
              <a:t>Results of new </a:t>
            </a:r>
            <a:r>
              <a:rPr lang="en-US" dirty="0" smtClean="0"/>
              <a:t>approaches</a:t>
            </a:r>
          </a:p>
          <a:p>
            <a:r>
              <a:rPr lang="en-US" dirty="0" smtClean="0"/>
              <a:t>Activity Summary</a:t>
            </a:r>
          </a:p>
          <a:p>
            <a:pPr lvl="1"/>
            <a:r>
              <a:rPr lang="en-US" dirty="0" smtClean="0"/>
              <a:t>Schedule metrics</a:t>
            </a:r>
          </a:p>
          <a:p>
            <a:r>
              <a:rPr lang="en-US" dirty="0" smtClean="0"/>
              <a:t>Approvals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2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375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Software QA and Testing with Automation using Selenium IDE Course 1, Class 3 Deck 1 </vt:lpstr>
      <vt:lpstr>Test Scripts</vt:lpstr>
      <vt:lpstr>Test Scripts (cont.)</vt:lpstr>
      <vt:lpstr>Test Script Organization</vt:lpstr>
      <vt:lpstr>Test Reporting</vt:lpstr>
      <vt:lpstr>Test Phase Interim Reporting</vt:lpstr>
      <vt:lpstr>Test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David F Wagoner</cp:lastModifiedBy>
  <cp:revision>83</cp:revision>
  <dcterms:created xsi:type="dcterms:W3CDTF">2015-01-11T21:24:15Z</dcterms:created>
  <dcterms:modified xsi:type="dcterms:W3CDTF">2016-02-15T09:57:17Z</dcterms:modified>
</cp:coreProperties>
</file>