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2/15/2016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a:p>
        </p:txBody>
      </p:sp>
    </p:spTree>
    <p:extLst>
      <p:ext uri="{BB962C8B-B14F-4D97-AF65-F5344CB8AC3E}">
        <p14:creationId xmlns:p14="http://schemas.microsoft.com/office/powerpoint/2010/main" val="2148672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4</a:t>
            </a:r>
            <a:br>
              <a:rPr lang="en-US" dirty="0" smtClean="0"/>
            </a:br>
            <a:r>
              <a:rPr lang="en-US" dirty="0" smtClean="0"/>
              <a:t>Deck </a:t>
            </a:r>
            <a:r>
              <a:rPr lang="en-US" dirty="0" smtClean="0"/>
              <a:t>3</a:t>
            </a:r>
            <a:br>
              <a:rPr lang="en-US" dirty="0" smtClean="0"/>
            </a:br>
            <a:r>
              <a:rPr lang="en-US" dirty="0" smtClean="0"/>
              <a:t>Security Testing</a:t>
            </a:r>
            <a:r>
              <a:rPr lang="en-US" dirty="0"/>
              <a:t/>
            </a:r>
            <a:br>
              <a:rPr lang="en-US" dirty="0"/>
            </a:br>
            <a:endParaRPr lang="en-US" dirty="0"/>
          </a:p>
        </p:txBody>
      </p:sp>
      <p:sp>
        <p:nvSpPr>
          <p:cNvPr id="3" name="Subtitle 2"/>
          <p:cNvSpPr>
            <a:spLocks noGrp="1"/>
          </p:cNvSpPr>
          <p:nvPr>
            <p:ph type="subTitle" idx="1"/>
          </p:nvPr>
        </p:nvSpPr>
        <p:spPr>
          <a:xfrm>
            <a:off x="1371600" y="4191000"/>
            <a:ext cx="6400800" cy="1752600"/>
          </a:xfrm>
        </p:spPr>
        <p:txBody>
          <a:bodyPr/>
          <a:lstStyle/>
          <a:p>
            <a:r>
              <a:rPr lang="en-US" dirty="0" smtClean="0"/>
              <a:t>Instructor</a:t>
            </a:r>
          </a:p>
          <a:p>
            <a:r>
              <a:rPr lang="en-US" dirty="0" smtClean="0"/>
              <a:t>David F Wagoner</a:t>
            </a:r>
          </a:p>
          <a:p>
            <a:r>
              <a:rPr lang="en-US" dirty="0" smtClean="0"/>
              <a:t>PMP, CSQE, CMQ/OE</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a:t>
            </a:fld>
            <a:endParaRPr lang="en-US" dirty="0"/>
          </a:p>
        </p:txBody>
      </p:sp>
    </p:spTree>
    <p:extLst>
      <p:ext uri="{BB962C8B-B14F-4D97-AF65-F5344CB8AC3E}">
        <p14:creationId xmlns:p14="http://schemas.microsoft.com/office/powerpoint/2010/main" val="57082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Security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Unfortunately, we have among us some who are motivated by hacking and care little for our lost time, money and data</a:t>
            </a:r>
          </a:p>
          <a:p>
            <a:r>
              <a:rPr lang="en-US" dirty="0" smtClean="0"/>
              <a:t>Hacking has gone from nerds in basements to villains that rake in millions and billions of dollars – it’s their profession</a:t>
            </a:r>
          </a:p>
          <a:p>
            <a:r>
              <a:rPr lang="en-US" dirty="0" smtClean="0"/>
              <a:t>At the end of the day, it’s usually someone that, pardon the pun, couldn’t hack it in the real world, so they seek prestige in an underworld to prop up sagging egos</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2</a:t>
            </a:fld>
            <a:endParaRPr lang="en-US" dirty="0"/>
          </a:p>
        </p:txBody>
      </p:sp>
    </p:spTree>
    <p:extLst>
      <p:ext uri="{BB962C8B-B14F-4D97-AF65-F5344CB8AC3E}">
        <p14:creationId xmlns:p14="http://schemas.microsoft.com/office/powerpoint/2010/main" val="381502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a:t>
            </a:r>
            <a:r>
              <a:rPr lang="en-US" dirty="0" smtClean="0"/>
              <a:t>Security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aspects to security and security testing that are well outside the testing domain you will occupy</a:t>
            </a:r>
          </a:p>
          <a:p>
            <a:r>
              <a:rPr lang="en-US" dirty="0" smtClean="0"/>
              <a:t>Making the system secure is NOT your job. That belongs to:</a:t>
            </a:r>
          </a:p>
          <a:p>
            <a:pPr lvl="1"/>
            <a:r>
              <a:rPr lang="en-US" dirty="0" smtClean="0"/>
              <a:t>Security personnel</a:t>
            </a:r>
          </a:p>
          <a:p>
            <a:pPr lvl="1"/>
            <a:r>
              <a:rPr lang="en-US" dirty="0" smtClean="0"/>
              <a:t>Project managers</a:t>
            </a:r>
          </a:p>
          <a:p>
            <a:pPr lvl="1"/>
            <a:r>
              <a:rPr lang="en-US" dirty="0" smtClean="0"/>
              <a:t>Company managers</a:t>
            </a:r>
          </a:p>
          <a:p>
            <a:pPr lvl="1"/>
            <a:r>
              <a:rPr lang="en-US" dirty="0" smtClean="0"/>
              <a:t>Developers</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3</a:t>
            </a:fld>
            <a:endParaRPr lang="en-US" dirty="0"/>
          </a:p>
        </p:txBody>
      </p:sp>
    </p:spTree>
    <p:extLst>
      <p:ext uri="{BB962C8B-B14F-4D97-AF65-F5344CB8AC3E}">
        <p14:creationId xmlns:p14="http://schemas.microsoft.com/office/powerpoint/2010/main" val="117499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two approaches involved in security testing:</a:t>
            </a:r>
          </a:p>
          <a:p>
            <a:pPr lvl="1"/>
            <a:r>
              <a:rPr lang="en-US" dirty="0" smtClean="0"/>
              <a:t>Scan and penetration testing, which involves</a:t>
            </a:r>
          </a:p>
          <a:p>
            <a:pPr lvl="2"/>
            <a:r>
              <a:rPr lang="en-US" dirty="0" smtClean="0"/>
              <a:t>Scanning developer code for patterns that promote weakness or allow weakness and vulnerabilities to exist at the code level</a:t>
            </a:r>
          </a:p>
          <a:p>
            <a:pPr lvl="3"/>
            <a:r>
              <a:rPr lang="en-US" dirty="0" smtClean="0"/>
              <a:t>Usually scanned as a release is promoted to systems testing and again before final release</a:t>
            </a:r>
          </a:p>
          <a:p>
            <a:pPr lvl="2"/>
            <a:r>
              <a:rPr lang="en-US" dirty="0" smtClean="0"/>
              <a:t>Scanning systems to detect common vulnerabilities at the system and system resource levels.  That is having the right firewalls and control over the allocation of ports and other matters well beyond the scope of this course</a:t>
            </a:r>
          </a:p>
          <a:p>
            <a:pPr lvl="3"/>
            <a:r>
              <a:rPr lang="en-US" dirty="0" smtClean="0"/>
              <a:t>There is an initial scan then ongoing scans, usually nightly</a:t>
            </a:r>
          </a:p>
          <a:p>
            <a:pPr lvl="1"/>
            <a:r>
              <a:rPr lang="en-US" dirty="0" smtClean="0"/>
              <a:t>This approach is very rigorous in federal systems and less so in commercial systems</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4</a:t>
            </a:fld>
            <a:endParaRPr lang="en-US" dirty="0"/>
          </a:p>
        </p:txBody>
      </p:sp>
    </p:spTree>
    <p:extLst>
      <p:ext uri="{BB962C8B-B14F-4D97-AF65-F5344CB8AC3E}">
        <p14:creationId xmlns:p14="http://schemas.microsoft.com/office/powerpoint/2010/main" val="316506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a:xfrm>
            <a:off x="457200" y="1600201"/>
            <a:ext cx="8229600" cy="1524000"/>
          </a:xfrm>
        </p:spPr>
        <p:txBody>
          <a:bodyPr/>
          <a:lstStyle/>
          <a:p>
            <a:r>
              <a:rPr lang="en-US" dirty="0" smtClean="0"/>
              <a:t>It’s important to understand the role and placement of security testing in the SDLC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102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6"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7"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5</a:t>
            </a:fld>
            <a:endParaRPr lang="en-US" dirty="0"/>
          </a:p>
        </p:txBody>
      </p:sp>
    </p:spTree>
    <p:extLst>
      <p:ext uri="{BB962C8B-B14F-4D97-AF65-F5344CB8AC3E}">
        <p14:creationId xmlns:p14="http://schemas.microsoft.com/office/powerpoint/2010/main" val="171050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normAutofit fontScale="85000" lnSpcReduction="20000"/>
          </a:bodyPr>
          <a:lstStyle/>
          <a:p>
            <a:r>
              <a:rPr lang="en-US" dirty="0" smtClean="0"/>
              <a:t>Your focus, if any on security testing will be from a functional view</a:t>
            </a:r>
          </a:p>
          <a:p>
            <a:pPr lvl="1"/>
            <a:r>
              <a:rPr lang="en-US" dirty="0" smtClean="0"/>
              <a:t>It boils down to – Can I get to what I’m supposed to and ONLY what’s I’m supposed to?</a:t>
            </a:r>
          </a:p>
          <a:p>
            <a:pPr lvl="2"/>
            <a:r>
              <a:rPr lang="en-US" dirty="0" smtClean="0"/>
              <a:t>Can you login in or access any part of the system that you shouldn’t?</a:t>
            </a:r>
          </a:p>
          <a:p>
            <a:pPr lvl="2"/>
            <a:r>
              <a:rPr lang="en-US" dirty="0" smtClean="0"/>
              <a:t>Is there a use privilege aspect to the system?  </a:t>
            </a:r>
          </a:p>
          <a:p>
            <a:pPr lvl="3"/>
            <a:r>
              <a:rPr lang="en-US" dirty="0"/>
              <a:t>E</a:t>
            </a:r>
            <a:r>
              <a:rPr lang="en-US" dirty="0" smtClean="0"/>
              <a:t>ven the simplest customer-based web site has user privilege access</a:t>
            </a:r>
          </a:p>
          <a:p>
            <a:pPr lvl="1"/>
            <a:r>
              <a:rPr lang="en-US" dirty="0" smtClean="0"/>
              <a:t>Because testers are non-technical and penetration schemes are increasingly technical and complex, most QA shops are constrained in what they do for security testing</a:t>
            </a:r>
          </a:p>
          <a:p>
            <a:pPr lvl="1"/>
            <a:r>
              <a:rPr lang="en-US" dirty="0" smtClean="0"/>
              <a:t>However, security testing is a wonderful candidate for automation</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6</a:t>
            </a:fld>
            <a:endParaRPr lang="en-US" dirty="0"/>
          </a:p>
        </p:txBody>
      </p:sp>
    </p:spTree>
    <p:extLst>
      <p:ext uri="{BB962C8B-B14F-4D97-AF65-F5344CB8AC3E}">
        <p14:creationId xmlns:p14="http://schemas.microsoft.com/office/powerpoint/2010/main" val="31265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normAutofit fontScale="92500" lnSpcReduction="20000"/>
          </a:bodyPr>
          <a:lstStyle/>
          <a:p>
            <a:r>
              <a:rPr lang="en-US" dirty="0" smtClean="0"/>
              <a:t>There are aspects of security testing that the functional test can be involved in:</a:t>
            </a:r>
          </a:p>
          <a:p>
            <a:pPr lvl="1"/>
            <a:r>
              <a:rPr lang="en-US" dirty="0" smtClean="0"/>
              <a:t>Security requirements definition</a:t>
            </a:r>
          </a:p>
          <a:p>
            <a:pPr lvl="1"/>
            <a:r>
              <a:rPr lang="en-US" dirty="0" smtClean="0"/>
              <a:t>Identity management</a:t>
            </a:r>
          </a:p>
          <a:p>
            <a:pPr lvl="1"/>
            <a:r>
              <a:rPr lang="en-US" dirty="0" smtClean="0"/>
              <a:t>Authentication</a:t>
            </a:r>
          </a:p>
          <a:p>
            <a:pPr lvl="1"/>
            <a:r>
              <a:rPr lang="en-US" dirty="0" smtClean="0"/>
              <a:t>Input overflow for injections</a:t>
            </a:r>
          </a:p>
          <a:p>
            <a:pPr lvl="1"/>
            <a:r>
              <a:rPr lang="en-US" dirty="0" smtClean="0"/>
              <a:t>SSL certificate management</a:t>
            </a:r>
          </a:p>
          <a:p>
            <a:r>
              <a:rPr lang="en-US" dirty="0" smtClean="0"/>
              <a:t>For more information, refer to the Open Web Application Security Project (OWASP)</a:t>
            </a:r>
          </a:p>
          <a:p>
            <a:pPr lvl="1"/>
            <a:r>
              <a:rPr lang="en-US" dirty="0"/>
              <a:t>https://www.owasp.org/index.php/Category:OWASP_Testing_Project</a:t>
            </a:r>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7</a:t>
            </a:fld>
            <a:endParaRPr lang="en-US" dirty="0"/>
          </a:p>
        </p:txBody>
      </p:sp>
    </p:spTree>
    <p:extLst>
      <p:ext uri="{BB962C8B-B14F-4D97-AF65-F5344CB8AC3E}">
        <p14:creationId xmlns:p14="http://schemas.microsoft.com/office/powerpoint/2010/main" val="369198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TotalTime>
  <Words>482</Words>
  <Application>Microsoft Office PowerPoint</Application>
  <PresentationFormat>On-screen Show (4:3)</PresentationFormat>
  <Paragraphs>63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Software QA and Testing with Automation using Selenium IDE Course 1, Class 4 Deck 3 Security Testing </vt:lpstr>
      <vt:lpstr>Site Security</vt:lpstr>
      <vt:lpstr>Site Security (cont.)</vt:lpstr>
      <vt:lpstr>Security Testing</vt:lpstr>
      <vt:lpstr>Security Testing</vt:lpstr>
      <vt:lpstr>Security Testing</vt:lpstr>
      <vt:lpstr>Security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89</cp:revision>
  <dcterms:created xsi:type="dcterms:W3CDTF">2015-01-11T21:24:15Z</dcterms:created>
  <dcterms:modified xsi:type="dcterms:W3CDTF">2016-02-15T10:00:48Z</dcterms:modified>
</cp:coreProperties>
</file>