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0" r:id="rId5"/>
    <p:sldId id="261" r:id="rId6"/>
    <p:sldId id="277" r:id="rId7"/>
    <p:sldId id="257" r:id="rId8"/>
    <p:sldId id="259" r:id="rId9"/>
    <p:sldId id="268" r:id="rId10"/>
    <p:sldId id="276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hromedriver.storage.googleapis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219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WebDriver</a:t>
            </a:r>
            <a:br>
              <a:rPr lang="en-US" dirty="0" smtClean="0"/>
            </a:br>
            <a:r>
              <a:rPr lang="en-US" dirty="0" smtClean="0"/>
              <a:t>Course 1, </a:t>
            </a:r>
            <a:r>
              <a:rPr lang="en-US" smtClean="0"/>
              <a:t>Class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Deck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Selenium WebDriver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220507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2015 Montgomery College, David F Wagoner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script to a new name and delete old content after import line</a:t>
            </a:r>
          </a:p>
          <a:p>
            <a:r>
              <a:rPr lang="en-US" dirty="0" smtClean="0"/>
              <a:t>Create code per following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6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Page 1 - Setup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8349"/>
            <a:ext cx="8382000" cy="527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8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Page 2 – Get Field Ids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2849"/>
            <a:ext cx="8267700" cy="554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8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Page 4 – Verify/Submit Fields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0662"/>
            <a:ext cx="8591550" cy="511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39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Page 5 - Submit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4" y="1676400"/>
            <a:ext cx="8736542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7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Selenium WebDriver and the Python language to automate web site testing</a:t>
            </a:r>
          </a:p>
          <a:p>
            <a:r>
              <a:rPr lang="en-US" dirty="0" smtClean="0"/>
              <a:t>Use modular structure for test scripts and suites</a:t>
            </a:r>
          </a:p>
          <a:p>
            <a:r>
              <a:rPr lang="en-US" dirty="0" smtClean="0"/>
              <a:t>Use external data sources (spreadsheets, databases) to feed data for testing web page forms and elements</a:t>
            </a:r>
          </a:p>
          <a:p>
            <a:r>
              <a:rPr lang="en-US" dirty="0" smtClean="0"/>
              <a:t>Use Test Runner to automate a suite of tests</a:t>
            </a:r>
          </a:p>
          <a:p>
            <a:r>
              <a:rPr lang="en-US" dirty="0" smtClean="0"/>
              <a:t>Generate Test Reports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2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-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</a:t>
            </a:r>
          </a:p>
          <a:p>
            <a:pPr lvl="1"/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Click on Downloads</a:t>
            </a:r>
          </a:p>
          <a:p>
            <a:pPr lvl="1"/>
            <a:r>
              <a:rPr lang="en-US" dirty="0" smtClean="0"/>
              <a:t>Download and install latest Windows Release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1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Selenium Python Bindings on your PC</a:t>
            </a:r>
          </a:p>
          <a:p>
            <a:r>
              <a:rPr lang="en-US" dirty="0" smtClean="0"/>
              <a:t>Go to a command window</a:t>
            </a:r>
          </a:p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pip install –U selenium</a:t>
            </a:r>
          </a:p>
          <a:p>
            <a:r>
              <a:rPr lang="en-US" dirty="0" smtClean="0"/>
              <a:t>We’re going to use the PyCharm IDE but you can use any IDE for coding</a:t>
            </a:r>
          </a:p>
          <a:p>
            <a:r>
              <a:rPr lang="en-US" dirty="0" smtClean="0"/>
              <a:t>WebDriver documentation</a:t>
            </a:r>
          </a:p>
          <a:p>
            <a:pPr lvl="1"/>
            <a:r>
              <a:rPr lang="en-US" dirty="0" smtClean="0"/>
              <a:t>selenium.googlecode.com/git/docs/api/py/api.html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Community Edition from here:</a:t>
            </a:r>
          </a:p>
          <a:p>
            <a:pPr lvl="1"/>
            <a:r>
              <a:rPr lang="en-US" dirty="0">
                <a:hlinkClick r:id="rId2"/>
              </a:rPr>
              <a:t>https://www.jetbrains.com/pycharm/download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and then open.  We’ll walkthrough setup in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2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Show line numbers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WebDriver Structure</a:t>
            </a:r>
            <a:endParaRPr lang="en-US" dirty="0"/>
          </a:p>
        </p:txBody>
      </p:sp>
      <p:pic>
        <p:nvPicPr>
          <p:cNvPr id="3074" name="Picture 2" descr="C:\Download\MC\150321\SeleniumWEbdriverStr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5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"/>
            <a:ext cx="6705600" cy="66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2209800" cy="2697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1 - </a:t>
            </a:r>
            <a:br>
              <a:rPr lang="en-US" dirty="0" smtClean="0"/>
            </a:br>
            <a:r>
              <a:rPr lang="en-US" dirty="0" smtClean="0"/>
              <a:t>Simple Test;</a:t>
            </a:r>
            <a:br>
              <a:rPr lang="en-US" dirty="0" smtClean="0"/>
            </a:br>
            <a:r>
              <a:rPr lang="en-US" dirty="0" smtClean="0"/>
              <a:t>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2209800" cy="2697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2 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Simple Test;</a:t>
            </a:r>
            <a:br>
              <a:rPr lang="en-US" dirty="0" smtClean="0"/>
            </a:br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201"/>
            <a:ext cx="6705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IE driver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chromedriver.storage.googleapis.com/index.html</a:t>
            </a:r>
            <a:endParaRPr lang="en-US" dirty="0" smtClean="0"/>
          </a:p>
          <a:p>
            <a:pPr lvl="1"/>
            <a:r>
              <a:rPr lang="en-US" dirty="0" smtClean="0"/>
              <a:t>copy it to the folder where you are storing scripts and extract the file</a:t>
            </a:r>
          </a:p>
          <a:p>
            <a:r>
              <a:rPr lang="en-US" dirty="0" smtClean="0"/>
              <a:t>Replace the following code and save to a new file name: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6461"/>
            <a:ext cx="3009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72000"/>
            <a:ext cx="3371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urved Connector 7"/>
          <p:cNvCxnSpPr/>
          <p:nvPr/>
        </p:nvCxnSpPr>
        <p:spPr>
          <a:xfrm>
            <a:off x="4040764" y="3276600"/>
            <a:ext cx="988436" cy="120534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5634" y="3451968"/>
            <a:ext cx="25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this to that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305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Software QA and Testing with Automation using Selenium WebDriver Course 1, Class 5 Deck 1 Selenium WebDriver </vt:lpstr>
      <vt:lpstr>Objectives</vt:lpstr>
      <vt:lpstr>Prerequisites - Python</vt:lpstr>
      <vt:lpstr>Prerequisites</vt:lpstr>
      <vt:lpstr>PyCharm</vt:lpstr>
      <vt:lpstr>Lab</vt:lpstr>
      <vt:lpstr>WebDriver Structure</vt:lpstr>
      <vt:lpstr>Lab 1 -  Simple Test; Firefox</vt:lpstr>
      <vt:lpstr>Lab 2 -  Simple Test; Chrome</vt:lpstr>
      <vt:lpstr>Register a User</vt:lpstr>
      <vt:lpstr>Lab Page 1 - Setup</vt:lpstr>
      <vt:lpstr>Lab Page 2 – Get Field Ids</vt:lpstr>
      <vt:lpstr>Lab Page 4 – Verify/Submit Fields</vt:lpstr>
      <vt:lpstr>Lab Page 5 -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110</cp:revision>
  <dcterms:created xsi:type="dcterms:W3CDTF">2015-01-11T21:24:15Z</dcterms:created>
  <dcterms:modified xsi:type="dcterms:W3CDTF">2016-02-15T10:11:45Z</dcterms:modified>
</cp:coreProperties>
</file>