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AD2-A66B-49CD-BD10-37BB4B153E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D986-89F1-4399-B7E1-EEBC1CFC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2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AD2-A66B-49CD-BD10-37BB4B153E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D986-89F1-4399-B7E1-EEBC1CFC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6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AD2-A66B-49CD-BD10-37BB4B153E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D986-89F1-4399-B7E1-EEBC1CFC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3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AD2-A66B-49CD-BD10-37BB4B153E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D986-89F1-4399-B7E1-EEBC1CFC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AD2-A66B-49CD-BD10-37BB4B153E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D986-89F1-4399-B7E1-EEBC1CFC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4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AD2-A66B-49CD-BD10-37BB4B153E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D986-89F1-4399-B7E1-EEBC1CFC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3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AD2-A66B-49CD-BD10-37BB4B153E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D986-89F1-4399-B7E1-EEBC1CFC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4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AD2-A66B-49CD-BD10-37BB4B153E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D986-89F1-4399-B7E1-EEBC1CFC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0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AD2-A66B-49CD-BD10-37BB4B153E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D986-89F1-4399-B7E1-EEBC1CFC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AD2-A66B-49CD-BD10-37BB4B153E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D986-89F1-4399-B7E1-EEBC1CFC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5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D6AD2-A66B-49CD-BD10-37BB4B153E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CD986-89F1-4399-B7E1-EEBC1CFC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3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D6AD2-A66B-49CD-BD10-37BB4B153E8A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CD986-89F1-4399-B7E1-EEBC1CFC0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0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</a:t>
            </a:r>
            <a:r>
              <a:rPr lang="en-US" dirty="0"/>
              <a:t>QA and Testing with Automation using Selenium </a:t>
            </a:r>
            <a:r>
              <a:rPr lang="en-US" dirty="0" smtClean="0"/>
              <a:t>IDE</a:t>
            </a:r>
            <a:br>
              <a:rPr lang="en-US" dirty="0" smtClean="0"/>
            </a:br>
            <a:r>
              <a:rPr lang="en-US" dirty="0" smtClean="0"/>
              <a:t>Course 1, Class 5</a:t>
            </a:r>
            <a:br>
              <a:rPr lang="en-US" dirty="0" smtClean="0"/>
            </a:br>
            <a:r>
              <a:rPr lang="en-US" dirty="0" smtClean="0"/>
              <a:t>Deck </a:t>
            </a:r>
            <a:r>
              <a:rPr lang="en-US" dirty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Selenese Basics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David F Wagoner</a:t>
            </a:r>
          </a:p>
          <a:p>
            <a:r>
              <a:rPr lang="en-US" dirty="0" smtClean="0"/>
              <a:t>PMP, CSQE, CMQ/OE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0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Selenese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Three types of commands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These do something to the application in the browser to perform an action inside the browser</a:t>
            </a:r>
          </a:p>
          <a:p>
            <a:pPr lvl="2"/>
            <a:r>
              <a:rPr lang="en-US" dirty="0" smtClean="0"/>
              <a:t>Failure to perform an action causes script failure and halt</a:t>
            </a:r>
          </a:p>
          <a:p>
            <a:pPr lvl="1"/>
            <a:r>
              <a:rPr lang="en-US" dirty="0" err="1" smtClean="0"/>
              <a:t>Accessors</a:t>
            </a:r>
            <a:endParaRPr lang="en-US" dirty="0" smtClean="0"/>
          </a:p>
          <a:p>
            <a:pPr lvl="2"/>
            <a:r>
              <a:rPr lang="en-US" dirty="0" smtClean="0"/>
              <a:t>Allow you to access the state of the application and store that information in a variable</a:t>
            </a:r>
          </a:p>
          <a:p>
            <a:pPr lvl="1"/>
            <a:r>
              <a:rPr lang="en-US" dirty="0" smtClean="0"/>
              <a:t>Assertions</a:t>
            </a:r>
          </a:p>
          <a:p>
            <a:pPr lvl="2"/>
            <a:r>
              <a:rPr lang="en-US" dirty="0" smtClean="0"/>
              <a:t>Verifies the state of the application or object is what is expected</a:t>
            </a:r>
          </a:p>
          <a:p>
            <a:pPr lvl="2"/>
            <a:r>
              <a:rPr lang="en-US" dirty="0" smtClean="0"/>
              <a:t>Three types of assertions</a:t>
            </a:r>
          </a:p>
          <a:p>
            <a:pPr lvl="3"/>
            <a:r>
              <a:rPr lang="en-US" dirty="0" smtClean="0"/>
              <a:t>Assert, verify, </a:t>
            </a:r>
            <a:r>
              <a:rPr lang="en-US" dirty="0" err="1" smtClean="0"/>
              <a:t>waitfor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0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Selenese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Assertions</a:t>
            </a:r>
          </a:p>
          <a:p>
            <a:pPr lvl="1"/>
            <a:r>
              <a:rPr lang="en-US" dirty="0" smtClean="0"/>
              <a:t>Assert</a:t>
            </a:r>
          </a:p>
          <a:p>
            <a:pPr lvl="2"/>
            <a:r>
              <a:rPr lang="en-US" dirty="0" smtClean="0"/>
              <a:t>Looks at an object (page, page element, internal variable) and determines whether a condition exists</a:t>
            </a:r>
          </a:p>
          <a:p>
            <a:pPr lvl="3"/>
            <a:r>
              <a:rPr lang="en-US" dirty="0" smtClean="0"/>
              <a:t>Does the title, a link, an object have specific text or values?</a:t>
            </a:r>
          </a:p>
          <a:p>
            <a:pPr lvl="3"/>
            <a:r>
              <a:rPr lang="en-US" dirty="0" smtClean="0"/>
              <a:t>If not, the test fails and halts</a:t>
            </a:r>
          </a:p>
          <a:p>
            <a:pPr lvl="1"/>
            <a:r>
              <a:rPr lang="en-US" dirty="0" smtClean="0"/>
              <a:t>Verify</a:t>
            </a:r>
          </a:p>
          <a:p>
            <a:pPr lvl="2"/>
            <a:r>
              <a:rPr lang="en-US" dirty="0" smtClean="0"/>
              <a:t>Same as assert but when it fails, an error is logged and script execution continues</a:t>
            </a:r>
          </a:p>
          <a:p>
            <a:pPr lvl="1"/>
            <a:r>
              <a:rPr lang="en-US" dirty="0" err="1" smtClean="0"/>
              <a:t>Waitfor</a:t>
            </a:r>
            <a:endParaRPr lang="en-US" dirty="0" smtClean="0"/>
          </a:p>
          <a:p>
            <a:pPr lvl="2"/>
            <a:r>
              <a:rPr lang="en-US" dirty="0" smtClean="0"/>
              <a:t>Waits for a condition to be true</a:t>
            </a:r>
          </a:p>
          <a:p>
            <a:pPr lvl="2"/>
            <a:r>
              <a:rPr lang="en-US" dirty="0" smtClean="0"/>
              <a:t>If the condition is false and the timeout setting is exceeded, the script will fail and halt</a:t>
            </a:r>
          </a:p>
          <a:p>
            <a:r>
              <a:rPr lang="en-US" dirty="0" smtClean="0"/>
              <a:t>When to use assert instead of verify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9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Selenese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Script syntax</a:t>
            </a:r>
          </a:p>
          <a:p>
            <a:pPr lvl="1"/>
            <a:r>
              <a:rPr lang="en-US" dirty="0" smtClean="0"/>
              <a:t>There are three elements, a command and two optional parameters</a:t>
            </a:r>
          </a:p>
          <a:p>
            <a:pPr lvl="2"/>
            <a:r>
              <a:rPr lang="en-US" dirty="0" smtClean="0"/>
              <a:t>Commands</a:t>
            </a:r>
          </a:p>
          <a:p>
            <a:pPr lvl="3"/>
            <a:r>
              <a:rPr lang="en-US" u="sng" dirty="0" smtClean="0"/>
              <a:t>Verify</a:t>
            </a:r>
            <a:r>
              <a:rPr lang="en-US" dirty="0" smtClean="0"/>
              <a:t> text, </a:t>
            </a:r>
            <a:r>
              <a:rPr lang="en-US" u="sng" dirty="0" smtClean="0"/>
              <a:t>assert</a:t>
            </a:r>
            <a:r>
              <a:rPr lang="en-US" dirty="0" smtClean="0"/>
              <a:t> something or </a:t>
            </a:r>
            <a:r>
              <a:rPr lang="en-US" u="sng" dirty="0" smtClean="0"/>
              <a:t>put</a:t>
            </a:r>
            <a:r>
              <a:rPr lang="en-US" dirty="0" smtClean="0"/>
              <a:t> something</a:t>
            </a:r>
          </a:p>
          <a:p>
            <a:pPr lvl="2"/>
            <a:r>
              <a:rPr lang="en-US" dirty="0" smtClean="0"/>
              <a:t>Parameters</a:t>
            </a:r>
          </a:p>
          <a:p>
            <a:pPr lvl="3"/>
            <a:r>
              <a:rPr lang="en-US" dirty="0" smtClean="0"/>
              <a:t>Whether either parameter is necessary is determined by the command</a:t>
            </a:r>
          </a:p>
          <a:p>
            <a:pPr lvl="3"/>
            <a:r>
              <a:rPr lang="en-US" dirty="0" smtClean="0"/>
              <a:t>Locate some thing on a page</a:t>
            </a:r>
          </a:p>
          <a:p>
            <a:pPr lvl="3"/>
            <a:r>
              <a:rPr lang="en-US" dirty="0" smtClean="0"/>
              <a:t>Text or state information for assert or verify</a:t>
            </a:r>
          </a:p>
          <a:p>
            <a:pPr lvl="3"/>
            <a:r>
              <a:rPr lang="en-US" dirty="0" smtClean="0"/>
              <a:t>Text or state information to put</a:t>
            </a:r>
          </a:p>
          <a:p>
            <a:pPr lvl="1"/>
            <a:r>
              <a:rPr lang="en-US" dirty="0" smtClean="0"/>
              <a:t>Recall that all of this is stored as a 3 column html table</a:t>
            </a:r>
          </a:p>
          <a:p>
            <a:pPr lvl="2"/>
            <a:r>
              <a:rPr lang="en-US" dirty="0" smtClean="0"/>
              <a:t>Command, Parameter 1, Parameter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7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Selenese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915400" cy="5105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Common </a:t>
            </a:r>
            <a:r>
              <a:rPr lang="en-US" sz="1800" dirty="0" err="1" smtClean="0"/>
              <a:t>Selenese</a:t>
            </a:r>
            <a:r>
              <a:rPr lang="en-US" sz="1800" dirty="0" smtClean="0"/>
              <a:t> commands</a:t>
            </a:r>
          </a:p>
          <a:p>
            <a:pPr lvl="1"/>
            <a:r>
              <a:rPr lang="en-US" sz="1600" dirty="0"/>
              <a:t>open </a:t>
            </a:r>
            <a:endParaRPr lang="en-US" sz="1600" dirty="0" smtClean="0"/>
          </a:p>
          <a:p>
            <a:pPr lvl="2"/>
            <a:r>
              <a:rPr lang="en-US" sz="1400" dirty="0" smtClean="0"/>
              <a:t>opens </a:t>
            </a:r>
            <a:r>
              <a:rPr lang="en-US" sz="1400" dirty="0"/>
              <a:t>a page using a URL. </a:t>
            </a:r>
            <a:endParaRPr lang="en-US" sz="1400" dirty="0" smtClean="0"/>
          </a:p>
          <a:p>
            <a:pPr lvl="1"/>
            <a:r>
              <a:rPr lang="en-US" sz="1600" dirty="0" smtClean="0"/>
              <a:t>click/</a:t>
            </a:r>
            <a:r>
              <a:rPr lang="en-US" sz="1600" dirty="0" err="1" smtClean="0"/>
              <a:t>clickAndWait</a:t>
            </a:r>
            <a:r>
              <a:rPr lang="en-US" sz="1600" dirty="0" smtClean="0"/>
              <a:t> </a:t>
            </a:r>
          </a:p>
          <a:p>
            <a:pPr lvl="2"/>
            <a:r>
              <a:rPr lang="en-US" sz="1400" dirty="0" smtClean="0"/>
              <a:t>performs </a:t>
            </a:r>
            <a:r>
              <a:rPr lang="en-US" sz="1400" dirty="0"/>
              <a:t>a click operation, and optionally waits for a new page to load. </a:t>
            </a:r>
            <a:endParaRPr lang="en-US" sz="1400" dirty="0" smtClean="0"/>
          </a:p>
          <a:p>
            <a:pPr lvl="1"/>
            <a:r>
              <a:rPr lang="en-US" sz="1600" dirty="0" err="1" smtClean="0"/>
              <a:t>verifyTitle</a:t>
            </a:r>
            <a:r>
              <a:rPr lang="en-US" sz="1600" dirty="0" smtClean="0"/>
              <a:t>/</a:t>
            </a:r>
            <a:r>
              <a:rPr lang="en-US" sz="1600" dirty="0" err="1" smtClean="0"/>
              <a:t>assertTitle</a:t>
            </a:r>
            <a:r>
              <a:rPr lang="en-US" sz="1600" dirty="0" smtClean="0"/>
              <a:t> </a:t>
            </a:r>
          </a:p>
          <a:p>
            <a:pPr lvl="2"/>
            <a:r>
              <a:rPr lang="en-US" sz="1400" dirty="0" smtClean="0"/>
              <a:t>verifies </a:t>
            </a:r>
            <a:r>
              <a:rPr lang="en-US" sz="1400" dirty="0"/>
              <a:t>an expected page </a:t>
            </a:r>
            <a:r>
              <a:rPr lang="en-US" sz="1400" dirty="0" smtClean="0"/>
              <a:t>title</a:t>
            </a:r>
          </a:p>
          <a:p>
            <a:pPr lvl="1"/>
            <a:r>
              <a:rPr lang="en-US" sz="1600" dirty="0" err="1" smtClean="0"/>
              <a:t>verifyTextPresent</a:t>
            </a:r>
            <a:r>
              <a:rPr lang="en-US" sz="1600" dirty="0" smtClean="0"/>
              <a:t> </a:t>
            </a:r>
          </a:p>
          <a:p>
            <a:pPr lvl="2"/>
            <a:r>
              <a:rPr lang="en-US" sz="1400" dirty="0" smtClean="0"/>
              <a:t>verifies </a:t>
            </a:r>
            <a:r>
              <a:rPr lang="en-US" sz="1400" dirty="0"/>
              <a:t>expected text is somewhere on the </a:t>
            </a:r>
            <a:r>
              <a:rPr lang="en-US" sz="1400" dirty="0" smtClean="0"/>
              <a:t>page</a:t>
            </a:r>
          </a:p>
          <a:p>
            <a:pPr lvl="1"/>
            <a:r>
              <a:rPr lang="en-US" sz="1600" dirty="0" err="1" smtClean="0"/>
              <a:t>verifyElementPresent</a:t>
            </a:r>
            <a:r>
              <a:rPr lang="en-US" sz="1600" dirty="0" smtClean="0"/>
              <a:t> </a:t>
            </a:r>
          </a:p>
          <a:p>
            <a:pPr lvl="2"/>
            <a:r>
              <a:rPr lang="en-US" sz="1400" dirty="0" smtClean="0"/>
              <a:t>verifies </a:t>
            </a:r>
            <a:r>
              <a:rPr lang="en-US" sz="1400" dirty="0"/>
              <a:t>an expected UI element, as defined by its HTML tag, is present on the </a:t>
            </a:r>
            <a:r>
              <a:rPr lang="en-US" sz="1400" dirty="0" smtClean="0"/>
              <a:t>page</a:t>
            </a:r>
          </a:p>
          <a:p>
            <a:pPr lvl="1"/>
            <a:r>
              <a:rPr lang="en-US" sz="1600" dirty="0" err="1" smtClean="0"/>
              <a:t>verifyText</a:t>
            </a:r>
            <a:r>
              <a:rPr lang="en-US" sz="1600" dirty="0" smtClean="0"/>
              <a:t> </a:t>
            </a:r>
          </a:p>
          <a:p>
            <a:pPr lvl="2"/>
            <a:r>
              <a:rPr lang="en-US" sz="1400" dirty="0" smtClean="0"/>
              <a:t>verifies </a:t>
            </a:r>
            <a:r>
              <a:rPr lang="en-US" sz="1400" dirty="0"/>
              <a:t>expected text and its corresponding HTML tag are present on the </a:t>
            </a:r>
            <a:r>
              <a:rPr lang="en-US" sz="1400" dirty="0" smtClean="0"/>
              <a:t>page</a:t>
            </a:r>
          </a:p>
          <a:p>
            <a:pPr lvl="1"/>
            <a:r>
              <a:rPr lang="en-US" sz="1600" dirty="0" err="1" smtClean="0"/>
              <a:t>verifyTable</a:t>
            </a:r>
            <a:r>
              <a:rPr lang="en-US" sz="1600" dirty="0" smtClean="0"/>
              <a:t> </a:t>
            </a:r>
          </a:p>
          <a:p>
            <a:pPr lvl="2"/>
            <a:r>
              <a:rPr lang="en-US" sz="1200" dirty="0" smtClean="0"/>
              <a:t>verifies </a:t>
            </a:r>
            <a:r>
              <a:rPr lang="en-US" sz="1200" dirty="0"/>
              <a:t>a table’s expected </a:t>
            </a:r>
            <a:r>
              <a:rPr lang="en-US" sz="1200" dirty="0" smtClean="0"/>
              <a:t>contents</a:t>
            </a:r>
          </a:p>
          <a:p>
            <a:pPr lvl="1"/>
            <a:r>
              <a:rPr lang="en-US" sz="1600" dirty="0" err="1" smtClean="0"/>
              <a:t>waitForPageToLoad</a:t>
            </a:r>
            <a:r>
              <a:rPr lang="en-US" sz="1600" dirty="0" smtClean="0"/>
              <a:t> </a:t>
            </a:r>
          </a:p>
          <a:p>
            <a:pPr lvl="2"/>
            <a:r>
              <a:rPr lang="en-US" sz="1400" dirty="0" smtClean="0"/>
              <a:t>pauses </a:t>
            </a:r>
            <a:r>
              <a:rPr lang="en-US" sz="1400" dirty="0"/>
              <a:t>execution until an expected new page loads. Called automatically when </a:t>
            </a:r>
            <a:r>
              <a:rPr lang="en-US" sz="1400" dirty="0" err="1"/>
              <a:t>clickAndWait</a:t>
            </a:r>
            <a:r>
              <a:rPr lang="en-US" sz="1400" dirty="0"/>
              <a:t> is </a:t>
            </a:r>
            <a:r>
              <a:rPr lang="en-US" sz="1400" dirty="0" smtClean="0"/>
              <a:t>used</a:t>
            </a:r>
          </a:p>
          <a:p>
            <a:pPr lvl="1"/>
            <a:r>
              <a:rPr lang="en-US" sz="1600" dirty="0" err="1" smtClean="0"/>
              <a:t>waitForElementPresent</a:t>
            </a:r>
            <a:endParaRPr lang="en-US" sz="1600" dirty="0" smtClean="0"/>
          </a:p>
          <a:p>
            <a:pPr lvl="2"/>
            <a:r>
              <a:rPr lang="en-US" sz="1400" dirty="0" smtClean="0"/>
              <a:t> </a:t>
            </a:r>
            <a:r>
              <a:rPr lang="en-US" sz="1400" dirty="0"/>
              <a:t>pauses execution until an expected UI element, as defined by its HTML tag, is present on the </a:t>
            </a:r>
            <a:r>
              <a:rPr lang="en-US" sz="1400" dirty="0" smtClean="0"/>
              <a:t>page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045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Selenese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Locating UI elements</a:t>
            </a:r>
          </a:p>
          <a:p>
            <a:pPr lvl="1"/>
            <a:r>
              <a:rPr lang="en-US" dirty="0" smtClean="0"/>
              <a:t>Use Id and name instead of </a:t>
            </a:r>
            <a:r>
              <a:rPr lang="en-US" dirty="0" err="1" smtClean="0"/>
              <a:t>xpath</a:t>
            </a:r>
            <a:endParaRPr lang="en-US" dirty="0" smtClean="0"/>
          </a:p>
          <a:p>
            <a:pPr lvl="1"/>
            <a:r>
              <a:rPr lang="en-US" dirty="0" err="1" smtClean="0"/>
              <a:t>Xpath</a:t>
            </a:r>
            <a:r>
              <a:rPr lang="en-US" dirty="0" smtClean="0"/>
              <a:t> is used to locate items not explicitly named or identified and is beyond the scope of the course by:</a:t>
            </a:r>
          </a:p>
          <a:p>
            <a:pPr lvl="2"/>
            <a:r>
              <a:rPr lang="en-US" dirty="0" smtClean="0"/>
              <a:t>Relative reference to a named or identified object</a:t>
            </a:r>
          </a:p>
          <a:p>
            <a:pPr lvl="2"/>
            <a:r>
              <a:rPr lang="en-US" dirty="0" smtClean="0"/>
              <a:t>Absolute reference (not recommended)</a:t>
            </a:r>
          </a:p>
          <a:p>
            <a:pPr lvl="2"/>
            <a:r>
              <a:rPr lang="en-US" dirty="0" smtClean="0"/>
              <a:t>Fails easily when developers move stuff around</a:t>
            </a:r>
          </a:p>
          <a:p>
            <a:pPr lvl="1"/>
            <a:r>
              <a:rPr lang="en-US" dirty="0" smtClean="0"/>
              <a:t>CSS and DOM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9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Selenese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Pattern Matching (</a:t>
            </a:r>
            <a:r>
              <a:rPr lang="en-US" dirty="0" err="1" smtClean="0"/>
              <a:t>globbing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Often useful to look for something based on a partial text match</a:t>
            </a:r>
          </a:p>
          <a:p>
            <a:pPr lvl="1"/>
            <a:r>
              <a:rPr lang="en-US" dirty="0" smtClean="0"/>
              <a:t>Wildcard ‘*’</a:t>
            </a:r>
          </a:p>
          <a:p>
            <a:pPr lvl="2"/>
            <a:r>
              <a:rPr lang="en-US" dirty="0" smtClean="0"/>
              <a:t>Identifies variable parts of text along with fixed parts</a:t>
            </a:r>
          </a:p>
          <a:p>
            <a:pPr lvl="2"/>
            <a:r>
              <a:rPr lang="en-US" dirty="0" smtClean="0"/>
              <a:t>Dan* will find Dan, Dance and Dancing</a:t>
            </a:r>
          </a:p>
          <a:p>
            <a:pPr lvl="2"/>
            <a:r>
              <a:rPr lang="en-US" dirty="0" smtClean="0"/>
              <a:t>Dan*g will only find Dancing</a:t>
            </a:r>
          </a:p>
          <a:p>
            <a:pPr lvl="1"/>
            <a:r>
              <a:rPr lang="en-US" dirty="0" smtClean="0"/>
              <a:t>Brackets []</a:t>
            </a:r>
          </a:p>
          <a:p>
            <a:pPr lvl="2"/>
            <a:r>
              <a:rPr lang="en-US" dirty="0" smtClean="0"/>
              <a:t>Locate any character in text that is within the brackets</a:t>
            </a:r>
          </a:p>
          <a:p>
            <a:pPr lvl="2"/>
            <a:r>
              <a:rPr lang="en-US" dirty="0" smtClean="0"/>
              <a:t>[an] will find </a:t>
            </a:r>
            <a:r>
              <a:rPr lang="en-US" dirty="0"/>
              <a:t>Dan, Dance and Dancing</a:t>
            </a:r>
          </a:p>
          <a:p>
            <a:pPr lvl="2"/>
            <a:r>
              <a:rPr lang="en-US" dirty="0" smtClean="0"/>
              <a:t>[e] will find Dance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Selenese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expression pattern matching</a:t>
            </a:r>
          </a:p>
          <a:p>
            <a:pPr lvl="1"/>
            <a:r>
              <a:rPr lang="en-US" dirty="0" smtClean="0"/>
              <a:t>Prefixed by </a:t>
            </a:r>
            <a:r>
              <a:rPr lang="en-US" dirty="0" err="1" smtClean="0"/>
              <a:t>regexp</a:t>
            </a:r>
            <a:r>
              <a:rPr lang="en-US" dirty="0" smtClean="0"/>
              <a:t>: or regexp1: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783940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1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Selenese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Variables</a:t>
            </a:r>
          </a:p>
          <a:p>
            <a:pPr lvl="1"/>
            <a:r>
              <a:rPr lang="en-US" dirty="0" smtClean="0"/>
              <a:t>Names are alpha-numeric</a:t>
            </a:r>
          </a:p>
          <a:p>
            <a:pPr lvl="1"/>
            <a:r>
              <a:rPr lang="en-US" dirty="0" smtClean="0"/>
              <a:t>The store command places the value of something, or a literal, into a variable</a:t>
            </a:r>
          </a:p>
          <a:p>
            <a:pPr lvl="1"/>
            <a:r>
              <a:rPr lang="en-US" dirty="0" smtClean="0"/>
              <a:t>To access the value in a variable enclose the variable name in curly brackets and precede it with a $ </a:t>
            </a:r>
            <a:r>
              <a:rPr lang="en-US" dirty="0" err="1" smtClean="0"/>
              <a:t>e.g</a:t>
            </a:r>
            <a:r>
              <a:rPr lang="en-US" dirty="0" smtClean="0"/>
              <a:t> ${</a:t>
            </a:r>
            <a:r>
              <a:rPr lang="en-US" dirty="0" err="1" smtClean="0"/>
              <a:t>myVariable</a:t>
            </a:r>
            <a:r>
              <a:rPr lang="en-US" dirty="0" smtClean="0"/>
              <a:t>}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6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626</Words>
  <Application>Microsoft Office PowerPoint</Application>
  <PresentationFormat>On-screen Show (4:3)</PresentationFormat>
  <Paragraphs>110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Software QA and Testing with Automation using Selenium IDE Course 1, Class 5 Deck 2 Selenese Basics </vt:lpstr>
      <vt:lpstr>Selenese</vt:lpstr>
      <vt:lpstr>Selenese</vt:lpstr>
      <vt:lpstr>Selenese</vt:lpstr>
      <vt:lpstr>Selenese</vt:lpstr>
      <vt:lpstr>Selenese</vt:lpstr>
      <vt:lpstr>Selenese</vt:lpstr>
      <vt:lpstr>Selenese</vt:lpstr>
      <vt:lpstr>Selenese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QA and Testing with Automation using Selenium IDE Course 1, Class 3 Deck 2</dc:title>
  <dc:creator>David Wagoner</dc:creator>
  <cp:lastModifiedBy>David F Wagoner</cp:lastModifiedBy>
  <cp:revision>8</cp:revision>
  <dcterms:created xsi:type="dcterms:W3CDTF">2015-06-05T18:26:23Z</dcterms:created>
  <dcterms:modified xsi:type="dcterms:W3CDTF">2016-02-15T10:36:44Z</dcterms:modified>
</cp:coreProperties>
</file>