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1" r:id="rId4"/>
    <p:sldId id="272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Wagoner" initials="D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3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37F83-C55D-4745-8E3B-E2871F4A0574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FA490-15C6-4CE3-8A0F-269E2A91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searchproductsinglemethod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A490-15C6-4CE3-8A0F-269E2A9120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4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searchproductsinglemethod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A490-15C6-4CE3-8A0F-269E2A9120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3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searchproductsinglemethod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A490-15C6-4CE3-8A0F-269E2A9120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2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searchproductsinglemethod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A490-15C6-4CE3-8A0F-269E2A9120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FA490-15C6-4CE3-8A0F-269E2A9120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2015 Montgomery College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2015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4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6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0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2015 Montgomery College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7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3219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QA and Testing with Automation using Selenium </a:t>
            </a:r>
            <a:r>
              <a:rPr lang="en-US" dirty="0" smtClean="0"/>
              <a:t>WebDriver</a:t>
            </a:r>
            <a:br>
              <a:rPr lang="en-US" dirty="0" smtClean="0"/>
            </a:br>
            <a:r>
              <a:rPr lang="en-US" dirty="0" smtClean="0"/>
              <a:t>Course 1, Class 5</a:t>
            </a:r>
            <a:br>
              <a:rPr lang="en-US" dirty="0" smtClean="0"/>
            </a:br>
            <a:r>
              <a:rPr lang="en-US" dirty="0" smtClean="0"/>
              <a:t>Deck </a:t>
            </a:r>
            <a:r>
              <a:rPr lang="en-US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Selenium WebDriver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David F Wagoner</a:t>
            </a:r>
          </a:p>
          <a:p>
            <a:r>
              <a:rPr lang="en-US" dirty="0" smtClean="0"/>
              <a:t>PMP, CSQE, CMQ/OE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220507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Copyright 2015 Montgomery College, David F Wagoner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Restructure Code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19145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429000"/>
            <a:ext cx="2552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urved Connector 5"/>
          <p:cNvCxnSpPr/>
          <p:nvPr/>
        </p:nvCxnSpPr>
        <p:spPr>
          <a:xfrm>
            <a:off x="2971800" y="2033588"/>
            <a:ext cx="800100" cy="139541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86200" y="2526268"/>
            <a:ext cx="251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this to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6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we’ll add a method to the </a:t>
            </a:r>
            <a:r>
              <a:rPr lang="en-US" dirty="0" err="1" smtClean="0"/>
              <a:t>SearchTests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Again, save your file to a new name</a:t>
            </a:r>
          </a:p>
          <a:p>
            <a:r>
              <a:rPr lang="en-US" dirty="0" smtClean="0"/>
              <a:t>Were inserting a class named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est_search_by_name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5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2.2 Add a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Insert the following below the existing class and above the </a:t>
            </a:r>
            <a:r>
              <a:rPr lang="en-US" dirty="0" err="1" smtClean="0"/>
              <a:t>tearDown</a:t>
            </a:r>
            <a:r>
              <a:rPr lang="en-US" dirty="0" smtClean="0"/>
              <a:t>() method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743200"/>
            <a:ext cx="51339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21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2.3 Using 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an assert command to </a:t>
            </a:r>
            <a:r>
              <a:rPr lang="en-US" dirty="0" err="1" smtClean="0"/>
              <a:t>test_search_by_category</a:t>
            </a:r>
            <a:r>
              <a:rPr lang="en-US" dirty="0" smtClean="0"/>
              <a:t> immediately after the x-path query and before the print commands</a:t>
            </a:r>
          </a:p>
          <a:p>
            <a:pPr lvl="1"/>
            <a:r>
              <a:rPr lang="en-US" dirty="0" err="1"/>
              <a:t>self.assertEqual</a:t>
            </a:r>
            <a:r>
              <a:rPr lang="en-US" dirty="0"/>
              <a:t>(3, </a:t>
            </a:r>
            <a:r>
              <a:rPr lang="en-US" dirty="0" err="1"/>
              <a:t>len</a:t>
            </a:r>
            <a:r>
              <a:rPr lang="en-US" dirty="0"/>
              <a:t>(products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This should run w/o failing</a:t>
            </a:r>
          </a:p>
          <a:p>
            <a:r>
              <a:rPr lang="en-US" dirty="0" smtClean="0"/>
              <a:t>Now change the count (3) to a 2 and run it again to observe the differences</a:t>
            </a:r>
          </a:p>
          <a:p>
            <a:r>
              <a:rPr lang="en-US" dirty="0" smtClean="0"/>
              <a:t>Add similar code to </a:t>
            </a:r>
            <a:r>
              <a:rPr lang="en-US" dirty="0" err="1" smtClean="0"/>
              <a:t>test_search_by_name</a:t>
            </a:r>
            <a:r>
              <a:rPr lang="en-US" dirty="0" smtClean="0"/>
              <a:t> and change the count to something &gt;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6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Level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current lab example, Firefox is initiated and shut down twice, each time a method is invoked</a:t>
            </a:r>
          </a:p>
          <a:p>
            <a:r>
              <a:rPr lang="en-US" dirty="0" smtClean="0"/>
              <a:t>Using a class level method performs that only once, reducing redundant open and close commands</a:t>
            </a:r>
          </a:p>
          <a:p>
            <a:r>
              <a:rPr lang="en-US" dirty="0" smtClean="0"/>
              <a:t>Above the </a:t>
            </a:r>
            <a:r>
              <a:rPr lang="en-US" dirty="0" err="1" smtClean="0"/>
              <a:t>setUp</a:t>
            </a:r>
            <a:r>
              <a:rPr lang="en-US" dirty="0" smtClean="0"/>
              <a:t>() and </a:t>
            </a:r>
            <a:r>
              <a:rPr lang="en-US" dirty="0" err="1" smtClean="0"/>
              <a:t>tearDown</a:t>
            </a:r>
            <a:r>
              <a:rPr lang="en-US" dirty="0" smtClean="0"/>
              <a:t>() methods, add ‘@</a:t>
            </a:r>
            <a:r>
              <a:rPr lang="en-US" dirty="0" err="1" smtClean="0"/>
              <a:t>classmethod</a:t>
            </a:r>
            <a:r>
              <a:rPr lang="en-US" dirty="0" smtClean="0"/>
              <a:t> to the line above each method</a:t>
            </a:r>
          </a:p>
          <a:p>
            <a:r>
              <a:rPr lang="en-US" dirty="0" smtClean="0"/>
              <a:t>Rework the code inside each driver to use the ‘</a:t>
            </a:r>
            <a:r>
              <a:rPr lang="en-US" dirty="0" err="1" smtClean="0"/>
              <a:t>cls</a:t>
            </a:r>
            <a:r>
              <a:rPr lang="en-US" dirty="0" smtClean="0"/>
              <a:t>’ prefix instead of ‘self’</a:t>
            </a:r>
          </a:p>
          <a:p>
            <a:r>
              <a:rPr lang="en-US" dirty="0" smtClean="0"/>
              <a:t>Debug and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1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2.5 Class Methods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39814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1"/>
            <a:ext cx="38576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4114800"/>
            <a:ext cx="26955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220" y="4033837"/>
            <a:ext cx="25812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urved Connector 7"/>
          <p:cNvCxnSpPr>
            <a:stCxn id="1026" idx="3"/>
            <a:endCxn id="1027" idx="1"/>
          </p:cNvCxnSpPr>
          <p:nvPr/>
        </p:nvCxnSpPr>
        <p:spPr>
          <a:xfrm>
            <a:off x="4133850" y="2543175"/>
            <a:ext cx="895350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1295400"/>
            <a:ext cx="251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this to that</a:t>
            </a:r>
            <a:endParaRPr lang="en-US" dirty="0"/>
          </a:p>
        </p:txBody>
      </p:sp>
      <p:cxnSp>
        <p:nvCxnSpPr>
          <p:cNvPr id="12" name="Curved Connector 11"/>
          <p:cNvCxnSpPr>
            <a:stCxn id="1028" idx="3"/>
            <a:endCxn id="1029" idx="1"/>
          </p:cNvCxnSpPr>
          <p:nvPr/>
        </p:nvCxnSpPr>
        <p:spPr>
          <a:xfrm>
            <a:off x="3490912" y="4600575"/>
            <a:ext cx="2316308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52800" y="3505200"/>
            <a:ext cx="251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this to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1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TestCase class contains the unittest framework of three sections:</a:t>
            </a:r>
          </a:p>
          <a:p>
            <a:pPr lvl="1"/>
            <a:r>
              <a:rPr lang="en-US" dirty="0" smtClean="0"/>
              <a:t>Arrange </a:t>
            </a:r>
          </a:p>
          <a:p>
            <a:pPr lvl="2"/>
            <a:r>
              <a:rPr lang="en-US" dirty="0" smtClean="0"/>
              <a:t>Preconditions for testing – Test Fixture</a:t>
            </a:r>
          </a:p>
          <a:p>
            <a:pPr lvl="1"/>
            <a:r>
              <a:rPr lang="en-US" dirty="0" smtClean="0"/>
              <a:t>Act</a:t>
            </a:r>
          </a:p>
          <a:p>
            <a:pPr lvl="2"/>
            <a:r>
              <a:rPr lang="en-US" dirty="0" smtClean="0"/>
              <a:t>Exercise the functionality</a:t>
            </a:r>
          </a:p>
          <a:p>
            <a:pPr lvl="1"/>
            <a:r>
              <a:rPr lang="en-US" dirty="0" smtClean="0"/>
              <a:t>Assert</a:t>
            </a:r>
          </a:p>
          <a:p>
            <a:pPr lvl="2"/>
            <a:r>
              <a:rPr lang="en-US" dirty="0" smtClean="0"/>
              <a:t>Verify outcome matches expected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4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unittest</a:t>
            </a:r>
            <a:r>
              <a:rPr lang="en-US" dirty="0" smtClean="0"/>
              <a:t> assert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Method(</a:t>
            </a:r>
            <a:r>
              <a:rPr lang="en-US" sz="2800" dirty="0" err="1" smtClean="0"/>
              <a:t>a,b</a:t>
            </a:r>
            <a:r>
              <a:rPr lang="en-US" sz="2800" dirty="0" smtClean="0"/>
              <a:t>, </a:t>
            </a:r>
            <a:r>
              <a:rPr lang="en-US" sz="2800" dirty="0" err="1" smtClean="0"/>
              <a:t>msg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None is to check whether empty, null or nil 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44005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1722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Courtesy python.org</a:t>
            </a:r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57600" y="6172201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https://docs.python.org/2/library/unittest.html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592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assert Methods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971675"/>
            <a:ext cx="76866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6868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See the Python wiki for more tool taxonomy for Testing</a:t>
            </a:r>
          </a:p>
          <a:p>
            <a:pPr lvl="1"/>
            <a:r>
              <a:rPr lang="en-US" sz="2400" dirty="0"/>
              <a:t>https://wiki.python.org/moin/PythonTestingToolsTaxonomy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1401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Proper structure supports the construction of scripts into a test suite</a:t>
            </a:r>
          </a:p>
          <a:p>
            <a:r>
              <a:rPr lang="en-US" dirty="0" smtClean="0"/>
              <a:t>A Class is declared based on the TestCase class and unittest framework</a:t>
            </a:r>
          </a:p>
          <a:p>
            <a:r>
              <a:rPr lang="en-US" dirty="0" smtClean="0"/>
              <a:t>The structure is:</a:t>
            </a:r>
          </a:p>
          <a:p>
            <a:pPr lvl="1"/>
            <a:r>
              <a:rPr lang="en-US" dirty="0" smtClean="0"/>
              <a:t>Before the Class, invoke needed libraries</a:t>
            </a:r>
          </a:p>
          <a:p>
            <a:pPr lvl="1"/>
            <a:r>
              <a:rPr lang="en-US" dirty="0" smtClean="0"/>
              <a:t>Declare the Class</a:t>
            </a:r>
          </a:p>
          <a:p>
            <a:pPr lvl="2"/>
            <a:r>
              <a:rPr lang="en-US" dirty="0" smtClean="0"/>
              <a:t>A setup section called before each method (test)</a:t>
            </a:r>
          </a:p>
          <a:p>
            <a:pPr lvl="2"/>
            <a:r>
              <a:rPr lang="en-US" dirty="0" smtClean="0"/>
              <a:t>One or more methods that exercise a part or all of a test</a:t>
            </a:r>
          </a:p>
          <a:p>
            <a:pPr lvl="2"/>
            <a:r>
              <a:rPr lang="en-US" dirty="0" smtClean="0"/>
              <a:t>A cleanup section to release resources used in the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Methods are defined using the ‘def’  keyword</a:t>
            </a:r>
          </a:p>
          <a:p>
            <a:r>
              <a:rPr lang="en-US" dirty="0" smtClean="0"/>
              <a:t>For automated WebDriver tests, methods aside from setup and teardown </a:t>
            </a:r>
            <a:r>
              <a:rPr lang="en-US" sz="4200" b="1" u="sng" dirty="0" smtClean="0"/>
              <a:t>must begin with </a:t>
            </a:r>
            <a:r>
              <a:rPr lang="en-US" dirty="0" smtClean="0"/>
              <a:t>‘test’</a:t>
            </a:r>
          </a:p>
          <a:p>
            <a:r>
              <a:rPr lang="en-US" sz="3900" b="1" dirty="0" smtClean="0"/>
              <a:t>def setup() </a:t>
            </a:r>
            <a:r>
              <a:rPr lang="en-US" dirty="0" smtClean="0"/>
              <a:t>– takes no arguments</a:t>
            </a:r>
          </a:p>
          <a:p>
            <a:pPr lvl="1"/>
            <a:r>
              <a:rPr lang="en-US" dirty="0" smtClean="0"/>
              <a:t>create drivers and open windows, navigate to base url</a:t>
            </a:r>
          </a:p>
          <a:p>
            <a:r>
              <a:rPr lang="en-US" sz="3900" b="1" dirty="0" smtClean="0"/>
              <a:t>def test_lookup-by-category(self)</a:t>
            </a:r>
          </a:p>
          <a:p>
            <a:pPr lvl="1"/>
            <a:r>
              <a:rPr lang="en-US" dirty="0" smtClean="0"/>
              <a:t>steps to find search box, look something up and do a test</a:t>
            </a:r>
          </a:p>
          <a:p>
            <a:r>
              <a:rPr lang="en-US" sz="3900" b="1" dirty="0" smtClean="0"/>
              <a:t>def teardown() </a:t>
            </a:r>
            <a:r>
              <a:rPr lang="en-US" dirty="0" smtClean="0"/>
              <a:t>– takes no arguments</a:t>
            </a:r>
          </a:p>
          <a:p>
            <a:pPr lvl="1"/>
            <a:r>
              <a:rPr lang="en-US" dirty="0" smtClean="0"/>
              <a:t>release resources used in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 </a:t>
            </a:r>
            <a:r>
              <a:rPr lang="en-US" dirty="0" smtClean="0"/>
              <a:t>– Create unittest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previous script and save it to a new name</a:t>
            </a:r>
          </a:p>
          <a:p>
            <a:r>
              <a:rPr lang="en-US" dirty="0" smtClean="0"/>
              <a:t>Change the invoke section (first lines)</a:t>
            </a:r>
          </a:p>
          <a:p>
            <a:pPr lvl="1"/>
            <a:r>
              <a:rPr lang="en-US" dirty="0" smtClean="0"/>
              <a:t>import unittest</a:t>
            </a:r>
          </a:p>
          <a:p>
            <a:pPr lvl="1"/>
            <a:r>
              <a:rPr lang="en-US" dirty="0" smtClean="0"/>
              <a:t>from selenium import 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8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Restructure Code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530423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62400"/>
            <a:ext cx="547346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urved Connector 4"/>
          <p:cNvCxnSpPr/>
          <p:nvPr/>
        </p:nvCxnSpPr>
        <p:spPr>
          <a:xfrm rot="16200000" flipH="1">
            <a:off x="5357216" y="2579379"/>
            <a:ext cx="1600202" cy="1096566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57317" y="2667000"/>
            <a:ext cx="251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this to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3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Restructure Code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4" y="1204263"/>
            <a:ext cx="50673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urved Connector 5"/>
          <p:cNvCxnSpPr/>
          <p:nvPr/>
        </p:nvCxnSpPr>
        <p:spPr>
          <a:xfrm>
            <a:off x="5507614" y="1981200"/>
            <a:ext cx="800100" cy="139541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4343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Indent the method one tab or 5 spaces under the Class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17094"/>
            <a:ext cx="46767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57317" y="1828800"/>
            <a:ext cx="251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this to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2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496</Words>
  <Application>Microsoft Office PowerPoint</Application>
  <PresentationFormat>On-screen Show (4:3)</PresentationFormat>
  <Paragraphs>82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Software QA and Testing with Automation using Selenium WebDriver Course 1, Class 5 Deck 3 Selenium WebDriver </vt:lpstr>
      <vt:lpstr>Classes</vt:lpstr>
      <vt:lpstr>unittest assert Methods</vt:lpstr>
      <vt:lpstr>More assert Methods</vt:lpstr>
      <vt:lpstr>Structuring Test Cases</vt:lpstr>
      <vt:lpstr>Class Methods</vt:lpstr>
      <vt:lpstr>Lab 1 – Create unittest Case</vt:lpstr>
      <vt:lpstr>Restructure Code</vt:lpstr>
      <vt:lpstr>Restructure Code</vt:lpstr>
      <vt:lpstr>Restructure Code</vt:lpstr>
      <vt:lpstr>Add a Method</vt:lpstr>
      <vt:lpstr>Lab 2.2 Add a Method</vt:lpstr>
      <vt:lpstr>Lab 2.3 Using assert</vt:lpstr>
      <vt:lpstr>Class Level Methods</vt:lpstr>
      <vt:lpstr>Lab 2.5 Class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QA and Testing with Automation using Selenium IDE Course 1, Class 1</dc:title>
  <dc:creator>David Wagoner</dc:creator>
  <cp:lastModifiedBy>David F Wagoner</cp:lastModifiedBy>
  <cp:revision>118</cp:revision>
  <dcterms:created xsi:type="dcterms:W3CDTF">2015-01-11T21:24:15Z</dcterms:created>
  <dcterms:modified xsi:type="dcterms:W3CDTF">2016-02-15T18:43:45Z</dcterms:modified>
</cp:coreProperties>
</file>