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2" r:id="rId4"/>
    <p:sldId id="283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WebDriver</a:t>
            </a:r>
            <a:br>
              <a:rPr lang="en-US" dirty="0" smtClean="0"/>
            </a:br>
            <a:r>
              <a:rPr lang="en-US" dirty="0" smtClean="0"/>
              <a:t>Course 1, Class 5</a:t>
            </a:r>
            <a:br>
              <a:rPr lang="en-US" dirty="0" smtClean="0"/>
            </a:br>
            <a:r>
              <a:rPr lang="en-US" dirty="0" smtClean="0"/>
              <a:t>Deck </a:t>
            </a:r>
            <a:r>
              <a:rPr lang="en-US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Register User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2050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2015 Montgomery College, David F Wagoner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3 - Register </a:t>
            </a:r>
            <a:r>
              <a:rPr lang="en-US" dirty="0" smtClean="0"/>
              <a:t>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script to a new name and delete old content after </a:t>
            </a:r>
            <a:r>
              <a:rPr lang="en-US" dirty="0" smtClean="0"/>
              <a:t>line 10</a:t>
            </a:r>
            <a:endParaRPr lang="en-US" dirty="0" smtClean="0"/>
          </a:p>
          <a:p>
            <a:r>
              <a:rPr lang="en-US" dirty="0" smtClean="0"/>
              <a:t>Create code per following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1 – Class &amp; </a:t>
            </a:r>
            <a:r>
              <a:rPr lang="en-US" dirty="0" err="1" smtClean="0"/>
              <a:t>setUp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2820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8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Page </a:t>
            </a:r>
            <a:r>
              <a:rPr lang="en-US" dirty="0" smtClean="0"/>
              <a:t>2 </a:t>
            </a:r>
            <a:r>
              <a:rPr lang="en-US" dirty="0"/>
              <a:t>– Class &amp; </a:t>
            </a:r>
            <a:r>
              <a:rPr lang="en-US" dirty="0" smtClean="0"/>
              <a:t>Main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2500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9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1– </a:t>
            </a:r>
            <a:r>
              <a:rPr lang="en-US" dirty="0" smtClean="0"/>
              <a:t>Get Field Ids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1266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8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4 – </a:t>
            </a:r>
            <a:r>
              <a:rPr lang="en-US" dirty="0" smtClean="0"/>
              <a:t>Submit </a:t>
            </a:r>
            <a:r>
              <a:rPr lang="en-US" dirty="0" smtClean="0"/>
              <a:t>Fields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" y="1219200"/>
            <a:ext cx="909367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9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Page 5 - </a:t>
            </a:r>
            <a:r>
              <a:rPr lang="en-US" dirty="0" err="1" smtClean="0"/>
              <a:t>tearDown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5963"/>
            <a:ext cx="8228088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6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83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Software QA and Testing with Automation using Selenium WebDriver Course 1, Class 5 Deck 4 Register User </vt:lpstr>
      <vt:lpstr>Lab 3 - Register a User</vt:lpstr>
      <vt:lpstr>Lab Page 1 – Class &amp; setUp</vt:lpstr>
      <vt:lpstr>Lab Page 2 – Class &amp; Main Method</vt:lpstr>
      <vt:lpstr>Lab 1– Get Field Ids</vt:lpstr>
      <vt:lpstr>Lab Page 4 – Submit Fields</vt:lpstr>
      <vt:lpstr>Lab Page 5 - tearDown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117</cp:revision>
  <dcterms:created xsi:type="dcterms:W3CDTF">2015-01-11T21:24:15Z</dcterms:created>
  <dcterms:modified xsi:type="dcterms:W3CDTF">2016-02-15T20:48:31Z</dcterms:modified>
</cp:coreProperties>
</file>