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278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383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14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709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8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714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3823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5241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163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46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60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10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51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110D-F19F-4515-AD5B-87DF12610F40}" type="datetimeFigureOut">
              <a:rPr lang="es-PE" smtClean="0"/>
              <a:t>5/04/2019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153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110D-F19F-4515-AD5B-87DF12610F40}" type="datetimeFigureOut">
              <a:rPr lang="es-PE" smtClean="0"/>
              <a:t>4/04/2019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5A1C34-EDE7-4CFB-A4F9-7EBFE2A8BDA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757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1113" y="2066795"/>
            <a:ext cx="8915399" cy="2785743"/>
          </a:xfrm>
        </p:spPr>
        <p:txBody>
          <a:bodyPr>
            <a:normAutofit/>
          </a:bodyPr>
          <a:lstStyle/>
          <a:p>
            <a:r>
              <a:rPr lang="es-PE" dirty="0" smtClean="0"/>
              <a:t>HIVE HEXAGON: </a:t>
            </a:r>
            <a:br>
              <a:rPr lang="es-PE" dirty="0" smtClean="0"/>
            </a:br>
            <a:r>
              <a:rPr lang="en-US" sz="3600" dirty="0" smtClean="0"/>
              <a:t>High performance, Parallelized Sequence Alignment for Next Generation Sequencing Data 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1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434224"/>
            <a:ext cx="8915400" cy="2413348"/>
          </a:xfrm>
        </p:spPr>
        <p:txBody>
          <a:bodyPr/>
          <a:lstStyle/>
          <a:p>
            <a:r>
              <a:rPr lang="es-PE" dirty="0" smtClean="0"/>
              <a:t>El cálculo de alineamientos inexactos consume hasta el 90% del CPU.</a:t>
            </a:r>
          </a:p>
          <a:p>
            <a:r>
              <a:rPr lang="es-PE" dirty="0" smtClean="0"/>
              <a:t>No redundancia de secuencias.</a:t>
            </a:r>
          </a:p>
          <a:p>
            <a:r>
              <a:rPr lang="es-PE" dirty="0" smtClean="0"/>
              <a:t>Ordenamiento de secuencias.</a:t>
            </a:r>
          </a:p>
          <a:p>
            <a:r>
              <a:rPr lang="es-PE" dirty="0" smtClean="0"/>
              <a:t>Programación dinámica dentro de las matrices.</a:t>
            </a:r>
          </a:p>
        </p:txBody>
      </p:sp>
    </p:spTree>
    <p:extLst>
      <p:ext uri="{BB962C8B-B14F-4D97-AF65-F5344CB8AC3E}">
        <p14:creationId xmlns:p14="http://schemas.microsoft.com/office/powerpoint/2010/main" val="344734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Abordando el problema.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complejidad derivada de obtener el mejor alineamiento a través de la comparación posición por posición es de:</a:t>
            </a:r>
          </a:p>
          <a:p>
            <a:pPr marL="457200" lvl="1" indent="0" algn="ctr">
              <a:buNone/>
            </a:pPr>
            <a:r>
              <a:rPr lang="es-PE" b="1" dirty="0" smtClean="0"/>
              <a:t>O(S x L x 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 smtClean="0"/>
              <a:t>En donde </a:t>
            </a:r>
            <a:r>
              <a:rPr lang="es-PE" b="1" dirty="0" smtClean="0"/>
              <a:t>S</a:t>
            </a:r>
            <a:r>
              <a:rPr lang="es-PE" dirty="0" smtClean="0"/>
              <a:t> representa a las secuencias de referencia.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b="1" dirty="0"/>
              <a:t>L</a:t>
            </a:r>
            <a:r>
              <a:rPr lang="es-PE" dirty="0" smtClean="0"/>
              <a:t> el largo de la secuencia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b="1" dirty="0" smtClean="0"/>
              <a:t>R </a:t>
            </a:r>
            <a:r>
              <a:rPr lang="es-PE" dirty="0" smtClean="0"/>
              <a:t>El tamaño acumulativo de dichas secuencias.</a:t>
            </a:r>
          </a:p>
          <a:p>
            <a:pPr>
              <a:buFont typeface="Wingdings" panose="05000000000000000000" pitchFamily="2" charset="2"/>
              <a:buChar char="§"/>
            </a:pPr>
            <a:endParaRPr lang="es-PE" b="1" dirty="0"/>
          </a:p>
          <a:p>
            <a:pPr>
              <a:buFont typeface="Wingdings" panose="05000000000000000000" pitchFamily="2" charset="2"/>
              <a:buChar char="§"/>
            </a:pP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91976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HIVE: High performance </a:t>
            </a:r>
            <a:r>
              <a:rPr lang="es-PE" dirty="0" err="1" smtClean="0"/>
              <a:t>Integrated</a:t>
            </a:r>
            <a:r>
              <a:rPr lang="es-PE" dirty="0" smtClean="0"/>
              <a:t> Virtual </a:t>
            </a:r>
            <a:r>
              <a:rPr lang="es-PE" dirty="0" err="1" smtClean="0"/>
              <a:t>Enviroment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ambiente de computación distribuida utilizado generalmente para investigaciones biológicas incluyendo </a:t>
            </a:r>
            <a:r>
              <a:rPr lang="es-PE" dirty="0" err="1" smtClean="0"/>
              <a:t>Next</a:t>
            </a:r>
            <a:r>
              <a:rPr lang="es-PE" dirty="0" smtClean="0"/>
              <a:t> </a:t>
            </a:r>
            <a:r>
              <a:rPr lang="es-PE" dirty="0" err="1" smtClean="0"/>
              <a:t>Generation</a:t>
            </a:r>
            <a:r>
              <a:rPr lang="es-PE" dirty="0" smtClean="0"/>
              <a:t> </a:t>
            </a:r>
            <a:r>
              <a:rPr lang="es-PE" dirty="0" err="1" smtClean="0"/>
              <a:t>Sequencing</a:t>
            </a:r>
            <a:r>
              <a:rPr lang="es-PE" dirty="0" smtClean="0"/>
              <a:t> (NSG)</a:t>
            </a:r>
          </a:p>
          <a:p>
            <a:endParaRPr lang="es-PE" dirty="0"/>
          </a:p>
          <a:p>
            <a:r>
              <a:rPr lang="es-PE" dirty="0" smtClean="0"/>
              <a:t>Siendo distribuido, es a la vez un sistema masivamente paralelo.</a:t>
            </a:r>
          </a:p>
          <a:p>
            <a:r>
              <a:rPr lang="es-PE" dirty="0" smtClean="0"/>
              <a:t>Se le considera como un sistema flexible puesto que mantiene la base de datos y los metadatos bajo la misma red.</a:t>
            </a:r>
          </a:p>
          <a:p>
            <a:r>
              <a:rPr lang="es-PE" dirty="0" smtClean="0"/>
              <a:t>Este entorno posee su propia API, en donde se puede realizar todo tipo de consultas.</a:t>
            </a:r>
          </a:p>
        </p:txBody>
      </p:sp>
    </p:spTree>
    <p:extLst>
      <p:ext uri="{BB962C8B-B14F-4D97-AF65-F5344CB8AC3E}">
        <p14:creationId xmlns:p14="http://schemas.microsoft.com/office/powerpoint/2010/main" val="297638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3535" y="727449"/>
            <a:ext cx="8911687" cy="1280890"/>
          </a:xfrm>
        </p:spPr>
        <p:txBody>
          <a:bodyPr/>
          <a:lstStyle/>
          <a:p>
            <a:r>
              <a:rPr lang="es-PE" dirty="0" smtClean="0"/>
              <a:t>Capacidades (HIVE)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3535" y="2008339"/>
            <a:ext cx="8915400" cy="3777622"/>
          </a:xfrm>
        </p:spPr>
        <p:txBody>
          <a:bodyPr/>
          <a:lstStyle/>
          <a:p>
            <a:r>
              <a:rPr lang="es-PE" b="1" dirty="0" smtClean="0"/>
              <a:t>Recuperación de Datos: </a:t>
            </a:r>
            <a:r>
              <a:rPr lang="es-PE" dirty="0" smtClean="0"/>
              <a:t>Recupera datos de diferentes fuentes (Locales, en la nube, http, ftp, </a:t>
            </a:r>
            <a:r>
              <a:rPr lang="es-PE" dirty="0" err="1" smtClean="0"/>
              <a:t>sftp</a:t>
            </a:r>
            <a:r>
              <a:rPr lang="es-PE" dirty="0" smtClean="0"/>
              <a:t>). Posee además un protocolo para descargar cantidades colosales de datos desde NIH/NICB</a:t>
            </a:r>
          </a:p>
          <a:p>
            <a:r>
              <a:rPr lang="es-PE" b="1" dirty="0" smtClean="0"/>
              <a:t>Data </a:t>
            </a:r>
            <a:r>
              <a:rPr lang="es-PE" b="1" dirty="0" err="1" smtClean="0"/>
              <a:t>Warehousing</a:t>
            </a:r>
            <a:r>
              <a:rPr lang="es-PE" b="1" dirty="0" smtClean="0"/>
              <a:t>: </a:t>
            </a:r>
            <a:r>
              <a:rPr lang="es-PE" dirty="0" smtClean="0"/>
              <a:t>Diseñado bajo un modelo jerárquico</a:t>
            </a:r>
            <a:r>
              <a:rPr lang="es-PE" b="1" dirty="0" smtClean="0"/>
              <a:t> </a:t>
            </a:r>
          </a:p>
          <a:p>
            <a:r>
              <a:rPr lang="es-PE" b="1" dirty="0" smtClean="0"/>
              <a:t>Seguridad: </a:t>
            </a:r>
            <a:r>
              <a:rPr lang="es-PE" dirty="0" smtClean="0"/>
              <a:t>Otorga un sistema de privilegios.</a:t>
            </a:r>
          </a:p>
          <a:p>
            <a:r>
              <a:rPr lang="es-PE" b="1" dirty="0" smtClean="0"/>
              <a:t>Integración: </a:t>
            </a:r>
            <a:r>
              <a:rPr lang="es-PE" dirty="0" smtClean="0"/>
              <a:t>API con capacidad de integración bajo distintos lenguajes (C++,  C, </a:t>
            </a:r>
            <a:r>
              <a:rPr lang="es-PE" dirty="0" err="1" smtClean="0"/>
              <a:t>Python</a:t>
            </a:r>
            <a:r>
              <a:rPr lang="es-PE" dirty="0" smtClean="0"/>
              <a:t>, Perl, </a:t>
            </a:r>
            <a:r>
              <a:rPr lang="es-PE" dirty="0" err="1" smtClean="0"/>
              <a:t>Javascript</a:t>
            </a:r>
            <a:r>
              <a:rPr lang="es-PE" dirty="0" smtClean="0"/>
              <a:t>).</a:t>
            </a:r>
          </a:p>
          <a:p>
            <a:r>
              <a:rPr lang="es-PE" b="1" dirty="0" smtClean="0"/>
              <a:t>Visualización de datos.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137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4" y="195429"/>
            <a:ext cx="7475534" cy="6662571"/>
          </a:xfrm>
        </p:spPr>
      </p:pic>
    </p:spTree>
    <p:extLst>
      <p:ext uri="{BB962C8B-B14F-4D97-AF65-F5344CB8AC3E}">
        <p14:creationId xmlns:p14="http://schemas.microsoft.com/office/powerpoint/2010/main" val="38732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76" y="781572"/>
            <a:ext cx="8921068" cy="5619228"/>
          </a:xfrm>
        </p:spPr>
      </p:pic>
    </p:spTree>
    <p:extLst>
      <p:ext uri="{BB962C8B-B14F-4D97-AF65-F5344CB8AC3E}">
        <p14:creationId xmlns:p14="http://schemas.microsoft.com/office/powerpoint/2010/main" val="418986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40" y="1465545"/>
            <a:ext cx="9720196" cy="4904327"/>
          </a:xfr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15895" y="649162"/>
            <a:ext cx="8911687" cy="816383"/>
          </a:xfrm>
        </p:spPr>
        <p:txBody>
          <a:bodyPr>
            <a:normAutofit/>
          </a:bodyPr>
          <a:lstStyle/>
          <a:p>
            <a:r>
              <a:rPr lang="es-PE" dirty="0" smtClean="0"/>
              <a:t>Esquema: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91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8795" y="1006257"/>
            <a:ext cx="8915400" cy="3777622"/>
          </a:xfrm>
        </p:spPr>
        <p:txBody>
          <a:bodyPr/>
          <a:lstStyle/>
          <a:p>
            <a:r>
              <a:rPr lang="es-PE" b="1" dirty="0" smtClean="0"/>
              <a:t>a) No redundancia: </a:t>
            </a:r>
            <a:endParaRPr lang="es-PE" dirty="0" smtClean="0"/>
          </a:p>
          <a:p>
            <a:pPr lvl="1"/>
            <a:r>
              <a:rPr lang="es-PE" dirty="0" smtClean="0"/>
              <a:t>Se realiza bajo la implementación de un árbol de sufijos para las secuencias.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57" y="1787907"/>
            <a:ext cx="7014007" cy="507009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880953" y="2730674"/>
            <a:ext cx="210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donde el orden de salida será: 4, 5, 1, 3, 6, 7, 2.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8411964" y="4402388"/>
            <a:ext cx="2505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Responde muy antes necesidades de tiempo y de almacenamiento.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77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903</TotalTime>
  <Words>294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Espiral</vt:lpstr>
      <vt:lpstr>HIVE HEXAGON:  High performance, Parallelized Sequence Alignment for Next Generation Sequencing Data  Analysis</vt:lpstr>
      <vt:lpstr>Introducción</vt:lpstr>
      <vt:lpstr>Abordando el problema.</vt:lpstr>
      <vt:lpstr>HIVE: High performance Integrated Virtual Enviroment</vt:lpstr>
      <vt:lpstr>Capacidades (HIVE)</vt:lpstr>
      <vt:lpstr>Presentación de PowerPoint</vt:lpstr>
      <vt:lpstr>Presentación de PowerPoint</vt:lpstr>
      <vt:lpstr>Esquema: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HEXAGON:  High performance, Parallelized Sequence Alignment for Next Generation Sequencing Data  Analysis</dc:title>
  <dc:creator>Usuario de Windows</dc:creator>
  <cp:lastModifiedBy>Usuario de Windows</cp:lastModifiedBy>
  <cp:revision>10</cp:revision>
  <dcterms:created xsi:type="dcterms:W3CDTF">2019-04-05T03:58:27Z</dcterms:created>
  <dcterms:modified xsi:type="dcterms:W3CDTF">2019-04-05T19:02:12Z</dcterms:modified>
</cp:coreProperties>
</file>