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4"/>
  </p:sldMasterIdLst>
  <p:notesMasterIdLst>
    <p:notesMasterId r:id="rId39"/>
  </p:notesMasterIdLst>
  <p:handoutMasterIdLst>
    <p:handoutMasterId r:id="rId40"/>
  </p:handoutMasterIdLst>
  <p:sldIdLst>
    <p:sldId id="259" r:id="rId5"/>
    <p:sldId id="262" r:id="rId6"/>
    <p:sldId id="260" r:id="rId7"/>
    <p:sldId id="264" r:id="rId8"/>
    <p:sldId id="267" r:id="rId9"/>
    <p:sldId id="265" r:id="rId10"/>
    <p:sldId id="266" r:id="rId11"/>
    <p:sldId id="286" r:id="rId12"/>
    <p:sldId id="284" r:id="rId13"/>
    <p:sldId id="268" r:id="rId14"/>
    <p:sldId id="269" r:id="rId15"/>
    <p:sldId id="287" r:id="rId16"/>
    <p:sldId id="270" r:id="rId17"/>
    <p:sldId id="283" r:id="rId18"/>
    <p:sldId id="272" r:id="rId19"/>
    <p:sldId id="288" r:id="rId20"/>
    <p:sldId id="285" r:id="rId21"/>
    <p:sldId id="289" r:id="rId22"/>
    <p:sldId id="293" r:id="rId23"/>
    <p:sldId id="290" r:id="rId24"/>
    <p:sldId id="297" r:id="rId25"/>
    <p:sldId id="302" r:id="rId26"/>
    <p:sldId id="299" r:id="rId27"/>
    <p:sldId id="294" r:id="rId28"/>
    <p:sldId id="292" r:id="rId29"/>
    <p:sldId id="295" r:id="rId30"/>
    <p:sldId id="291" r:id="rId31"/>
    <p:sldId id="298" r:id="rId32"/>
    <p:sldId id="296" r:id="rId33"/>
    <p:sldId id="300" r:id="rId34"/>
    <p:sldId id="301" r:id="rId35"/>
    <p:sldId id="303" r:id="rId36"/>
    <p:sldId id="304" r:id="rId37"/>
    <p:sldId id="261" r:id="rId38"/>
  </p:sldIdLst>
  <p:sldSz cx="12192000" cy="6858000"/>
  <p:notesSz cx="6797675" cy="9926638"/>
  <p:embeddedFontLst>
    <p:embeddedFont>
      <p:font typeface="Consolas" panose="020B0609020204030204" pitchFamily="49" charset="0"/>
      <p:regular r:id="rId41"/>
      <p:bold r:id="rId42"/>
      <p:italic r:id="rId43"/>
      <p:boldItalic r:id="rId44"/>
    </p:embeddedFont>
    <p:embeddedFont>
      <p:font typeface="Ericsson Capital TT" panose="02000503000000020004" pitchFamily="2" charset="0"/>
      <p:regular r:id="rId45"/>
    </p:embeddedFont>
  </p:embeddedFontLst>
  <p:defaultTextStyle>
    <a:defPPr>
      <a:defRPr lang="en-GB"/>
    </a:defPPr>
    <a:lvl1pPr algn="l" rtl="0" fontAlgn="base">
      <a:spcBef>
        <a:spcPct val="50000"/>
      </a:spcBef>
      <a:spcAft>
        <a:spcPct val="0"/>
      </a:spcAft>
      <a:defRPr sz="2000" kern="1200">
        <a:solidFill>
          <a:schemeClr val="tx1"/>
        </a:solidFill>
        <a:latin typeface="Arial" charset="0"/>
        <a:ea typeface="+mn-ea"/>
        <a:cs typeface="+mn-cs"/>
      </a:defRPr>
    </a:lvl1pPr>
    <a:lvl2pPr marL="457200" algn="l" rtl="0" fontAlgn="base">
      <a:spcBef>
        <a:spcPct val="50000"/>
      </a:spcBef>
      <a:spcAft>
        <a:spcPct val="0"/>
      </a:spcAft>
      <a:defRPr sz="2000" kern="1200">
        <a:solidFill>
          <a:schemeClr val="tx1"/>
        </a:solidFill>
        <a:latin typeface="Arial" charset="0"/>
        <a:ea typeface="+mn-ea"/>
        <a:cs typeface="+mn-cs"/>
      </a:defRPr>
    </a:lvl2pPr>
    <a:lvl3pPr marL="914400" algn="l" rtl="0" fontAlgn="base">
      <a:spcBef>
        <a:spcPct val="50000"/>
      </a:spcBef>
      <a:spcAft>
        <a:spcPct val="0"/>
      </a:spcAft>
      <a:defRPr sz="2000" kern="1200">
        <a:solidFill>
          <a:schemeClr val="tx1"/>
        </a:solidFill>
        <a:latin typeface="Arial" charset="0"/>
        <a:ea typeface="+mn-ea"/>
        <a:cs typeface="+mn-cs"/>
      </a:defRPr>
    </a:lvl3pPr>
    <a:lvl4pPr marL="1371600" algn="l" rtl="0" fontAlgn="base">
      <a:spcBef>
        <a:spcPct val="50000"/>
      </a:spcBef>
      <a:spcAft>
        <a:spcPct val="0"/>
      </a:spcAft>
      <a:defRPr sz="2000" kern="1200">
        <a:solidFill>
          <a:schemeClr val="tx1"/>
        </a:solidFill>
        <a:latin typeface="Arial" charset="0"/>
        <a:ea typeface="+mn-ea"/>
        <a:cs typeface="+mn-cs"/>
      </a:defRPr>
    </a:lvl4pPr>
    <a:lvl5pPr marL="1828800" algn="l" rtl="0" fontAlgn="base">
      <a:spcBef>
        <a:spcPct val="5000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9386CF36-BFA9-4BB0-91B9-1B19D4CB6FFA}">
          <p14:sldIdLst>
            <p14:sldId id="259"/>
            <p14:sldId id="262"/>
            <p14:sldId id="260"/>
            <p14:sldId id="264"/>
            <p14:sldId id="267"/>
            <p14:sldId id="265"/>
            <p14:sldId id="266"/>
            <p14:sldId id="286"/>
            <p14:sldId id="284"/>
            <p14:sldId id="268"/>
            <p14:sldId id="269"/>
            <p14:sldId id="287"/>
            <p14:sldId id="270"/>
            <p14:sldId id="283"/>
            <p14:sldId id="272"/>
            <p14:sldId id="288"/>
            <p14:sldId id="285"/>
            <p14:sldId id="289"/>
            <p14:sldId id="293"/>
            <p14:sldId id="290"/>
            <p14:sldId id="297"/>
            <p14:sldId id="302"/>
            <p14:sldId id="299"/>
            <p14:sldId id="294"/>
            <p14:sldId id="292"/>
            <p14:sldId id="295"/>
            <p14:sldId id="291"/>
            <p14:sldId id="298"/>
            <p14:sldId id="296"/>
            <p14:sldId id="300"/>
            <p14:sldId id="301"/>
            <p14:sldId id="303"/>
            <p14:sldId id="304"/>
            <p14:sldId id="261"/>
          </p14:sldIdLst>
        </p14:section>
      </p14:sectionLst>
    </p:ext>
    <p:ext uri="{EFAFB233-063F-42B5-8137-9DF3F51BA10A}">
      <p15:sldGuideLst xmlns:p15="http://schemas.microsoft.com/office/powerpoint/2012/main">
        <p15:guide id="1" orient="horz" pos="1136" userDrawn="1">
          <p15:clr>
            <a:srgbClr val="A4A3A4"/>
          </p15:clr>
        </p15:guide>
        <p15:guide id="2" orient="horz" pos="4110" userDrawn="1">
          <p15:clr>
            <a:srgbClr val="A4A3A4"/>
          </p15:clr>
        </p15:guide>
        <p15:guide id="3" orient="horz" pos="151" userDrawn="1">
          <p15:clr>
            <a:srgbClr val="A4A3A4"/>
          </p15:clr>
        </p15:guide>
        <p15:guide id="4" orient="horz" pos="2449" userDrawn="1">
          <p15:clr>
            <a:srgbClr val="A4A3A4"/>
          </p15:clr>
        </p15:guide>
        <p15:guide id="5" orient="horz" pos="3566" userDrawn="1">
          <p15:clr>
            <a:srgbClr val="A4A3A4"/>
          </p15:clr>
        </p15:guide>
        <p15:guide id="6" orient="horz" pos="2545" userDrawn="1">
          <p15:clr>
            <a:srgbClr val="A4A3A4"/>
          </p15:clr>
        </p15:guide>
        <p15:guide id="7" orient="horz" pos="3845" userDrawn="1">
          <p15:clr>
            <a:srgbClr val="A4A3A4"/>
          </p15:clr>
        </p15:guide>
        <p15:guide id="8" pos="6625" userDrawn="1">
          <p15:clr>
            <a:srgbClr val="A4A3A4"/>
          </p15:clr>
        </p15:guide>
        <p15:guide id="9" pos="2588" userDrawn="1">
          <p15:clr>
            <a:srgbClr val="A4A3A4"/>
          </p15:clr>
        </p15:guide>
        <p15:guide id="10" pos="5091" userDrawn="1">
          <p15:clr>
            <a:srgbClr val="A4A3A4"/>
          </p15:clr>
        </p15:guide>
        <p15:guide id="11" pos="4969" userDrawn="1">
          <p15:clr>
            <a:srgbClr val="A4A3A4"/>
          </p15:clr>
        </p15:guide>
        <p15:guide id="12" pos="3779" userDrawn="1">
          <p15:clr>
            <a:srgbClr val="A4A3A4"/>
          </p15:clr>
        </p15:guide>
        <p15:guide id="13" pos="3901" userDrawn="1">
          <p15:clr>
            <a:srgbClr val="A4A3A4"/>
          </p15:clr>
        </p15:guide>
        <p15:guide id="14" pos="331" userDrawn="1">
          <p15:clr>
            <a:srgbClr val="A4A3A4"/>
          </p15:clr>
        </p15:guide>
        <p15:guide id="15" pos="2712" userDrawn="1">
          <p15:clr>
            <a:srgbClr val="A4A3A4"/>
          </p15:clr>
        </p15:guide>
        <p15:guide id="16" pos="3839" userDrawn="1">
          <p15:clr>
            <a:srgbClr val="A4A3A4"/>
          </p15:clr>
        </p15:guide>
        <p15:guide id="17" pos="3568" userDrawn="1">
          <p15:clr>
            <a:srgbClr val="A4A3A4"/>
          </p15:clr>
        </p15:guide>
        <p15:guide id="18" pos="4112" userDrawn="1">
          <p15:clr>
            <a:srgbClr val="A4A3A4"/>
          </p15:clr>
        </p15:guide>
        <p15:guide id="19" pos="7348" userDrawn="1">
          <p15:clr>
            <a:srgbClr val="A4A3A4"/>
          </p15:clr>
        </p15:guide>
      </p15:sldGuideLst>
    </p:ext>
    <p:ext uri="{2D200454-40CA-4A62-9FC3-DE9A4176ACB9}">
      <p15:notesGuideLst xmlns:p15="http://schemas.microsoft.com/office/powerpoint/2012/main">
        <p15:guide id="1" orient="horz" pos="3126"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FF74"/>
    <a:srgbClr val="EBF911"/>
    <a:srgbClr val="FFFF66"/>
    <a:srgbClr val="9FB7D3"/>
    <a:srgbClr val="8BC5FF"/>
    <a:srgbClr val="6A8FBF"/>
    <a:srgbClr val="00A9D4"/>
    <a:srgbClr val="007B78"/>
    <a:srgbClr val="89BA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DDDB61-DE0C-4C43-9179-036BE99FA213}" v="25" dt="2020-02-05T12:11:57.8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407" autoAdjust="0"/>
    <p:restoredTop sz="83203" autoAdjust="0"/>
  </p:normalViewPr>
  <p:slideViewPr>
    <p:cSldViewPr snapToGrid="0" snapToObjects="1">
      <p:cViewPr varScale="1">
        <p:scale>
          <a:sx n="60" d="100"/>
          <a:sy n="60" d="100"/>
        </p:scale>
        <p:origin x="1160" y="48"/>
      </p:cViewPr>
      <p:guideLst>
        <p:guide orient="horz" pos="1136"/>
        <p:guide orient="horz" pos="4110"/>
        <p:guide orient="horz" pos="151"/>
        <p:guide orient="horz" pos="2449"/>
        <p:guide orient="horz" pos="3566"/>
        <p:guide orient="horz" pos="2545"/>
        <p:guide orient="horz" pos="3845"/>
        <p:guide pos="6625"/>
        <p:guide pos="2588"/>
        <p:guide pos="5091"/>
        <p:guide pos="4969"/>
        <p:guide pos="3779"/>
        <p:guide pos="3901"/>
        <p:guide pos="331"/>
        <p:guide pos="2712"/>
        <p:guide pos="3839"/>
        <p:guide pos="3568"/>
        <p:guide pos="4112"/>
        <p:guide pos="7348"/>
      </p:guideLst>
    </p:cSldViewPr>
  </p:slideViewPr>
  <p:notesTextViewPr>
    <p:cViewPr>
      <p:scale>
        <a:sx n="100" d="100"/>
        <a:sy n="100" d="100"/>
      </p:scale>
      <p:origin x="0" y="0"/>
    </p:cViewPr>
  </p:notesTextViewPr>
  <p:sorterViewPr>
    <p:cViewPr>
      <p:scale>
        <a:sx n="100" d="100"/>
        <a:sy n="100" d="100"/>
      </p:scale>
      <p:origin x="0" y="6528"/>
    </p:cViewPr>
  </p:sorterViewPr>
  <p:notesViewPr>
    <p:cSldViewPr snapToGrid="0" snapToObjects="1">
      <p:cViewPr varScale="1">
        <p:scale>
          <a:sx n="64" d="100"/>
          <a:sy n="64" d="100"/>
        </p:scale>
        <p:origin x="-3414" y="-126"/>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2.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3.fntdata"/><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Donnelly" userId="f87dbcb4-4fe1-420d-a33b-1db1fc21a3b2" providerId="ADAL" clId="{A1D66785-A926-4FA8-939F-8EF745B45205}"/>
    <pc:docChg chg="undo custSel addSld delSld modSld sldOrd modSection">
      <pc:chgData name="David Donnelly" userId="f87dbcb4-4fe1-420d-a33b-1db1fc21a3b2" providerId="ADAL" clId="{A1D66785-A926-4FA8-939F-8EF745B45205}" dt="2020-02-05T10:00:38.774" v="873" actId="478"/>
      <pc:docMkLst>
        <pc:docMk/>
      </pc:docMkLst>
      <pc:sldChg chg="modSp">
        <pc:chgData name="David Donnelly" userId="f87dbcb4-4fe1-420d-a33b-1db1fc21a3b2" providerId="ADAL" clId="{A1D66785-A926-4FA8-939F-8EF745B45205}" dt="2020-02-05T09:48:04.646" v="742" actId="20577"/>
        <pc:sldMkLst>
          <pc:docMk/>
          <pc:sldMk cId="0" sldId="259"/>
        </pc:sldMkLst>
        <pc:spChg chg="mod">
          <ac:chgData name="David Donnelly" userId="f87dbcb4-4fe1-420d-a33b-1db1fc21a3b2" providerId="ADAL" clId="{A1D66785-A926-4FA8-939F-8EF745B45205}" dt="2020-02-04T17:53:45.712" v="458" actId="404"/>
          <ac:spMkLst>
            <pc:docMk/>
            <pc:sldMk cId="0" sldId="259"/>
            <ac:spMk id="4" creationId="{00000000-0000-0000-0000-000000000000}"/>
          </ac:spMkLst>
        </pc:spChg>
        <pc:spChg chg="mod">
          <ac:chgData name="David Donnelly" userId="f87dbcb4-4fe1-420d-a33b-1db1fc21a3b2" providerId="ADAL" clId="{A1D66785-A926-4FA8-939F-8EF745B45205}" dt="2020-02-05T09:48:04.646" v="742" actId="20577"/>
          <ac:spMkLst>
            <pc:docMk/>
            <pc:sldMk cId="0" sldId="259"/>
            <ac:spMk id="5" creationId="{00000000-0000-0000-0000-000000000000}"/>
          </ac:spMkLst>
        </pc:spChg>
      </pc:sldChg>
      <pc:sldChg chg="modSp">
        <pc:chgData name="David Donnelly" userId="f87dbcb4-4fe1-420d-a33b-1db1fc21a3b2" providerId="ADAL" clId="{A1D66785-A926-4FA8-939F-8EF745B45205}" dt="2020-02-04T17:54:11.456" v="461" actId="1076"/>
        <pc:sldMkLst>
          <pc:docMk/>
          <pc:sldMk cId="2547508952" sldId="262"/>
        </pc:sldMkLst>
        <pc:spChg chg="mod">
          <ac:chgData name="David Donnelly" userId="f87dbcb4-4fe1-420d-a33b-1db1fc21a3b2" providerId="ADAL" clId="{A1D66785-A926-4FA8-939F-8EF745B45205}" dt="2020-02-04T17:53:59.499" v="460" actId="20577"/>
          <ac:spMkLst>
            <pc:docMk/>
            <pc:sldMk cId="2547508952" sldId="262"/>
            <ac:spMk id="3" creationId="{00000000-0000-0000-0000-000000000000}"/>
          </ac:spMkLst>
        </pc:spChg>
        <pc:spChg chg="mod">
          <ac:chgData name="David Donnelly" userId="f87dbcb4-4fe1-420d-a33b-1db1fc21a3b2" providerId="ADAL" clId="{A1D66785-A926-4FA8-939F-8EF745B45205}" dt="2020-02-04T17:54:11.456" v="461" actId="1076"/>
          <ac:spMkLst>
            <pc:docMk/>
            <pc:sldMk cId="2547508952" sldId="262"/>
            <ac:spMk id="4" creationId="{00000000-0000-0000-0000-000000000000}"/>
          </ac:spMkLst>
        </pc:spChg>
        <pc:spChg chg="mod">
          <ac:chgData name="David Donnelly" userId="f87dbcb4-4fe1-420d-a33b-1db1fc21a3b2" providerId="ADAL" clId="{A1D66785-A926-4FA8-939F-8EF745B45205}" dt="2020-02-04T17:54:11.456" v="461" actId="1076"/>
          <ac:spMkLst>
            <pc:docMk/>
            <pc:sldMk cId="2547508952" sldId="262"/>
            <ac:spMk id="6" creationId="{00000000-0000-0000-0000-000000000000}"/>
          </ac:spMkLst>
        </pc:spChg>
        <pc:spChg chg="mod">
          <ac:chgData name="David Donnelly" userId="f87dbcb4-4fe1-420d-a33b-1db1fc21a3b2" providerId="ADAL" clId="{A1D66785-A926-4FA8-939F-8EF745B45205}" dt="2020-02-04T17:54:11.456" v="461" actId="1076"/>
          <ac:spMkLst>
            <pc:docMk/>
            <pc:sldMk cId="2547508952" sldId="262"/>
            <ac:spMk id="7" creationId="{00000000-0000-0000-0000-000000000000}"/>
          </ac:spMkLst>
        </pc:spChg>
        <pc:spChg chg="mod">
          <ac:chgData name="David Donnelly" userId="f87dbcb4-4fe1-420d-a33b-1db1fc21a3b2" providerId="ADAL" clId="{A1D66785-A926-4FA8-939F-8EF745B45205}" dt="2020-02-04T17:54:11.456" v="461" actId="1076"/>
          <ac:spMkLst>
            <pc:docMk/>
            <pc:sldMk cId="2547508952" sldId="262"/>
            <ac:spMk id="8" creationId="{00000000-0000-0000-0000-000000000000}"/>
          </ac:spMkLst>
        </pc:spChg>
        <pc:spChg chg="mod">
          <ac:chgData name="David Donnelly" userId="f87dbcb4-4fe1-420d-a33b-1db1fc21a3b2" providerId="ADAL" clId="{A1D66785-A926-4FA8-939F-8EF745B45205}" dt="2020-02-04T17:54:11.456" v="461" actId="1076"/>
          <ac:spMkLst>
            <pc:docMk/>
            <pc:sldMk cId="2547508952" sldId="262"/>
            <ac:spMk id="34" creationId="{00000000-0000-0000-0000-000000000000}"/>
          </ac:spMkLst>
        </pc:spChg>
        <pc:spChg chg="mod">
          <ac:chgData name="David Donnelly" userId="f87dbcb4-4fe1-420d-a33b-1db1fc21a3b2" providerId="ADAL" clId="{A1D66785-A926-4FA8-939F-8EF745B45205}" dt="2020-02-04T17:54:11.456" v="461" actId="1076"/>
          <ac:spMkLst>
            <pc:docMk/>
            <pc:sldMk cId="2547508952" sldId="262"/>
            <ac:spMk id="38" creationId="{00000000-0000-0000-0000-000000000000}"/>
          </ac:spMkLst>
        </pc:spChg>
        <pc:spChg chg="mod">
          <ac:chgData name="David Donnelly" userId="f87dbcb4-4fe1-420d-a33b-1db1fc21a3b2" providerId="ADAL" clId="{A1D66785-A926-4FA8-939F-8EF745B45205}" dt="2020-02-04T17:54:11.456" v="461" actId="1076"/>
          <ac:spMkLst>
            <pc:docMk/>
            <pc:sldMk cId="2547508952" sldId="262"/>
            <ac:spMk id="39" creationId="{00000000-0000-0000-0000-000000000000}"/>
          </ac:spMkLst>
        </pc:spChg>
        <pc:spChg chg="mod">
          <ac:chgData name="David Donnelly" userId="f87dbcb4-4fe1-420d-a33b-1db1fc21a3b2" providerId="ADAL" clId="{A1D66785-A926-4FA8-939F-8EF745B45205}" dt="2020-02-04T17:54:11.456" v="461" actId="1076"/>
          <ac:spMkLst>
            <pc:docMk/>
            <pc:sldMk cId="2547508952" sldId="262"/>
            <ac:spMk id="40" creationId="{00000000-0000-0000-0000-000000000000}"/>
          </ac:spMkLst>
        </pc:spChg>
        <pc:spChg chg="mod">
          <ac:chgData name="David Donnelly" userId="f87dbcb4-4fe1-420d-a33b-1db1fc21a3b2" providerId="ADAL" clId="{A1D66785-A926-4FA8-939F-8EF745B45205}" dt="2020-02-04T17:54:11.456" v="461" actId="1076"/>
          <ac:spMkLst>
            <pc:docMk/>
            <pc:sldMk cId="2547508952" sldId="262"/>
            <ac:spMk id="43" creationId="{00000000-0000-0000-0000-000000000000}"/>
          </ac:spMkLst>
        </pc:spChg>
        <pc:spChg chg="mod">
          <ac:chgData name="David Donnelly" userId="f87dbcb4-4fe1-420d-a33b-1db1fc21a3b2" providerId="ADAL" clId="{A1D66785-A926-4FA8-939F-8EF745B45205}" dt="2020-02-04T17:54:11.456" v="461" actId="1076"/>
          <ac:spMkLst>
            <pc:docMk/>
            <pc:sldMk cId="2547508952" sldId="262"/>
            <ac:spMk id="47" creationId="{00000000-0000-0000-0000-000000000000}"/>
          </ac:spMkLst>
        </pc:spChg>
        <pc:spChg chg="mod">
          <ac:chgData name="David Donnelly" userId="f87dbcb4-4fe1-420d-a33b-1db1fc21a3b2" providerId="ADAL" clId="{A1D66785-A926-4FA8-939F-8EF745B45205}" dt="2020-02-04T17:54:11.456" v="461" actId="1076"/>
          <ac:spMkLst>
            <pc:docMk/>
            <pc:sldMk cId="2547508952" sldId="262"/>
            <ac:spMk id="49" creationId="{00000000-0000-0000-0000-000000000000}"/>
          </ac:spMkLst>
        </pc:spChg>
        <pc:cxnChg chg="mod">
          <ac:chgData name="David Donnelly" userId="f87dbcb4-4fe1-420d-a33b-1db1fc21a3b2" providerId="ADAL" clId="{A1D66785-A926-4FA8-939F-8EF745B45205}" dt="2020-02-04T17:54:11.456" v="461" actId="1076"/>
          <ac:cxnSpMkLst>
            <pc:docMk/>
            <pc:sldMk cId="2547508952" sldId="262"/>
            <ac:cxnSpMk id="5" creationId="{00000000-0000-0000-0000-000000000000}"/>
          </ac:cxnSpMkLst>
        </pc:cxnChg>
        <pc:cxnChg chg="mod">
          <ac:chgData name="David Donnelly" userId="f87dbcb4-4fe1-420d-a33b-1db1fc21a3b2" providerId="ADAL" clId="{A1D66785-A926-4FA8-939F-8EF745B45205}" dt="2020-02-04T17:54:11.456" v="461" actId="1076"/>
          <ac:cxnSpMkLst>
            <pc:docMk/>
            <pc:sldMk cId="2547508952" sldId="262"/>
            <ac:cxnSpMk id="11" creationId="{00000000-0000-0000-0000-000000000000}"/>
          </ac:cxnSpMkLst>
        </pc:cxnChg>
        <pc:cxnChg chg="mod">
          <ac:chgData name="David Donnelly" userId="f87dbcb4-4fe1-420d-a33b-1db1fc21a3b2" providerId="ADAL" clId="{A1D66785-A926-4FA8-939F-8EF745B45205}" dt="2020-02-04T17:54:11.456" v="461" actId="1076"/>
          <ac:cxnSpMkLst>
            <pc:docMk/>
            <pc:sldMk cId="2547508952" sldId="262"/>
            <ac:cxnSpMk id="14" creationId="{00000000-0000-0000-0000-000000000000}"/>
          </ac:cxnSpMkLst>
        </pc:cxnChg>
        <pc:cxnChg chg="mod">
          <ac:chgData name="David Donnelly" userId="f87dbcb4-4fe1-420d-a33b-1db1fc21a3b2" providerId="ADAL" clId="{A1D66785-A926-4FA8-939F-8EF745B45205}" dt="2020-02-04T17:54:11.456" v="461" actId="1076"/>
          <ac:cxnSpMkLst>
            <pc:docMk/>
            <pc:sldMk cId="2547508952" sldId="262"/>
            <ac:cxnSpMk id="15" creationId="{00000000-0000-0000-0000-000000000000}"/>
          </ac:cxnSpMkLst>
        </pc:cxnChg>
      </pc:sldChg>
      <pc:sldChg chg="modSp del">
        <pc:chgData name="David Donnelly" userId="f87dbcb4-4fe1-420d-a33b-1db1fc21a3b2" providerId="ADAL" clId="{A1D66785-A926-4FA8-939F-8EF745B45205}" dt="2020-02-04T17:53:50.414" v="459" actId="2696"/>
        <pc:sldMkLst>
          <pc:docMk/>
          <pc:sldMk cId="3182336962" sldId="263"/>
        </pc:sldMkLst>
        <pc:spChg chg="mod">
          <ac:chgData name="David Donnelly" userId="f87dbcb4-4fe1-420d-a33b-1db1fc21a3b2" providerId="ADAL" clId="{A1D66785-A926-4FA8-939F-8EF745B45205}" dt="2020-02-04T17:53:12.720" v="436" actId="20577"/>
          <ac:spMkLst>
            <pc:docMk/>
            <pc:sldMk cId="3182336962" sldId="263"/>
            <ac:spMk id="5" creationId="{00000000-0000-0000-0000-000000000000}"/>
          </ac:spMkLst>
        </pc:spChg>
      </pc:sldChg>
      <pc:sldChg chg="modSp">
        <pc:chgData name="David Donnelly" userId="f87dbcb4-4fe1-420d-a33b-1db1fc21a3b2" providerId="ADAL" clId="{A1D66785-A926-4FA8-939F-8EF745B45205}" dt="2020-02-04T17:54:51.279" v="469" actId="20577"/>
        <pc:sldMkLst>
          <pc:docMk/>
          <pc:sldMk cId="1049685766" sldId="264"/>
        </pc:sldMkLst>
        <pc:spChg chg="mod">
          <ac:chgData name="David Donnelly" userId="f87dbcb4-4fe1-420d-a33b-1db1fc21a3b2" providerId="ADAL" clId="{A1D66785-A926-4FA8-939F-8EF745B45205}" dt="2020-02-04T17:54:51.279" v="469" actId="20577"/>
          <ac:spMkLst>
            <pc:docMk/>
            <pc:sldMk cId="1049685766" sldId="264"/>
            <ac:spMk id="2" creationId="{00000000-0000-0000-0000-000000000000}"/>
          </ac:spMkLst>
        </pc:spChg>
      </pc:sldChg>
      <pc:sldChg chg="modSp modTransition">
        <pc:chgData name="David Donnelly" userId="f87dbcb4-4fe1-420d-a33b-1db1fc21a3b2" providerId="ADAL" clId="{A1D66785-A926-4FA8-939F-8EF745B45205}" dt="2020-02-05T09:54:32.579" v="743"/>
        <pc:sldMkLst>
          <pc:docMk/>
          <pc:sldMk cId="648119543" sldId="265"/>
        </pc:sldMkLst>
        <pc:spChg chg="mod">
          <ac:chgData name="David Donnelly" userId="f87dbcb4-4fe1-420d-a33b-1db1fc21a3b2" providerId="ADAL" clId="{A1D66785-A926-4FA8-939F-8EF745B45205}" dt="2020-02-04T17:55:11.578" v="470" actId="20577"/>
          <ac:spMkLst>
            <pc:docMk/>
            <pc:sldMk cId="648119543" sldId="265"/>
            <ac:spMk id="2" creationId="{00000000-0000-0000-0000-000000000000}"/>
          </ac:spMkLst>
        </pc:spChg>
      </pc:sldChg>
      <pc:sldChg chg="modSp">
        <pc:chgData name="David Donnelly" userId="f87dbcb4-4fe1-420d-a33b-1db1fc21a3b2" providerId="ADAL" clId="{A1D66785-A926-4FA8-939F-8EF745B45205}" dt="2020-02-03T19:19:37.752" v="135" actId="20577"/>
        <pc:sldMkLst>
          <pc:docMk/>
          <pc:sldMk cId="2207185576" sldId="266"/>
        </pc:sldMkLst>
        <pc:spChg chg="mod">
          <ac:chgData name="David Donnelly" userId="f87dbcb4-4fe1-420d-a33b-1db1fc21a3b2" providerId="ADAL" clId="{A1D66785-A926-4FA8-939F-8EF745B45205}" dt="2020-02-03T19:19:37.752" v="135" actId="20577"/>
          <ac:spMkLst>
            <pc:docMk/>
            <pc:sldMk cId="2207185576" sldId="266"/>
            <ac:spMk id="2" creationId="{00000000-0000-0000-0000-000000000000}"/>
          </ac:spMkLst>
        </pc:spChg>
      </pc:sldChg>
      <pc:sldChg chg="ord">
        <pc:chgData name="David Donnelly" userId="f87dbcb4-4fe1-420d-a33b-1db1fc21a3b2" providerId="ADAL" clId="{A1D66785-A926-4FA8-939F-8EF745B45205}" dt="2020-02-04T17:55:56.802" v="471"/>
        <pc:sldMkLst>
          <pc:docMk/>
          <pc:sldMk cId="727364588" sldId="267"/>
        </pc:sldMkLst>
      </pc:sldChg>
      <pc:sldChg chg="modSp">
        <pc:chgData name="David Donnelly" userId="f87dbcb4-4fe1-420d-a33b-1db1fc21a3b2" providerId="ADAL" clId="{A1D66785-A926-4FA8-939F-8EF745B45205}" dt="2020-02-05T09:57:34.971" v="750" actId="13926"/>
        <pc:sldMkLst>
          <pc:docMk/>
          <pc:sldMk cId="2151107191" sldId="268"/>
        </pc:sldMkLst>
        <pc:spChg chg="mod">
          <ac:chgData name="David Donnelly" userId="f87dbcb4-4fe1-420d-a33b-1db1fc21a3b2" providerId="ADAL" clId="{A1D66785-A926-4FA8-939F-8EF745B45205}" dt="2020-02-05T09:57:34.971" v="750" actId="13926"/>
          <ac:spMkLst>
            <pc:docMk/>
            <pc:sldMk cId="2151107191" sldId="268"/>
            <ac:spMk id="2" creationId="{00000000-0000-0000-0000-000000000000}"/>
          </ac:spMkLst>
        </pc:spChg>
      </pc:sldChg>
      <pc:sldChg chg="del">
        <pc:chgData name="David Donnelly" userId="f87dbcb4-4fe1-420d-a33b-1db1fc21a3b2" providerId="ADAL" clId="{A1D66785-A926-4FA8-939F-8EF745B45205}" dt="2020-02-03T19:24:42.425" v="277" actId="2696"/>
        <pc:sldMkLst>
          <pc:docMk/>
          <pc:sldMk cId="4169062266" sldId="271"/>
        </pc:sldMkLst>
      </pc:sldChg>
      <pc:sldChg chg="modTransition">
        <pc:chgData name="David Donnelly" userId="f87dbcb4-4fe1-420d-a33b-1db1fc21a3b2" providerId="ADAL" clId="{A1D66785-A926-4FA8-939F-8EF745B45205}" dt="2020-02-04T18:00:26.276" v="492"/>
        <pc:sldMkLst>
          <pc:docMk/>
          <pc:sldMk cId="2291353977" sldId="272"/>
        </pc:sldMkLst>
      </pc:sldChg>
      <pc:sldChg chg="modSp">
        <pc:chgData name="David Donnelly" userId="f87dbcb4-4fe1-420d-a33b-1db1fc21a3b2" providerId="ADAL" clId="{A1D66785-A926-4FA8-939F-8EF745B45205}" dt="2020-02-03T19:24:35.089" v="276" actId="13926"/>
        <pc:sldMkLst>
          <pc:docMk/>
          <pc:sldMk cId="1599906170" sldId="283"/>
        </pc:sldMkLst>
        <pc:spChg chg="mod">
          <ac:chgData name="David Donnelly" userId="f87dbcb4-4fe1-420d-a33b-1db1fc21a3b2" providerId="ADAL" clId="{A1D66785-A926-4FA8-939F-8EF745B45205}" dt="2020-02-03T19:24:35.089" v="276" actId="13926"/>
          <ac:spMkLst>
            <pc:docMk/>
            <pc:sldMk cId="1599906170" sldId="283"/>
            <ac:spMk id="2" creationId="{00000000-0000-0000-0000-000000000000}"/>
          </ac:spMkLst>
        </pc:spChg>
      </pc:sldChg>
      <pc:sldChg chg="modTransition">
        <pc:chgData name="David Donnelly" userId="f87dbcb4-4fe1-420d-a33b-1db1fc21a3b2" providerId="ADAL" clId="{A1D66785-A926-4FA8-939F-8EF745B45205}" dt="2020-02-05T09:56:19.490" v="744"/>
        <pc:sldMkLst>
          <pc:docMk/>
          <pc:sldMk cId="3179971738" sldId="284"/>
        </pc:sldMkLst>
      </pc:sldChg>
      <pc:sldChg chg="addSp modSp ord">
        <pc:chgData name="David Donnelly" userId="f87dbcb4-4fe1-420d-a33b-1db1fc21a3b2" providerId="ADAL" clId="{A1D66785-A926-4FA8-939F-8EF745B45205}" dt="2020-02-04T17:56:08.889" v="472"/>
        <pc:sldMkLst>
          <pc:docMk/>
          <pc:sldMk cId="3566321477" sldId="286"/>
        </pc:sldMkLst>
        <pc:spChg chg="mod">
          <ac:chgData name="David Donnelly" userId="f87dbcb4-4fe1-420d-a33b-1db1fc21a3b2" providerId="ADAL" clId="{A1D66785-A926-4FA8-939F-8EF745B45205}" dt="2020-02-03T19:16:55.445" v="4" actId="20577"/>
          <ac:spMkLst>
            <pc:docMk/>
            <pc:sldMk cId="3566321477" sldId="286"/>
            <ac:spMk id="2" creationId="{00000000-0000-0000-0000-000000000000}"/>
          </ac:spMkLst>
        </pc:spChg>
        <pc:picChg chg="add mod">
          <ac:chgData name="David Donnelly" userId="f87dbcb4-4fe1-420d-a33b-1db1fc21a3b2" providerId="ADAL" clId="{A1D66785-A926-4FA8-939F-8EF745B45205}" dt="2020-02-03T19:16:52.224" v="3" actId="1076"/>
          <ac:picMkLst>
            <pc:docMk/>
            <pc:sldMk cId="3566321477" sldId="286"/>
            <ac:picMk id="1026" creationId="{736430F9-F29A-4969-9493-C24D8580C676}"/>
          </ac:picMkLst>
        </pc:picChg>
      </pc:sldChg>
      <pc:sldChg chg="addSp modSp">
        <pc:chgData name="David Donnelly" userId="f87dbcb4-4fe1-420d-a33b-1db1fc21a3b2" providerId="ADAL" clId="{A1D66785-A926-4FA8-939F-8EF745B45205}" dt="2020-02-05T09:59:40.471" v="788" actId="1076"/>
        <pc:sldMkLst>
          <pc:docMk/>
          <pc:sldMk cId="630879093" sldId="288"/>
        </pc:sldMkLst>
        <pc:spChg chg="mod">
          <ac:chgData name="David Donnelly" userId="f87dbcb4-4fe1-420d-a33b-1db1fc21a3b2" providerId="ADAL" clId="{A1D66785-A926-4FA8-939F-8EF745B45205}" dt="2020-02-04T17:58:50.938" v="491" actId="404"/>
          <ac:spMkLst>
            <pc:docMk/>
            <pc:sldMk cId="630879093" sldId="288"/>
            <ac:spMk id="3" creationId="{2F25930C-41B5-4612-A0E3-2B85A458D5B7}"/>
          </ac:spMkLst>
        </pc:spChg>
        <pc:spChg chg="add mod">
          <ac:chgData name="David Donnelly" userId="f87dbcb4-4fe1-420d-a33b-1db1fc21a3b2" providerId="ADAL" clId="{A1D66785-A926-4FA8-939F-8EF745B45205}" dt="2020-02-05T09:58:49.798" v="779" actId="20577"/>
          <ac:spMkLst>
            <pc:docMk/>
            <pc:sldMk cId="630879093" sldId="288"/>
            <ac:spMk id="4" creationId="{4FEE15E0-A9E6-4B2B-9FAF-6BFD601D6178}"/>
          </ac:spMkLst>
        </pc:spChg>
        <pc:spChg chg="add mod">
          <ac:chgData name="David Donnelly" userId="f87dbcb4-4fe1-420d-a33b-1db1fc21a3b2" providerId="ADAL" clId="{A1D66785-A926-4FA8-939F-8EF745B45205}" dt="2020-02-05T09:59:40.471" v="788" actId="1076"/>
          <ac:spMkLst>
            <pc:docMk/>
            <pc:sldMk cId="630879093" sldId="288"/>
            <ac:spMk id="5" creationId="{7B125F24-A75C-4EDA-815B-50145179084F}"/>
          </ac:spMkLst>
        </pc:spChg>
      </pc:sldChg>
      <pc:sldChg chg="modSp">
        <pc:chgData name="David Donnelly" userId="f87dbcb4-4fe1-420d-a33b-1db1fc21a3b2" providerId="ADAL" clId="{A1D66785-A926-4FA8-939F-8EF745B45205}" dt="2020-02-04T18:01:18.109" v="534" actId="20577"/>
        <pc:sldMkLst>
          <pc:docMk/>
          <pc:sldMk cId="2162584141" sldId="290"/>
        </pc:sldMkLst>
        <pc:spChg chg="mod">
          <ac:chgData name="David Donnelly" userId="f87dbcb4-4fe1-420d-a33b-1db1fc21a3b2" providerId="ADAL" clId="{A1D66785-A926-4FA8-939F-8EF745B45205}" dt="2020-02-04T18:01:18.109" v="534" actId="20577"/>
          <ac:spMkLst>
            <pc:docMk/>
            <pc:sldMk cId="2162584141" sldId="290"/>
            <ac:spMk id="3" creationId="{DFA5ABF9-B2D5-47F7-908A-D38A389A9694}"/>
          </ac:spMkLst>
        </pc:spChg>
      </pc:sldChg>
      <pc:sldChg chg="modSp">
        <pc:chgData name="David Donnelly" userId="f87dbcb4-4fe1-420d-a33b-1db1fc21a3b2" providerId="ADAL" clId="{A1D66785-A926-4FA8-939F-8EF745B45205}" dt="2020-02-04T18:03:45.667" v="643" actId="20577"/>
        <pc:sldMkLst>
          <pc:docMk/>
          <pc:sldMk cId="2480558569" sldId="291"/>
        </pc:sldMkLst>
        <pc:spChg chg="mod">
          <ac:chgData name="David Donnelly" userId="f87dbcb4-4fe1-420d-a33b-1db1fc21a3b2" providerId="ADAL" clId="{A1D66785-A926-4FA8-939F-8EF745B45205}" dt="2020-02-04T18:03:45.667" v="643" actId="20577"/>
          <ac:spMkLst>
            <pc:docMk/>
            <pc:sldMk cId="2480558569" sldId="291"/>
            <ac:spMk id="3" creationId="{DFA5ABF9-B2D5-47F7-908A-D38A389A9694}"/>
          </ac:spMkLst>
        </pc:spChg>
      </pc:sldChg>
      <pc:sldChg chg="modSp">
        <pc:chgData name="David Donnelly" userId="f87dbcb4-4fe1-420d-a33b-1db1fc21a3b2" providerId="ADAL" clId="{A1D66785-A926-4FA8-939F-8EF745B45205}" dt="2020-02-04T18:03:36.016" v="632" actId="15"/>
        <pc:sldMkLst>
          <pc:docMk/>
          <pc:sldMk cId="2918103237" sldId="292"/>
        </pc:sldMkLst>
        <pc:spChg chg="mod">
          <ac:chgData name="David Donnelly" userId="f87dbcb4-4fe1-420d-a33b-1db1fc21a3b2" providerId="ADAL" clId="{A1D66785-A926-4FA8-939F-8EF745B45205}" dt="2020-02-04T18:03:36.016" v="632" actId="15"/>
          <ac:spMkLst>
            <pc:docMk/>
            <pc:sldMk cId="2918103237" sldId="292"/>
            <ac:spMk id="2" creationId="{08C4B022-D05B-4756-98A9-CFCCD56A37D5}"/>
          </ac:spMkLst>
        </pc:spChg>
      </pc:sldChg>
      <pc:sldChg chg="modSp">
        <pc:chgData name="David Donnelly" userId="f87dbcb4-4fe1-420d-a33b-1db1fc21a3b2" providerId="ADAL" clId="{A1D66785-A926-4FA8-939F-8EF745B45205}" dt="2020-02-04T18:00:59.525" v="518" actId="15"/>
        <pc:sldMkLst>
          <pc:docMk/>
          <pc:sldMk cId="3745946586" sldId="293"/>
        </pc:sldMkLst>
        <pc:spChg chg="mod">
          <ac:chgData name="David Donnelly" userId="f87dbcb4-4fe1-420d-a33b-1db1fc21a3b2" providerId="ADAL" clId="{A1D66785-A926-4FA8-939F-8EF745B45205}" dt="2020-02-04T18:00:59.525" v="518" actId="15"/>
          <ac:spMkLst>
            <pc:docMk/>
            <pc:sldMk cId="3745946586" sldId="293"/>
            <ac:spMk id="2" creationId="{1F6EED4B-F9F5-4ABE-8217-85AFA2BF2AE7}"/>
          </ac:spMkLst>
        </pc:spChg>
      </pc:sldChg>
      <pc:sldChg chg="modSp">
        <pc:chgData name="David Donnelly" userId="f87dbcb4-4fe1-420d-a33b-1db1fc21a3b2" providerId="ADAL" clId="{A1D66785-A926-4FA8-939F-8EF745B45205}" dt="2020-02-04T18:02:37.509" v="575" actId="20577"/>
        <pc:sldMkLst>
          <pc:docMk/>
          <pc:sldMk cId="3141256196" sldId="294"/>
        </pc:sldMkLst>
        <pc:spChg chg="mod">
          <ac:chgData name="David Donnelly" userId="f87dbcb4-4fe1-420d-a33b-1db1fc21a3b2" providerId="ADAL" clId="{A1D66785-A926-4FA8-939F-8EF745B45205}" dt="2020-02-04T18:02:37.509" v="575" actId="20577"/>
          <ac:spMkLst>
            <pc:docMk/>
            <pc:sldMk cId="3141256196" sldId="294"/>
            <ac:spMk id="4" creationId="{A4C83E90-122C-49D5-A641-EDE536178F86}"/>
          </ac:spMkLst>
        </pc:spChg>
      </pc:sldChg>
      <pc:sldChg chg="ord">
        <pc:chgData name="David Donnelly" userId="f87dbcb4-4fe1-420d-a33b-1db1fc21a3b2" providerId="ADAL" clId="{A1D66785-A926-4FA8-939F-8EF745B45205}" dt="2020-02-04T18:03:39.330" v="633"/>
        <pc:sldMkLst>
          <pc:docMk/>
          <pc:sldMk cId="3814252165" sldId="295"/>
        </pc:sldMkLst>
      </pc:sldChg>
      <pc:sldChg chg="modSp">
        <pc:chgData name="David Donnelly" userId="f87dbcb4-4fe1-420d-a33b-1db1fc21a3b2" providerId="ADAL" clId="{A1D66785-A926-4FA8-939F-8EF745B45205}" dt="2020-02-03T19:23:18.357" v="270" actId="20577"/>
        <pc:sldMkLst>
          <pc:docMk/>
          <pc:sldMk cId="1904521367" sldId="296"/>
        </pc:sldMkLst>
        <pc:spChg chg="mod">
          <ac:chgData name="David Donnelly" userId="f87dbcb4-4fe1-420d-a33b-1db1fc21a3b2" providerId="ADAL" clId="{A1D66785-A926-4FA8-939F-8EF745B45205}" dt="2020-02-03T19:23:18.357" v="270" actId="20577"/>
          <ac:spMkLst>
            <pc:docMk/>
            <pc:sldMk cId="1904521367" sldId="296"/>
            <ac:spMk id="2" creationId="{B4A3DAE4-C8C6-4AB0-9B91-F910A6D087C0}"/>
          </ac:spMkLst>
        </pc:spChg>
      </pc:sldChg>
      <pc:sldChg chg="modSp">
        <pc:chgData name="David Donnelly" userId="f87dbcb4-4fe1-420d-a33b-1db1fc21a3b2" providerId="ADAL" clId="{A1D66785-A926-4FA8-939F-8EF745B45205}" dt="2020-02-04T18:01:37.851" v="559" actId="403"/>
        <pc:sldMkLst>
          <pc:docMk/>
          <pc:sldMk cId="1770942513" sldId="297"/>
        </pc:sldMkLst>
        <pc:spChg chg="mod">
          <ac:chgData name="David Donnelly" userId="f87dbcb4-4fe1-420d-a33b-1db1fc21a3b2" providerId="ADAL" clId="{A1D66785-A926-4FA8-939F-8EF745B45205}" dt="2020-02-04T18:01:37.851" v="559" actId="403"/>
          <ac:spMkLst>
            <pc:docMk/>
            <pc:sldMk cId="1770942513" sldId="297"/>
            <ac:spMk id="2" creationId="{B4A3DAE4-C8C6-4AB0-9B91-F910A6D087C0}"/>
          </ac:spMkLst>
        </pc:spChg>
      </pc:sldChg>
      <pc:sldChg chg="modSp">
        <pc:chgData name="David Donnelly" userId="f87dbcb4-4fe1-420d-a33b-1db1fc21a3b2" providerId="ADAL" clId="{A1D66785-A926-4FA8-939F-8EF745B45205}" dt="2020-02-03T19:22:26.270" v="257" actId="20577"/>
        <pc:sldMkLst>
          <pc:docMk/>
          <pc:sldMk cId="1954200974" sldId="299"/>
        </pc:sldMkLst>
        <pc:spChg chg="mod">
          <ac:chgData name="David Donnelly" userId="f87dbcb4-4fe1-420d-a33b-1db1fc21a3b2" providerId="ADAL" clId="{A1D66785-A926-4FA8-939F-8EF745B45205}" dt="2020-02-03T19:22:26.270" v="257" actId="20577"/>
          <ac:spMkLst>
            <pc:docMk/>
            <pc:sldMk cId="1954200974" sldId="299"/>
            <ac:spMk id="4" creationId="{8BF4EA69-9BBF-4DD2-9785-D6B8D1595678}"/>
          </ac:spMkLst>
        </pc:spChg>
      </pc:sldChg>
      <pc:sldChg chg="modSp">
        <pc:chgData name="David Donnelly" userId="f87dbcb4-4fe1-420d-a33b-1db1fc21a3b2" providerId="ADAL" clId="{A1D66785-A926-4FA8-939F-8EF745B45205}" dt="2020-02-03T19:23:01.621" v="259" actId="20577"/>
        <pc:sldMkLst>
          <pc:docMk/>
          <pc:sldMk cId="3738042844" sldId="300"/>
        </pc:sldMkLst>
        <pc:spChg chg="mod">
          <ac:chgData name="David Donnelly" userId="f87dbcb4-4fe1-420d-a33b-1db1fc21a3b2" providerId="ADAL" clId="{A1D66785-A926-4FA8-939F-8EF745B45205}" dt="2020-02-03T19:23:01.621" v="259" actId="20577"/>
          <ac:spMkLst>
            <pc:docMk/>
            <pc:sldMk cId="3738042844" sldId="300"/>
            <ac:spMk id="3" creationId="{0855676B-E51E-47D0-BB1C-3CB42328ED1A}"/>
          </ac:spMkLst>
        </pc:spChg>
      </pc:sldChg>
      <pc:sldChg chg="addSp delSp modSp">
        <pc:chgData name="David Donnelly" userId="f87dbcb4-4fe1-420d-a33b-1db1fc21a3b2" providerId="ADAL" clId="{A1D66785-A926-4FA8-939F-8EF745B45205}" dt="2020-02-05T09:47:12.339" v="703" actId="478"/>
        <pc:sldMkLst>
          <pc:docMk/>
          <pc:sldMk cId="636167165" sldId="301"/>
        </pc:sldMkLst>
        <pc:spChg chg="add del mod">
          <ac:chgData name="David Donnelly" userId="f87dbcb4-4fe1-420d-a33b-1db1fc21a3b2" providerId="ADAL" clId="{A1D66785-A926-4FA8-939F-8EF745B45205}" dt="2020-02-05T09:47:12.339" v="703" actId="478"/>
          <ac:spMkLst>
            <pc:docMk/>
            <pc:sldMk cId="636167165" sldId="301"/>
            <ac:spMk id="4" creationId="{49DC0889-56C6-4A7F-9685-35F3CADEB7C4}"/>
          </ac:spMkLst>
        </pc:spChg>
      </pc:sldChg>
      <pc:sldChg chg="delSp add ord">
        <pc:chgData name="David Donnelly" userId="f87dbcb4-4fe1-420d-a33b-1db1fc21a3b2" providerId="ADAL" clId="{A1D66785-A926-4FA8-939F-8EF745B45205}" dt="2020-02-03T19:21:04.631" v="172"/>
        <pc:sldMkLst>
          <pc:docMk/>
          <pc:sldMk cId="1133580967" sldId="302"/>
        </pc:sldMkLst>
        <pc:spChg chg="del">
          <ac:chgData name="David Donnelly" userId="f87dbcb4-4fe1-420d-a33b-1db1fc21a3b2" providerId="ADAL" clId="{A1D66785-A926-4FA8-939F-8EF745B45205}" dt="2020-02-03T19:20:58.941" v="171" actId="478"/>
          <ac:spMkLst>
            <pc:docMk/>
            <pc:sldMk cId="1133580967" sldId="302"/>
            <ac:spMk id="4" creationId="{8BF4EA69-9BBF-4DD2-9785-D6B8D1595678}"/>
          </ac:spMkLst>
        </pc:spChg>
      </pc:sldChg>
      <pc:sldChg chg="addSp delSp modSp add">
        <pc:chgData name="David Donnelly" userId="f87dbcb4-4fe1-420d-a33b-1db1fc21a3b2" providerId="ADAL" clId="{A1D66785-A926-4FA8-939F-8EF745B45205}" dt="2020-02-05T10:00:38.774" v="873" actId="478"/>
        <pc:sldMkLst>
          <pc:docMk/>
          <pc:sldMk cId="4076654427" sldId="303"/>
        </pc:sldMkLst>
        <pc:spChg chg="mod">
          <ac:chgData name="David Donnelly" userId="f87dbcb4-4fe1-420d-a33b-1db1fc21a3b2" providerId="ADAL" clId="{A1D66785-A926-4FA8-939F-8EF745B45205}" dt="2020-02-05T09:47:40.209" v="708" actId="1035"/>
          <ac:spMkLst>
            <pc:docMk/>
            <pc:sldMk cId="4076654427" sldId="303"/>
            <ac:spMk id="4" creationId="{49DC0889-56C6-4A7F-9685-35F3CADEB7C4}"/>
          </ac:spMkLst>
        </pc:spChg>
        <pc:spChg chg="add del mod">
          <ac:chgData name="David Donnelly" userId="f87dbcb4-4fe1-420d-a33b-1db1fc21a3b2" providerId="ADAL" clId="{A1D66785-A926-4FA8-939F-8EF745B45205}" dt="2020-02-05T10:00:38.774" v="873" actId="478"/>
          <ac:spMkLst>
            <pc:docMk/>
            <pc:sldMk cId="4076654427" sldId="303"/>
            <ac:spMk id="5" creationId="{3856D9BF-0154-454C-9B5C-3DCD1E6EBF81}"/>
          </ac:spMkLst>
        </pc:spChg>
      </pc:sldChg>
      <pc:sldChg chg="add">
        <pc:chgData name="David Donnelly" userId="f87dbcb4-4fe1-420d-a33b-1db1fc21a3b2" providerId="ADAL" clId="{A1D66785-A926-4FA8-939F-8EF745B45205}" dt="2020-02-05T10:00:34.375" v="872"/>
        <pc:sldMkLst>
          <pc:docMk/>
          <pc:sldMk cId="2834569176" sldId="304"/>
        </pc:sldMkLst>
      </pc:sldChg>
    </pc:docChg>
  </pc:docChgLst>
  <pc:docChgLst>
    <pc:chgData name="David Donnelly" userId="f87dbcb4-4fe1-420d-a33b-1db1fc21a3b2" providerId="ADAL" clId="{4ADDDB61-DE0C-4C43-9179-036BE99FA213}"/>
    <pc:docChg chg="modSld sldOrd">
      <pc:chgData name="David Donnelly" userId="f87dbcb4-4fe1-420d-a33b-1db1fc21a3b2" providerId="ADAL" clId="{4ADDDB61-DE0C-4C43-9179-036BE99FA213}" dt="2020-02-05T12:11:57.801" v="4"/>
      <pc:docMkLst>
        <pc:docMk/>
      </pc:docMkLst>
      <pc:sldChg chg="ord">
        <pc:chgData name="David Donnelly" userId="f87dbcb4-4fe1-420d-a33b-1db1fc21a3b2" providerId="ADAL" clId="{4ADDDB61-DE0C-4C43-9179-036BE99FA213}" dt="2020-02-05T11:57:28.487" v="2"/>
        <pc:sldMkLst>
          <pc:docMk/>
          <pc:sldMk cId="1904521367" sldId="296"/>
        </pc:sldMkLst>
      </pc:sldChg>
      <pc:sldChg chg="addSp modSp ord modTransition">
        <pc:chgData name="David Donnelly" userId="f87dbcb4-4fe1-420d-a33b-1db1fc21a3b2" providerId="ADAL" clId="{4ADDDB61-DE0C-4C43-9179-036BE99FA213}" dt="2020-02-05T12:11:57.801" v="4"/>
        <pc:sldMkLst>
          <pc:docMk/>
          <pc:sldMk cId="3738042844" sldId="300"/>
        </pc:sldMkLst>
        <pc:grpChg chg="mod">
          <ac:chgData name="David Donnelly" userId="f87dbcb4-4fe1-420d-a33b-1db1fc21a3b2" providerId="ADAL" clId="{4ADDDB61-DE0C-4C43-9179-036BE99FA213}" dt="2020-02-05T12:02:10.632" v="3" actId="1076"/>
          <ac:grpSpMkLst>
            <pc:docMk/>
            <pc:sldMk cId="3738042844" sldId="300"/>
            <ac:grpSpMk id="6" creationId="{DF534CDA-5605-46F6-9F8F-B0DEDD4569BF}"/>
          </ac:grpSpMkLst>
        </pc:grpChg>
        <pc:inkChg chg="add">
          <ac:chgData name="David Donnelly" userId="f87dbcb4-4fe1-420d-a33b-1db1fc21a3b2" providerId="ADAL" clId="{4ADDDB61-DE0C-4C43-9179-036BE99FA213}" dt="2020-02-05T12:11:57.801" v="4"/>
          <ac:inkMkLst>
            <pc:docMk/>
            <pc:sldMk cId="3738042844" sldId="300"/>
            <ac:inkMk id="2" creationId="{F78F12DA-F442-463F-8F41-4F7281592FC7}"/>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1" y="1"/>
            <a:ext cx="2945659" cy="496332"/>
          </a:xfrm>
          <a:prstGeom prst="rect">
            <a:avLst/>
          </a:prstGeom>
          <a:noFill/>
          <a:ln w="9525">
            <a:noFill/>
            <a:miter lim="800000"/>
            <a:headEnd/>
            <a:tailEnd/>
          </a:ln>
          <a:effectLst/>
        </p:spPr>
        <p:txBody>
          <a:bodyPr vert="horz" wrap="square" lIns="95547" tIns="47774" rIns="95547" bIns="47774" numCol="1" anchor="t" anchorCtr="0" compatLnSpc="1">
            <a:prstTxWarp prst="textNoShape">
              <a:avLst/>
            </a:prstTxWarp>
          </a:bodyPr>
          <a:lstStyle>
            <a:lvl1pPr>
              <a:spcBef>
                <a:spcPct val="0"/>
              </a:spcBef>
              <a:defRPr sz="1300"/>
            </a:lvl1pPr>
          </a:lstStyle>
          <a:p>
            <a:r>
              <a:rPr lang="en-US" sz="1200"/>
              <a:t> </a:t>
            </a:r>
            <a:endParaRPr lang="en-US" sz="1200" dirty="0"/>
          </a:p>
        </p:txBody>
      </p:sp>
      <p:sp>
        <p:nvSpPr>
          <p:cNvPr id="79875" name="Rectangle 3"/>
          <p:cNvSpPr>
            <a:spLocks noGrp="1" noChangeArrowheads="1"/>
          </p:cNvSpPr>
          <p:nvPr>
            <p:ph type="dt" sz="quarter" idx="1"/>
          </p:nvPr>
        </p:nvSpPr>
        <p:spPr bwMode="auto">
          <a:xfrm>
            <a:off x="3850444" y="1"/>
            <a:ext cx="2945659" cy="496332"/>
          </a:xfrm>
          <a:prstGeom prst="rect">
            <a:avLst/>
          </a:prstGeom>
          <a:noFill/>
          <a:ln w="9525">
            <a:noFill/>
            <a:miter lim="800000"/>
            <a:headEnd/>
            <a:tailEnd/>
          </a:ln>
          <a:effectLst/>
        </p:spPr>
        <p:txBody>
          <a:bodyPr vert="horz" wrap="square" lIns="95547" tIns="47774" rIns="95547" bIns="47774" numCol="1" anchor="t" anchorCtr="0" compatLnSpc="1">
            <a:prstTxWarp prst="textNoShape">
              <a:avLst/>
            </a:prstTxWarp>
          </a:bodyPr>
          <a:lstStyle>
            <a:lvl1pPr algn="r">
              <a:spcBef>
                <a:spcPct val="0"/>
              </a:spcBef>
              <a:defRPr sz="1300"/>
            </a:lvl1pPr>
          </a:lstStyle>
          <a:p>
            <a:r>
              <a:rPr lang="en-US" sz="1200"/>
              <a:t>2018-02-22 </a:t>
            </a:r>
            <a:endParaRPr lang="en-US" sz="1200" dirty="0"/>
          </a:p>
        </p:txBody>
      </p:sp>
      <p:sp>
        <p:nvSpPr>
          <p:cNvPr id="79876" name="Rectangle 4"/>
          <p:cNvSpPr>
            <a:spLocks noGrp="1" noChangeArrowheads="1"/>
          </p:cNvSpPr>
          <p:nvPr>
            <p:ph type="ftr" sz="quarter" idx="2"/>
          </p:nvPr>
        </p:nvSpPr>
        <p:spPr bwMode="auto">
          <a:xfrm>
            <a:off x="1" y="9428584"/>
            <a:ext cx="2945659" cy="496332"/>
          </a:xfrm>
          <a:prstGeom prst="rect">
            <a:avLst/>
          </a:prstGeom>
          <a:noFill/>
          <a:ln w="9525">
            <a:noFill/>
            <a:miter lim="800000"/>
            <a:headEnd/>
            <a:tailEnd/>
          </a:ln>
          <a:effectLst/>
        </p:spPr>
        <p:txBody>
          <a:bodyPr vert="horz" wrap="square" lIns="95547" tIns="47774" rIns="95547" bIns="47774" numCol="1" anchor="b" anchorCtr="0" compatLnSpc="1">
            <a:prstTxWarp prst="textNoShape">
              <a:avLst/>
            </a:prstTxWarp>
          </a:bodyPr>
          <a:lstStyle>
            <a:lvl1pPr>
              <a:spcBef>
                <a:spcPct val="0"/>
              </a:spcBef>
              <a:defRPr sz="1300"/>
            </a:lvl1pPr>
          </a:lstStyle>
          <a:p>
            <a:r>
              <a:rPr lang="en-US" sz="1200"/>
              <a:t> </a:t>
            </a:r>
            <a:endParaRPr lang="en-US" sz="1200" dirty="0"/>
          </a:p>
        </p:txBody>
      </p:sp>
      <p:sp>
        <p:nvSpPr>
          <p:cNvPr id="79877" name="Rectangle 5"/>
          <p:cNvSpPr>
            <a:spLocks noGrp="1" noChangeArrowheads="1"/>
          </p:cNvSpPr>
          <p:nvPr>
            <p:ph type="sldNum" sz="quarter" idx="3"/>
          </p:nvPr>
        </p:nvSpPr>
        <p:spPr bwMode="auto">
          <a:xfrm>
            <a:off x="3850444" y="9428584"/>
            <a:ext cx="2945659" cy="496332"/>
          </a:xfrm>
          <a:prstGeom prst="rect">
            <a:avLst/>
          </a:prstGeom>
          <a:noFill/>
          <a:ln w="9525">
            <a:noFill/>
            <a:miter lim="800000"/>
            <a:headEnd/>
            <a:tailEnd/>
          </a:ln>
          <a:effectLst/>
        </p:spPr>
        <p:txBody>
          <a:bodyPr vert="horz" wrap="square" lIns="95547" tIns="47774" rIns="95547" bIns="47774" numCol="1" anchor="b" anchorCtr="0" compatLnSpc="1">
            <a:prstTxWarp prst="textNoShape">
              <a:avLst/>
            </a:prstTxWarp>
          </a:bodyPr>
          <a:lstStyle>
            <a:lvl1pPr algn="r">
              <a:spcBef>
                <a:spcPct val="0"/>
              </a:spcBef>
              <a:defRPr sz="1300"/>
            </a:lvl1pPr>
          </a:lstStyle>
          <a:p>
            <a:fld id="{4ECEF30E-552D-42ED-82CA-C73F83CA10A8}" type="slidenum">
              <a:rPr lang="en-US" sz="1200"/>
              <a:pPr/>
              <a:t>‹#›</a:t>
            </a:fld>
            <a:endParaRPr lang="en-US" sz="1200" dirty="0"/>
          </a:p>
        </p:txBody>
      </p:sp>
    </p:spTree>
    <p:extLst>
      <p:ext uri="{BB962C8B-B14F-4D97-AF65-F5344CB8AC3E}">
        <p14:creationId xmlns:p14="http://schemas.microsoft.com/office/powerpoint/2010/main" val="2985583238"/>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30.61224" units="1/cm"/>
          <inkml:channelProperty channel="Y" name="resolution" value="65.45454" units="1/cm"/>
          <inkml:channelProperty channel="T" name="resolution" value="1" units="1/dev"/>
        </inkml:channelProperties>
      </inkml:inkSource>
      <inkml:timestamp xml:id="ts0" timeString="2020-02-05T12:03:26.06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8661 11236 0,'17'0'16,"36"-35"15,0 35-15,-35 0-16,17 0 15,-17 0 1,-1-18-1,36 18-15,-17 0 16,16 0 0,-16-35-1,17 35 1,0 0 0,-18 0-1,-17 0 16,52 0-15,-17-18 0,-35 18-1,35 0 1,-18 0 0,0 0-1,0 0 1,18 0-1,-35 0 1,17 0 0,0 0-1,36 0 1,0 0 0,-18 0-1,17 35 1,-52-35 15,35 0-15,0 0-1,-18 0 1,0 0 0,53 18-1,-70-18 1,17 0-1,0 18 1,-17-18 0,35 0-1,-35 0 1,17 0 0,0 0-1,18 17 16,-35-17-15,17 0 0,18 0-1,-35 0 1,52 0 0,-52 0-1,35 0 1,0 0-1,0 0 1,-1 0 0,1 0-1,-17 0 1,-1 0 0,0 0-1,18 0 1,-35 0-1,-1 0 1,36 0 15,-35 0-15,35 0 0,-35 0-1,17 0 1,-18 0-1,54 0 1,-36 0 0,-17 0-1,17 0 1,-17 0 0,52 0-1,-34 0 1,-1 0-1,0 0 1,1 0 15,-1 0-15,-18 0 0,19 0-1,-19 0 1,54-17-1,-53 17 1,-1 0 0,1 0-1,17 0 1,18-18 0,-18 18 15,1 0-16,-1 0 1,0 0 15,0 0-15,1 0 0,-1 0-1,18 0 1,-18 0-1,-17 0 1,17 0 0,0 0-1,1 0-15,-1 0 32,0-35-17,18 17 1,-18 18-1,1 0 1,-19 0 0,1 0 15,17 0-15,-35-17-1,35 17-15,1 0 16,17 0-1,-36 0 1,36 0 0,-17 0-1,-19-18 1,1 18 0,-1 0-1,19 0 1,17 0-1,-36 0 1,1 0 15,17 0-15,0-18 0,-17 18-1,17 0 1,1 0-1,17 0 1,-36 0 0,1-17-1,-1 17 1,1 0 0,17 0-1,18 0 1,-17 0-1,-19 0 1,19 0 15,-19 0-15,36 0 0,-35 0-1,-1 0 1,36 0-1,-35 0 1,52 0 0,-52 0-1,35 0 1,0 0 15,-35 0-15,-1 0 15,1 0-31,-1 0 16,1 0 15,0 0-31,-1 0 16,36 0-1,-35 0 16,17-18-15,-17 18 0,0 0-16,17-18 15,0 18 17,0-35-17,18 35-15,-17 0 31,16 0-15,-34-18 0,0 18-1,-1 0 1,1 0 0,17 0-1,-17 0 1,0 0-1,-1 0 17,18 0-17,1 0 1,-1 0 0,-17 0-1,-1 0-15,1 0 31,0 0-15,17 0 0,0 0-1,0 0 1,-17 0 0,0 0-1,-1 0 16,19 0-15,-1 0 0,-17 0-1,-1 0 1,1 0 46,-1 0-30,1 0-1,0 0-15,-1 0-1,1 0 1,0 0 15,-1 0-31,1 0 16,0 0-1,17 0 1,-18 0 15,19 36-15,-19-19-1,1-17 1,0 0 15,-1 0-15,1 0 0,-18 18 15,18-18-16,-1 0 1,36 18 359,0-18-359,35 0-1,-35 0-15,0 0 16,35 0-16,-35 0 16,-18 0-1,36 0 1,-36 17-1,1-17 1,-1 0 0,18 18-1,-36-18 1,1 0 0,17 0-16,1 0 31,17 0 0,-36 0-31,1 0 16,17 0-1,-17 0 1,52 0 0,-52 0-1,17 0 1,0 0-1,18 0 1,-17 18 0,-1-18-1,0 0 1,18 0 0,-35 0 15,17 0-16,0 0 1,-17 0 0,17 0 15,-17 0-15,0 0-1,-1 0 1,1 0-1,-1 0 17,1 0-1,0 0-15,17 17-1,-17-17 1,-18 18-1,17-18 1,1 0 47,0 0-48,-18 17 1,17-17-16,1 0 15,-1 0 1,19 0 0,-19 0 15,1 0-15,0 0-1,-1 0 1,1 0-1,0 0 1,17 0 15,-17 0 1,-1 0-17,1 0 16,-1 0-15,1 0 31,0 0-31,-1 0 30,-17 36-14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851024" y="0"/>
            <a:ext cx="2945083" cy="497040"/>
          </a:xfrm>
          <a:prstGeom prst="rect">
            <a:avLst/>
          </a:prstGeom>
        </p:spPr>
        <p:txBody>
          <a:bodyPr vert="horz" lIns="90455" tIns="45228" rIns="90455" bIns="45228" rtlCol="0"/>
          <a:lstStyle>
            <a:lvl1pPr algn="r">
              <a:defRPr sz="1200"/>
            </a:lvl1pPr>
          </a:lstStyle>
          <a:p>
            <a:r>
              <a:rPr lang="en-US"/>
              <a:t>2018-02-22 </a:t>
            </a:r>
            <a:endParaRPr lang="en-US" dirty="0"/>
          </a:p>
        </p:txBody>
      </p:sp>
      <p:sp>
        <p:nvSpPr>
          <p:cNvPr id="3" name="Slide Number Placeholder 2"/>
          <p:cNvSpPr>
            <a:spLocks noGrp="1"/>
          </p:cNvSpPr>
          <p:nvPr>
            <p:ph type="sldNum" sz="quarter" idx="5"/>
          </p:nvPr>
        </p:nvSpPr>
        <p:spPr>
          <a:xfrm>
            <a:off x="3851024" y="9428025"/>
            <a:ext cx="2945083" cy="497040"/>
          </a:xfrm>
          <a:prstGeom prst="rect">
            <a:avLst/>
          </a:prstGeom>
        </p:spPr>
        <p:txBody>
          <a:bodyPr vert="horz" lIns="90455" tIns="45228" rIns="90455" bIns="45228" rtlCol="0" anchor="b"/>
          <a:lstStyle>
            <a:lvl1pPr algn="r">
              <a:defRPr sz="1200"/>
            </a:lvl1pPr>
          </a:lstStyle>
          <a:p>
            <a:fld id="{5852353D-F306-481A-B3D0-C36CE0BF9563}" type="slidenum">
              <a:rPr lang="en-US" smtClean="0"/>
              <a:pPr/>
              <a:t>‹#›</a:t>
            </a:fld>
            <a:endParaRPr lang="en-US" dirty="0"/>
          </a:p>
        </p:txBody>
      </p:sp>
      <p:sp>
        <p:nvSpPr>
          <p:cNvPr id="4" name="Header Placeholder 3"/>
          <p:cNvSpPr>
            <a:spLocks noGrp="1"/>
          </p:cNvSpPr>
          <p:nvPr>
            <p:ph type="hdr" sz="quarter"/>
          </p:nvPr>
        </p:nvSpPr>
        <p:spPr>
          <a:xfrm>
            <a:off x="1" y="0"/>
            <a:ext cx="2945084" cy="497040"/>
          </a:xfrm>
          <a:prstGeom prst="rect">
            <a:avLst/>
          </a:prstGeom>
        </p:spPr>
        <p:txBody>
          <a:bodyPr vert="horz" lIns="90455" tIns="45228" rIns="90455" bIns="45228" rtlCol="0"/>
          <a:lstStyle>
            <a:lvl1pPr algn="l">
              <a:defRPr sz="1200"/>
            </a:lvl1pPr>
          </a:lstStyle>
          <a:p>
            <a:r>
              <a:rPr lang="en-US"/>
              <a:t> </a:t>
            </a:r>
            <a:endParaRPr lang="en-US" dirty="0"/>
          </a:p>
        </p:txBody>
      </p:sp>
      <p:sp>
        <p:nvSpPr>
          <p:cNvPr id="5" name="Slide Image Placeholder 4"/>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0455" tIns="45228" rIns="90455" bIns="45228" rtlCol="0" anchor="ctr"/>
          <a:lstStyle/>
          <a:p>
            <a:endParaRPr lang="en-US"/>
          </a:p>
        </p:txBody>
      </p:sp>
      <p:sp>
        <p:nvSpPr>
          <p:cNvPr id="6" name="Footer Placeholder 5"/>
          <p:cNvSpPr>
            <a:spLocks noGrp="1"/>
          </p:cNvSpPr>
          <p:nvPr>
            <p:ph type="ftr" sz="quarter" idx="4"/>
          </p:nvPr>
        </p:nvSpPr>
        <p:spPr>
          <a:xfrm>
            <a:off x="1" y="9428025"/>
            <a:ext cx="2945084" cy="497040"/>
          </a:xfrm>
          <a:prstGeom prst="rect">
            <a:avLst/>
          </a:prstGeom>
        </p:spPr>
        <p:txBody>
          <a:bodyPr vert="horz" lIns="90455" tIns="45228" rIns="90455" bIns="45228" rtlCol="0" anchor="b"/>
          <a:lstStyle>
            <a:lvl1pPr algn="l">
              <a:defRPr sz="1200"/>
            </a:lvl1pPr>
          </a:lstStyle>
          <a:p>
            <a:r>
              <a:rPr lang="en-US"/>
              <a:t> </a:t>
            </a:r>
            <a:endParaRPr lang="en-US" dirty="0"/>
          </a:p>
        </p:txBody>
      </p:sp>
      <p:sp>
        <p:nvSpPr>
          <p:cNvPr id="7" name="Notes Placeholder 6"/>
          <p:cNvSpPr>
            <a:spLocks noGrp="1"/>
          </p:cNvSpPr>
          <p:nvPr>
            <p:ph type="body" sz="quarter" idx="3"/>
          </p:nvPr>
        </p:nvSpPr>
        <p:spPr>
          <a:xfrm>
            <a:off x="680239" y="4715586"/>
            <a:ext cx="5437199" cy="4467065"/>
          </a:xfrm>
          <a:prstGeom prst="rect">
            <a:avLst/>
          </a:prstGeom>
        </p:spPr>
        <p:txBody>
          <a:bodyPr vert="horz" lIns="90455" tIns="45228" rIns="90455" bIns="4522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8257339"/>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90488" y="744538"/>
            <a:ext cx="6616700" cy="3722687"/>
          </a:xfrm>
          <a:prstGeom prst="rect">
            <a:avLst/>
          </a:prstGeom>
          <a:ln/>
        </p:spPr>
      </p:sp>
      <p:sp>
        <p:nvSpPr>
          <p:cNvPr id="80899" name="Rectangle 3"/>
          <p:cNvSpPr>
            <a:spLocks noGrp="1" noChangeArrowheads="1"/>
          </p:cNvSpPr>
          <p:nvPr>
            <p:ph type="body" idx="1"/>
          </p:nvPr>
        </p:nvSpPr>
        <p:spPr>
          <a:xfrm>
            <a:off x="679768" y="4715153"/>
            <a:ext cx="5438140" cy="4466987"/>
          </a:xfrm>
          <a:prstGeom prst="rect">
            <a:avLst/>
          </a:prstGeom>
        </p:spPr>
        <p:txBody>
          <a:bodyPr/>
          <a:lstStyle/>
          <a:p>
            <a:endParaRPr lang="en-US" dirty="0"/>
          </a:p>
        </p:txBody>
      </p:sp>
      <p:sp>
        <p:nvSpPr>
          <p:cNvPr id="5" name="Date Placeholder 4"/>
          <p:cNvSpPr>
            <a:spLocks noGrp="1"/>
          </p:cNvSpPr>
          <p:nvPr>
            <p:ph type="dt" idx="10"/>
          </p:nvPr>
        </p:nvSpPr>
        <p:spPr/>
        <p:txBody>
          <a:bodyPr/>
          <a:lstStyle/>
          <a:p>
            <a:r>
              <a:rPr lang="en-US"/>
              <a:t>2018-02-22 </a:t>
            </a:r>
          </a:p>
        </p:txBody>
      </p:sp>
      <p:sp>
        <p:nvSpPr>
          <p:cNvPr id="6" name="Footer Placeholder 5"/>
          <p:cNvSpPr>
            <a:spLocks noGrp="1"/>
          </p:cNvSpPr>
          <p:nvPr>
            <p:ph type="ftr" sz="quarter" idx="11"/>
          </p:nvPr>
        </p:nvSpPr>
        <p:spPr/>
        <p:txBody>
          <a:bodyPr/>
          <a:lstStyle/>
          <a:p>
            <a:r>
              <a:rPr lang="en-US"/>
              <a:t> </a:t>
            </a:r>
          </a:p>
        </p:txBody>
      </p:sp>
      <p:sp>
        <p:nvSpPr>
          <p:cNvPr id="8" name="Slide Number Placeholder 7"/>
          <p:cNvSpPr>
            <a:spLocks noGrp="1"/>
          </p:cNvSpPr>
          <p:nvPr>
            <p:ph type="sldNum" sz="quarter" idx="12"/>
          </p:nvPr>
        </p:nvSpPr>
        <p:spPr/>
        <p:txBody>
          <a:bodyPr/>
          <a:lstStyle/>
          <a:p>
            <a:fld id="{EA67436E-023D-4006-86A8-5BBCE60FB343}" type="slidenum">
              <a:rPr lang="en-US" smtClean="0"/>
              <a:t>1</a:t>
            </a:fld>
            <a:endParaRPr lang="en-US"/>
          </a:p>
        </p:txBody>
      </p:sp>
      <p:sp>
        <p:nvSpPr>
          <p:cNvPr id="9" name="Header Placeholder 8"/>
          <p:cNvSpPr>
            <a:spLocks noGrp="1"/>
          </p:cNvSpPr>
          <p:nvPr>
            <p:ph type="hdr" sz="quarter" idx="13"/>
          </p:nvPr>
        </p:nvSpPr>
        <p:spPr/>
        <p:txBody>
          <a:bodyPr/>
          <a:lstStyle/>
          <a:p>
            <a:r>
              <a:rPr lang="en-US"/>
              <a:t> </a:t>
            </a:r>
          </a:p>
        </p:txBody>
      </p:sp>
    </p:spTree>
    <p:extLst>
      <p:ext uri="{BB962C8B-B14F-4D97-AF65-F5344CB8AC3E}">
        <p14:creationId xmlns:p14="http://schemas.microsoft.com/office/powerpoint/2010/main" val="3763476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high level flow.</a:t>
            </a:r>
          </a:p>
          <a:p>
            <a:r>
              <a:rPr lang="en-US" dirty="0"/>
              <a:t>Features have business value </a:t>
            </a:r>
            <a:r>
              <a:rPr lang="mr-IN" dirty="0"/>
              <a:t>–</a:t>
            </a:r>
            <a:r>
              <a:rPr lang="en-US" dirty="0"/>
              <a:t> for delivery broken into user stories</a:t>
            </a:r>
          </a:p>
          <a:p>
            <a:r>
              <a:rPr lang="en-US" dirty="0"/>
              <a:t>Conversations</a:t>
            </a:r>
            <a:r>
              <a:rPr lang="en-US" baseline="0" dirty="0"/>
              <a:t> used to illustrate stories with examples</a:t>
            </a:r>
          </a:p>
          <a:p>
            <a:r>
              <a:rPr lang="en-US" baseline="0" dirty="0"/>
              <a:t>Examples refined into executable specifications</a:t>
            </a:r>
            <a:endParaRPr lang="en-US" dirty="0"/>
          </a:p>
        </p:txBody>
      </p:sp>
      <p:sp>
        <p:nvSpPr>
          <p:cNvPr id="4" name="Date Placeholder 3"/>
          <p:cNvSpPr>
            <a:spLocks noGrp="1"/>
          </p:cNvSpPr>
          <p:nvPr>
            <p:ph type="dt" idx="10"/>
          </p:nvPr>
        </p:nvSpPr>
        <p:spPr/>
        <p:txBody>
          <a:bodyPr/>
          <a:lstStyle/>
          <a:p>
            <a:r>
              <a:rPr lang="en-US"/>
              <a:t>2018-02-22 </a:t>
            </a:r>
            <a:endParaRPr lang="en-US" dirty="0"/>
          </a:p>
        </p:txBody>
      </p:sp>
      <p:sp>
        <p:nvSpPr>
          <p:cNvPr id="5" name="Slide Number Placeholder 4"/>
          <p:cNvSpPr>
            <a:spLocks noGrp="1"/>
          </p:cNvSpPr>
          <p:nvPr>
            <p:ph type="sldNum" sz="quarter" idx="11"/>
          </p:nvPr>
        </p:nvSpPr>
        <p:spPr/>
        <p:txBody>
          <a:bodyPr/>
          <a:lstStyle/>
          <a:p>
            <a:fld id="{5852353D-F306-481A-B3D0-C36CE0BF9563}" type="slidenum">
              <a:rPr lang="en-US" smtClean="0"/>
              <a:pPr/>
              <a:t>2</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4047825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2018-02-22 </a:t>
            </a:r>
            <a:endParaRPr lang="en-US" dirty="0"/>
          </a:p>
        </p:txBody>
      </p:sp>
      <p:sp>
        <p:nvSpPr>
          <p:cNvPr id="5" name="Slide Number Placeholder 4"/>
          <p:cNvSpPr>
            <a:spLocks noGrp="1"/>
          </p:cNvSpPr>
          <p:nvPr>
            <p:ph type="sldNum" sz="quarter" idx="11"/>
          </p:nvPr>
        </p:nvSpPr>
        <p:spPr/>
        <p:txBody>
          <a:bodyPr/>
          <a:lstStyle/>
          <a:p>
            <a:fld id="{DBA5BEDB-CA47-4FBB-9AF9-9289E1DBA84C}" type="slidenum">
              <a:rPr lang="en-US" smtClean="0"/>
              <a:t>3</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750918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2017-08-02 </a:t>
            </a:r>
            <a:endParaRPr lang="en-US" dirty="0"/>
          </a:p>
        </p:txBody>
      </p:sp>
      <p:sp>
        <p:nvSpPr>
          <p:cNvPr id="5" name="Slide Number Placeholder 4"/>
          <p:cNvSpPr>
            <a:spLocks noGrp="1"/>
          </p:cNvSpPr>
          <p:nvPr>
            <p:ph type="sldNum" sz="quarter" idx="11"/>
          </p:nvPr>
        </p:nvSpPr>
        <p:spPr/>
        <p:txBody>
          <a:bodyPr/>
          <a:lstStyle/>
          <a:p>
            <a:fld id="{CD67CAA2-16A0-4F5E-A21A-B9F24D928115}" type="slidenum">
              <a:rPr lang="en-US" smtClean="0"/>
              <a:t>17</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3247805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2018-02-22 </a:t>
            </a:r>
            <a:endParaRPr lang="en-US" dirty="0"/>
          </a:p>
        </p:txBody>
      </p:sp>
      <p:sp>
        <p:nvSpPr>
          <p:cNvPr id="5" name="Slide Number Placeholder 4"/>
          <p:cNvSpPr>
            <a:spLocks noGrp="1"/>
          </p:cNvSpPr>
          <p:nvPr>
            <p:ph type="sldNum" sz="quarter" idx="11"/>
          </p:nvPr>
        </p:nvSpPr>
        <p:spPr/>
        <p:txBody>
          <a:bodyPr/>
          <a:lstStyle/>
          <a:p>
            <a:fld id="{B299187E-A4CF-407A-BED3-866DD8A7CDD9}" type="slidenum">
              <a:rPr lang="en-US" smtClean="0"/>
              <a:t>34</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41147189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22532" name="LeftInfo"/>
          <p:cNvSpPr txBox="1">
            <a:spLocks noChangeArrowheads="1"/>
          </p:cNvSpPr>
          <p:nvPr/>
        </p:nvSpPr>
        <p:spPr bwMode="auto">
          <a:xfrm>
            <a:off x="-2019299" y="2828876"/>
            <a:ext cx="1968500" cy="3416320"/>
          </a:xfrm>
          <a:prstGeom prst="rect">
            <a:avLst/>
          </a:prstGeom>
          <a:noFill/>
          <a:ln w="9525">
            <a:noFill/>
            <a:miter lim="800000"/>
            <a:headEnd/>
            <a:tailEnd/>
          </a:ln>
          <a:effectLst/>
        </p:spPr>
        <p:txBody>
          <a:bodyPr>
            <a:spAutoFit/>
          </a:bodyPr>
          <a:lstStyle/>
          <a:p>
            <a:pPr algn="r">
              <a:spcBef>
                <a:spcPct val="0"/>
              </a:spcBef>
            </a:pPr>
            <a:r>
              <a:rPr lang="en-US" sz="1200" dirty="0">
                <a:solidFill>
                  <a:srgbClr val="FFFFFF"/>
                </a:solidFill>
              </a:rPr>
              <a:t>Slide title</a:t>
            </a:r>
          </a:p>
          <a:p>
            <a:pPr algn="r">
              <a:spcBef>
                <a:spcPct val="0"/>
              </a:spcBef>
            </a:pPr>
            <a:r>
              <a:rPr lang="en-US" sz="1200" dirty="0">
                <a:solidFill>
                  <a:srgbClr val="FFFFFF"/>
                </a:solidFill>
              </a:rPr>
              <a:t>70 pt</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9FB7D3"/>
                </a:solidFill>
              </a:rPr>
              <a:t>CAPITALS</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FFFFFF"/>
                </a:solidFill>
              </a:rPr>
              <a:t>Slide subtitle </a:t>
            </a:r>
          </a:p>
          <a:p>
            <a:pPr algn="r">
              <a:spcBef>
                <a:spcPct val="0"/>
              </a:spcBef>
            </a:pPr>
            <a:r>
              <a:rPr lang="en-US" sz="1200" dirty="0">
                <a:solidFill>
                  <a:srgbClr val="FFFFFF"/>
                </a:solidFill>
              </a:rPr>
              <a:t>minimum 30 pt</a:t>
            </a:r>
          </a:p>
          <a:p>
            <a:pPr algn="r">
              <a:spcBef>
                <a:spcPct val="0"/>
              </a:spcBef>
            </a:pPr>
            <a:endParaRPr lang="en-GB" sz="1200" dirty="0">
              <a:solidFill>
                <a:schemeClr val="bg1"/>
              </a:solidFill>
            </a:endParaRPr>
          </a:p>
        </p:txBody>
      </p:sp>
      <p:pic>
        <p:nvPicPr>
          <p:cNvPr id="6" name="Logo2011" descr="ERI_UF_rgb"/>
          <p:cNvPicPr>
            <a:picLocks noChangeArrowheads="1"/>
          </p:cNvPicPr>
          <p:nvPr/>
        </p:nvPicPr>
        <p:blipFill>
          <a:blip r:embed="rId2" cstate="print"/>
          <a:srcRect/>
          <a:stretch>
            <a:fillRect/>
          </a:stretch>
        </p:blipFill>
        <p:spPr bwMode="auto">
          <a:xfrm>
            <a:off x="10628483" y="432000"/>
            <a:ext cx="1027112" cy="900113"/>
          </a:xfrm>
          <a:prstGeom prst="rect">
            <a:avLst/>
          </a:prstGeom>
          <a:noFill/>
        </p:spPr>
      </p:pic>
      <p:sp>
        <p:nvSpPr>
          <p:cNvPr id="22530" name="SubTitle_TM"/>
          <p:cNvSpPr>
            <a:spLocks noGrp="1" noChangeArrowheads="1"/>
          </p:cNvSpPr>
          <p:nvPr>
            <p:ph type="subTitle" idx="1" hasCustomPrompt="1"/>
          </p:nvPr>
        </p:nvSpPr>
        <p:spPr>
          <a:xfrm>
            <a:off x="524932" y="5137201"/>
            <a:ext cx="11140019" cy="1386001"/>
          </a:xfrm>
        </p:spPr>
        <p:txBody>
          <a:bodyPr anchor="b" anchorCtr="0"/>
          <a:lstStyle>
            <a:lvl1pPr marL="0" indent="0">
              <a:lnSpc>
                <a:spcPct val="75000"/>
              </a:lnSpc>
              <a:spcBef>
                <a:spcPts val="0"/>
              </a:spcBef>
              <a:buFont typeface="Arial" charset="0"/>
              <a:buNone/>
              <a:defRPr sz="3000" baseline="0">
                <a:latin typeface="+mn-lt"/>
              </a:defRPr>
            </a:lvl1pPr>
          </a:lstStyle>
          <a:p>
            <a:r>
              <a:rPr lang="en-US" dirty="0"/>
              <a:t>Click to Add subtitle</a:t>
            </a:r>
          </a:p>
        </p:txBody>
      </p:sp>
      <p:sp>
        <p:nvSpPr>
          <p:cNvPr id="22531" name="Title_TM"/>
          <p:cNvSpPr>
            <a:spLocks noGrp="1" noChangeArrowheads="1"/>
          </p:cNvSpPr>
          <p:nvPr>
            <p:ph type="ctrTitle" hasCustomPrompt="1"/>
          </p:nvPr>
        </p:nvSpPr>
        <p:spPr>
          <a:xfrm>
            <a:off x="524934" y="1808710"/>
            <a:ext cx="11135785" cy="2839491"/>
          </a:xfrm>
        </p:spPr>
        <p:txBody>
          <a:bodyPr anchor="ctr">
            <a:normAutofit/>
          </a:bodyPr>
          <a:lstStyle>
            <a:lvl1pPr>
              <a:lnSpc>
                <a:spcPct val="75000"/>
              </a:lnSpc>
              <a:defRPr sz="7000">
                <a:latin typeface="Ericsson Capital TT"/>
              </a:defRPr>
            </a:lvl1pPr>
          </a:lstStyle>
          <a:p>
            <a:r>
              <a:rPr lang="en-US" dirty="0"/>
              <a:t>Click to add title</a:t>
            </a: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524934" y="4010025"/>
            <a:ext cx="11140017"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1"/>
          <p:cNvSpPr>
            <a:spLocks noGrp="1"/>
          </p:cNvSpPr>
          <p:nvPr>
            <p:ph sz="quarter" idx="10" hasCustomPrompt="1"/>
          </p:nvPr>
        </p:nvSpPr>
        <p:spPr>
          <a:xfrm>
            <a:off x="524935" y="1795463"/>
            <a:ext cx="11140016"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24935" y="239714"/>
            <a:ext cx="9992784" cy="1085371"/>
          </a:xfrm>
        </p:spPr>
        <p:txBody>
          <a:bodyPr/>
          <a:lstStyle/>
          <a:p>
            <a:r>
              <a:rPr lang="en-US" dirty="0"/>
              <a:t>Click to ADD title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6193367" y="4010025"/>
            <a:ext cx="5471584"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2" hasCustomPrompt="1"/>
          </p:nvPr>
        </p:nvSpPr>
        <p:spPr>
          <a:xfrm>
            <a:off x="524934" y="4010025"/>
            <a:ext cx="5473700"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529167" y="1795463"/>
            <a:ext cx="11135784"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524935" y="239714"/>
            <a:ext cx="9992784" cy="1085371"/>
          </a:xfrm>
        </p:spPr>
        <p:txBody>
          <a:bodyPr/>
          <a:lstStyle/>
          <a:p>
            <a:r>
              <a:rPr lang="en-US" dirty="0"/>
              <a:t>Click to ADD title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524934" y="4010025"/>
            <a:ext cx="11140017"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quarter" idx="10" hasCustomPrompt="1"/>
          </p:nvPr>
        </p:nvSpPr>
        <p:spPr>
          <a:xfrm>
            <a:off x="6193367" y="1795463"/>
            <a:ext cx="5471584"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529167" y="1795463"/>
            <a:ext cx="5469467"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524935" y="239714"/>
            <a:ext cx="9992784" cy="1085371"/>
          </a:xfrm>
        </p:spPr>
        <p:txBody>
          <a:bodyPr/>
          <a:lstStyle/>
          <a:p>
            <a:r>
              <a:rPr lang="en-US" dirty="0"/>
              <a:t>Click to ADD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3367" y="1795464"/>
            <a:ext cx="5467351"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934" y="1795463"/>
            <a:ext cx="5465233"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25423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1" y="1795463"/>
            <a:ext cx="5467351"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168" y="4013201"/>
            <a:ext cx="5465233"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8" y="1795464"/>
            <a:ext cx="5465233"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26727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1" y="4022726"/>
            <a:ext cx="5467351"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168" y="4022726"/>
            <a:ext cx="5465233"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7601" y="1804989"/>
            <a:ext cx="5467351"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8" y="1804989"/>
            <a:ext cx="5465233"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1688111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130335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037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8" y="1800000"/>
            <a:ext cx="11135785" cy="385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334322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3674726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8081434" y="1800225"/>
            <a:ext cx="3583517"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quarter" idx="11" hasCustomPrompt="1"/>
          </p:nvPr>
        </p:nvSpPr>
        <p:spPr>
          <a:xfrm>
            <a:off x="4305300" y="1800225"/>
            <a:ext cx="3583517"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524934" y="1800225"/>
            <a:ext cx="3583517"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524934" y="1800225"/>
            <a:ext cx="5473700"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935" y="239714"/>
            <a:ext cx="9992783" cy="1085371"/>
          </a:xfrm>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524934" y="1800225"/>
            <a:ext cx="5139267"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935" y="239714"/>
            <a:ext cx="5139265" cy="1085371"/>
          </a:xfrm>
        </p:spPr>
        <p:txBody>
          <a:bodyPr/>
          <a:lstStyle/>
          <a:p>
            <a:r>
              <a:rPr lang="en-US"/>
              <a:t>Click to edit Master title style</a:t>
            </a:r>
          </a:p>
        </p:txBody>
      </p:sp>
    </p:spTree>
    <p:extLst>
      <p:ext uri="{BB962C8B-B14F-4D97-AF65-F5344CB8AC3E}">
        <p14:creationId xmlns:p14="http://schemas.microsoft.com/office/powerpoint/2010/main" val="2283548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91251" y="1800225"/>
            <a:ext cx="5473700"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2973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91251" y="1800225"/>
            <a:ext cx="5473700"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6193367" y="239714"/>
            <a:ext cx="4324351"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52590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91251" y="3545841"/>
            <a:ext cx="5473700" cy="2978785"/>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6191251" y="1797525"/>
            <a:ext cx="5473700"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071865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LeftInfo"/>
          <p:cNvSpPr txBox="1">
            <a:spLocks noChangeArrowheads="1"/>
          </p:cNvSpPr>
          <p:nvPr/>
        </p:nvSpPr>
        <p:spPr bwMode="auto">
          <a:xfrm>
            <a:off x="-2515809" y="438151"/>
            <a:ext cx="2352392" cy="5970865"/>
          </a:xfrm>
          <a:prstGeom prst="rect">
            <a:avLst/>
          </a:prstGeom>
          <a:noFill/>
          <a:ln w="9525">
            <a:noFill/>
            <a:miter lim="800000"/>
            <a:headEnd/>
            <a:tailEnd/>
          </a:ln>
          <a:effectLst/>
        </p:spPr>
        <p:txBody>
          <a:bodyPr wrap="square">
            <a:spAutoFit/>
          </a:bodyPr>
          <a:lstStyle/>
          <a:p>
            <a:pPr algn="r">
              <a:spcBef>
                <a:spcPct val="0"/>
              </a:spcBef>
            </a:pPr>
            <a:r>
              <a:rPr lang="en-US" sz="1200" noProof="0" dirty="0">
                <a:solidFill>
                  <a:srgbClr val="FFFFFF"/>
                </a:solidFill>
              </a:rPr>
              <a:t>Slide title </a:t>
            </a:r>
          </a:p>
          <a:p>
            <a:pPr algn="r">
              <a:spcBef>
                <a:spcPct val="0"/>
              </a:spcBef>
            </a:pPr>
            <a:r>
              <a:rPr lang="en-US" sz="1200" noProof="0" dirty="0">
                <a:solidFill>
                  <a:srgbClr val="FFFFFF"/>
                </a:solidFill>
              </a:rPr>
              <a:t>44 pt</a:t>
            </a: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r>
              <a:rPr lang="en-US" sz="1200" noProof="0" dirty="0">
                <a:solidFill>
                  <a:srgbClr val="FFFFFF"/>
                </a:solidFill>
              </a:rPr>
              <a:t>Text and bullet level 1</a:t>
            </a:r>
          </a:p>
          <a:p>
            <a:pPr algn="r">
              <a:spcBef>
                <a:spcPct val="0"/>
              </a:spcBef>
            </a:pPr>
            <a:r>
              <a:rPr lang="en-US" sz="1200" noProof="0" dirty="0">
                <a:solidFill>
                  <a:srgbClr val="FFFFFF"/>
                </a:solidFill>
              </a:rPr>
              <a:t> minimum 24 pt</a:t>
            </a:r>
          </a:p>
          <a:p>
            <a:pPr algn="r">
              <a:spcBef>
                <a:spcPct val="0"/>
              </a:spcBef>
            </a:pPr>
            <a:endParaRPr lang="en-US" sz="1200" noProof="0" dirty="0">
              <a:solidFill>
                <a:srgbClr val="FFFFFF"/>
              </a:solidFill>
            </a:endParaRPr>
          </a:p>
          <a:p>
            <a:pPr algn="r">
              <a:spcBef>
                <a:spcPct val="0"/>
              </a:spcBef>
            </a:pPr>
            <a:r>
              <a:rPr lang="en-US" sz="1200" noProof="0" dirty="0">
                <a:solidFill>
                  <a:srgbClr val="FFFFFF"/>
                </a:solidFill>
              </a:rPr>
              <a:t>Bullets level 2-5</a:t>
            </a:r>
          </a:p>
          <a:p>
            <a:pPr algn="r">
              <a:spcBef>
                <a:spcPct val="0"/>
              </a:spcBef>
            </a:pPr>
            <a:r>
              <a:rPr lang="en-US" sz="1200" noProof="0" dirty="0">
                <a:solidFill>
                  <a:srgbClr val="FFFFFF"/>
                </a:solidFill>
              </a:rPr>
              <a:t>minimum 20 pt</a:t>
            </a:r>
          </a:p>
          <a:p>
            <a:pPr algn="r">
              <a:spcBef>
                <a:spcPct val="0"/>
              </a:spcBef>
            </a:pPr>
            <a:endParaRPr lang="en-US" sz="1200" noProof="0" dirty="0">
              <a:solidFill>
                <a:srgbClr val="FFFFFF"/>
              </a:solidFill>
            </a:endParaRPr>
          </a:p>
          <a:p>
            <a:pPr algn="r"/>
            <a:endParaRPr lang="en-US" sz="800" noProof="0" dirty="0">
              <a:solidFill>
                <a:schemeClr val="bg1"/>
              </a:solidFill>
            </a:endParaRPr>
          </a:p>
          <a:p>
            <a:pPr algn="r"/>
            <a:endParaRPr lang="en-US" sz="800" noProof="0" dirty="0">
              <a:solidFill>
                <a:schemeClr val="bg1"/>
              </a:solidFill>
            </a:endParaRPr>
          </a:p>
          <a:p>
            <a:pPr algn="r"/>
            <a:endParaRPr lang="en-US" sz="800" noProof="0" dirty="0">
              <a:solidFill>
                <a:schemeClr val="bg1"/>
              </a:solidFill>
            </a:endParaRPr>
          </a:p>
          <a:p>
            <a:r>
              <a:rPr lang="en-US" sz="500" noProof="0" dirty="0">
                <a:solidFill>
                  <a:srgbClr val="9FB7D3"/>
                </a:solidFill>
                <a:latin typeface="+mn-lt"/>
              </a:rPr>
              <a:t>Characters for Embedded font:</a:t>
            </a:r>
            <a:br>
              <a:rPr lang="en-US" sz="500" noProof="0" dirty="0">
                <a:solidFill>
                  <a:srgbClr val="9FB7D3"/>
                </a:solidFill>
                <a:latin typeface="+mn-lt"/>
              </a:rPr>
            </a:br>
            <a:r>
              <a:rPr lang="en-US" sz="500" noProof="0" dirty="0">
                <a:solidFill>
                  <a:srgbClr val="9FB7D3"/>
                </a:solidFill>
                <a:latin typeface="Ericsson Capital TT"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lang="en-US" sz="500" i="1" noProof="0" dirty="0">
              <a:solidFill>
                <a:srgbClr val="9FB7D3"/>
              </a:solidFill>
              <a:latin typeface="Ericsson Capital TT" pitchFamily="2" charset="0"/>
            </a:endParaRPr>
          </a:p>
          <a:p>
            <a:endParaRPr lang="en-US" sz="500" i="1" noProof="0" dirty="0">
              <a:solidFill>
                <a:srgbClr val="9FB7D3"/>
              </a:solidFill>
              <a:latin typeface="Ericsson Capital TT" pitchFamily="2" charset="0"/>
            </a:endParaRPr>
          </a:p>
          <a:p>
            <a:r>
              <a:rPr lang="en-US" sz="500" noProof="0" dirty="0">
                <a:solidFill>
                  <a:srgbClr val="9FB7D3"/>
                </a:solidFill>
                <a:latin typeface="Ericsson Capital TT" pitchFamily="2" charset="0"/>
              </a:rPr>
              <a:t>ΆΈΉΊΌΎΏΐΑΒΓΕΖΗΘΙΚΛΜΝΞΟΠΡΣΤΥΦΧΨΪΫΆΈΉΊΰαβγδεζηθικλνξορςΣΤΥΦΧΨΩΪΫΌΎΏ</a:t>
            </a:r>
            <a:endParaRPr lang="en-US" sz="500" i="1" noProof="0" dirty="0">
              <a:solidFill>
                <a:srgbClr val="9FB7D3"/>
              </a:solidFill>
              <a:latin typeface="Ericsson Capital TT" pitchFamily="2" charset="0"/>
            </a:endParaRPr>
          </a:p>
          <a:p>
            <a:r>
              <a:rPr lang="en-US" sz="500" noProof="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a:lnSpc>
                <a:spcPct val="80000"/>
              </a:lnSpc>
              <a:spcBef>
                <a:spcPct val="20000"/>
              </a:spcBef>
            </a:pPr>
            <a:endParaRPr lang="en-US" sz="500" noProof="0" dirty="0">
              <a:solidFill>
                <a:srgbClr val="9FB7D3"/>
              </a:solidFill>
              <a:latin typeface="Ericsson Capital TT" pitchFamily="2" charset="0"/>
            </a:endParaRPr>
          </a:p>
          <a:p>
            <a:pPr algn="r">
              <a:spcBef>
                <a:spcPct val="0"/>
              </a:spcBef>
            </a:pPr>
            <a:endParaRPr lang="en-US" sz="5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1400" noProof="0" dirty="0">
              <a:solidFill>
                <a:schemeClr val="bg1"/>
              </a:solidFill>
            </a:endParaRPr>
          </a:p>
          <a:p>
            <a:pPr algn="r">
              <a:spcBef>
                <a:spcPct val="0"/>
              </a:spcBef>
            </a:pPr>
            <a:r>
              <a:rPr lang="en-US" sz="1200" noProof="0" dirty="0">
                <a:solidFill>
                  <a:schemeClr val="bg1"/>
                </a:solidFill>
              </a:rPr>
              <a:t>Do not add objects or text in the footer area</a:t>
            </a:r>
          </a:p>
        </p:txBody>
      </p:sp>
      <p:pic>
        <p:nvPicPr>
          <p:cNvPr id="9" name="Econ2011" descr="ECON_RGB"/>
          <p:cNvPicPr>
            <a:picLocks noChangeArrowheads="1"/>
          </p:cNvPicPr>
          <p:nvPr/>
        </p:nvPicPr>
        <p:blipFill>
          <a:blip r:embed="rId19" cstate="print"/>
          <a:srcRect/>
          <a:stretch>
            <a:fillRect/>
          </a:stretch>
        </p:blipFill>
        <p:spPr bwMode="auto">
          <a:xfrm>
            <a:off x="11209564" y="360000"/>
            <a:ext cx="444500" cy="588962"/>
          </a:xfrm>
          <a:prstGeom prst="rect">
            <a:avLst/>
          </a:prstGeom>
          <a:noFill/>
        </p:spPr>
      </p:pic>
      <p:sp>
        <p:nvSpPr>
          <p:cNvPr id="21523" name="txtfooterCopy"/>
          <p:cNvSpPr txBox="1">
            <a:spLocks noChangeArrowheads="1"/>
          </p:cNvSpPr>
          <p:nvPr/>
        </p:nvSpPr>
        <p:spPr bwMode="auto">
          <a:xfrm>
            <a:off x="527051" y="6524625"/>
            <a:ext cx="9865784" cy="215900"/>
          </a:xfrm>
          <a:prstGeom prst="rect">
            <a:avLst/>
          </a:prstGeom>
          <a:noFill/>
          <a:ln w="12700" algn="ctr">
            <a:noFill/>
            <a:miter lim="800000"/>
            <a:headEnd/>
            <a:tailEnd/>
          </a:ln>
          <a:effectLst/>
        </p:spPr>
        <p:txBody>
          <a:bodyPr lIns="72000" rIns="72000"/>
          <a:lstStyle/>
          <a:p>
            <a:pPr algn="l"/>
            <a:r>
              <a:rPr lang="en-US" sz="800" b="0" i="0" u="none">
                <a:solidFill>
                  <a:srgbClr val="87888A"/>
                </a:solidFill>
              </a:rPr>
              <a:t>Ericsson Internal  |  2018-02-22  |  Page </a:t>
            </a:r>
            <a:fld id="{EC74C048-7BDA-4FC0-8736-357BEEC3DBFF}" type="slidenum">
              <a:rPr lang="en-US" sz="800" b="0" i="0" u="none" smtClean="0">
                <a:solidFill>
                  <a:srgbClr val="87888A"/>
                </a:solidFill>
              </a:rPr>
              <a:t>‹#›</a:t>
            </a:fld>
            <a:endParaRPr lang="en-US" sz="800" b="0" i="0" u="none" dirty="0">
              <a:solidFill>
                <a:srgbClr val="87888A"/>
              </a:solidFill>
            </a:endParaRPr>
          </a:p>
        </p:txBody>
      </p:sp>
      <p:sp>
        <p:nvSpPr>
          <p:cNvPr id="21507" name="Content_SM"/>
          <p:cNvSpPr>
            <a:spLocks noGrp="1" noChangeArrowheads="1"/>
          </p:cNvSpPr>
          <p:nvPr>
            <p:ph type="body" idx="1"/>
          </p:nvPr>
        </p:nvSpPr>
        <p:spPr bwMode="auto">
          <a:xfrm>
            <a:off x="529168" y="1800000"/>
            <a:ext cx="11135785" cy="385200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506" name="Title_SM"/>
          <p:cNvSpPr>
            <a:spLocks noGrp="1" noChangeArrowheads="1"/>
          </p:cNvSpPr>
          <p:nvPr>
            <p:ph type="title"/>
          </p:nvPr>
        </p:nvSpPr>
        <p:spPr bwMode="auto">
          <a:xfrm>
            <a:off x="524935" y="239714"/>
            <a:ext cx="9992784" cy="1085371"/>
          </a:xfrm>
          <a:prstGeom prst="rect">
            <a:avLst/>
          </a:prstGeom>
          <a:noFill/>
          <a:ln w="9525">
            <a:noFill/>
            <a:miter lim="800000"/>
            <a:headEnd/>
            <a:tailEnd/>
          </a:ln>
        </p:spPr>
        <p:txBody>
          <a:bodyPr vert="horz" wrap="square" lIns="72000" tIns="0" rIns="72000" bIns="0" numCol="1" anchor="ctr" anchorCtr="0" compatLnSpc="1">
            <a:prstTxWarp prst="textNoShape">
              <a:avLst/>
            </a:prstTxWarp>
            <a:normAutofit/>
          </a:bodyPr>
          <a:lstStyle/>
          <a:p>
            <a:pPr lvl="0"/>
            <a:r>
              <a:rPr lang="en-US" dirty="0"/>
              <a:t>Click to Add Header</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700" r:id="rId3"/>
    <p:sldLayoutId id="2147483681" r:id="rId4"/>
    <p:sldLayoutId id="2147483680" r:id="rId5"/>
    <p:sldLayoutId id="2147483699" r:id="rId6"/>
    <p:sldLayoutId id="2147483696" r:id="rId7"/>
    <p:sldLayoutId id="2147483698" r:id="rId8"/>
    <p:sldLayoutId id="2147483697" r:id="rId9"/>
    <p:sldLayoutId id="2147483685" r:id="rId10"/>
    <p:sldLayoutId id="2147483686" r:id="rId11"/>
    <p:sldLayoutId id="2147483687" r:id="rId12"/>
    <p:sldLayoutId id="2147483682" r:id="rId13"/>
    <p:sldLayoutId id="2147483683" r:id="rId14"/>
    <p:sldLayoutId id="2147483684" r:id="rId15"/>
    <p:sldLayoutId id="2147483688" r:id="rId16"/>
    <p:sldLayoutId id="2147483695" r:id="rId17"/>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stackoverflow.com/questions/50771856/cucumber-jvm-3-io-cucumber-datatable-undefineddatatabletypeexception/50773192#5077319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a:t>Example Mapping</a:t>
            </a:r>
            <a:br>
              <a:rPr lang="en-US" dirty="0"/>
            </a:br>
            <a:br>
              <a:rPr lang="en-US" dirty="0"/>
            </a:br>
            <a:r>
              <a:rPr lang="en-US" sz="4000" dirty="0"/>
              <a:t>A BDD process</a:t>
            </a:r>
            <a:endParaRPr lang="en-US" dirty="0"/>
          </a:p>
        </p:txBody>
      </p:sp>
      <p:sp>
        <p:nvSpPr>
          <p:cNvPr id="5" name="Subtitle 4"/>
          <p:cNvSpPr>
            <a:spLocks noGrp="1"/>
          </p:cNvSpPr>
          <p:nvPr>
            <p:ph type="subTitle" idx="1"/>
          </p:nvPr>
        </p:nvSpPr>
        <p:spPr/>
        <p:txBody>
          <a:bodyPr/>
          <a:lstStyle/>
          <a:p>
            <a:r>
              <a:rPr lang="en-US" dirty="0"/>
              <a:t>Thanks to Enlighten UK        &amp;    this is an experiment</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Example mapping quickly builds picture of understanding of the story</a:t>
            </a:r>
          </a:p>
          <a:p>
            <a:pPr lvl="1"/>
            <a:r>
              <a:rPr lang="en-US" dirty="0">
                <a:solidFill>
                  <a:schemeClr val="bg1"/>
                </a:solidFill>
                <a:highlight>
                  <a:srgbClr val="FF0000"/>
                </a:highlight>
              </a:rPr>
              <a:t>A large amount of red </a:t>
            </a:r>
            <a:r>
              <a:rPr lang="en-US" dirty="0"/>
              <a:t>highlights there is a lot of unknowns for the story</a:t>
            </a:r>
          </a:p>
          <a:p>
            <a:pPr lvl="1"/>
            <a:r>
              <a:rPr lang="en-US" dirty="0">
                <a:solidFill>
                  <a:schemeClr val="bg1"/>
                </a:solidFill>
                <a:highlight>
                  <a:srgbClr val="0000FF"/>
                </a:highlight>
              </a:rPr>
              <a:t>A large amount of blues </a:t>
            </a:r>
            <a:r>
              <a:rPr lang="en-US" dirty="0"/>
              <a:t>highlights there is a lot of work to do </a:t>
            </a:r>
          </a:p>
          <a:p>
            <a:pPr lvl="2"/>
            <a:r>
              <a:rPr lang="en-US" dirty="0"/>
              <a:t>Is the story too big?</a:t>
            </a:r>
          </a:p>
          <a:p>
            <a:pPr lvl="3"/>
            <a:r>
              <a:rPr lang="en-US" dirty="0"/>
              <a:t>Slice the story</a:t>
            </a:r>
          </a:p>
          <a:p>
            <a:pPr lvl="1"/>
            <a:r>
              <a:rPr lang="en-US" dirty="0">
                <a:highlight>
                  <a:srgbClr val="00FF00"/>
                </a:highlight>
              </a:rPr>
              <a:t>A rule with many examples </a:t>
            </a:r>
            <a:r>
              <a:rPr lang="en-US" dirty="0"/>
              <a:t>means rule may be overly complex</a:t>
            </a:r>
          </a:p>
          <a:p>
            <a:pPr lvl="2"/>
            <a:r>
              <a:rPr lang="en-US" dirty="0"/>
              <a:t>Is there really more than one rule at play here?</a:t>
            </a:r>
          </a:p>
          <a:p>
            <a:pPr lvl="3"/>
            <a:endParaRPr lang="en-US" dirty="0"/>
          </a:p>
          <a:p>
            <a:pPr lvl="2"/>
            <a:endParaRPr lang="en-US" dirty="0"/>
          </a:p>
          <a:p>
            <a:endParaRPr lang="en-US" dirty="0"/>
          </a:p>
        </p:txBody>
      </p:sp>
      <p:sp>
        <p:nvSpPr>
          <p:cNvPr id="3" name="Title 2"/>
          <p:cNvSpPr>
            <a:spLocks noGrp="1"/>
          </p:cNvSpPr>
          <p:nvPr>
            <p:ph type="title"/>
          </p:nvPr>
        </p:nvSpPr>
        <p:spPr/>
        <p:txBody>
          <a:bodyPr/>
          <a:lstStyle/>
          <a:p>
            <a:r>
              <a:rPr lang="en-US" dirty="0"/>
              <a:t>Instant Feedback</a:t>
            </a:r>
          </a:p>
        </p:txBody>
      </p:sp>
    </p:spTree>
    <p:extLst>
      <p:ext uri="{BB962C8B-B14F-4D97-AF65-F5344CB8AC3E}">
        <p14:creationId xmlns:p14="http://schemas.microsoft.com/office/powerpoint/2010/main" val="2151107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It is important to time box the Example Mapping activity</a:t>
            </a:r>
          </a:p>
          <a:p>
            <a:r>
              <a:rPr lang="en-US" dirty="0"/>
              <a:t>A well understood story should be </a:t>
            </a:r>
            <a:r>
              <a:rPr lang="en-US" dirty="0" err="1"/>
              <a:t>mappable</a:t>
            </a:r>
            <a:r>
              <a:rPr lang="en-US" dirty="0"/>
              <a:t> in 45 minutes maximum</a:t>
            </a:r>
          </a:p>
          <a:p>
            <a:r>
              <a:rPr lang="en-US" dirty="0"/>
              <a:t>Initially it will take longer</a:t>
            </a:r>
          </a:p>
          <a:p>
            <a:pPr lvl="1"/>
            <a:r>
              <a:rPr lang="en-US" dirty="0"/>
              <a:t>As you learn and work out how it works for you</a:t>
            </a:r>
          </a:p>
          <a:p>
            <a:r>
              <a:rPr lang="en-US" dirty="0"/>
              <a:t>More than 25 minutes once established indicates:</a:t>
            </a:r>
          </a:p>
          <a:p>
            <a:pPr lvl="1"/>
            <a:r>
              <a:rPr lang="en-US" dirty="0"/>
              <a:t>Story is too big or</a:t>
            </a:r>
          </a:p>
          <a:p>
            <a:pPr lvl="1"/>
            <a:r>
              <a:rPr lang="en-US" dirty="0"/>
              <a:t>Story has too much uncertainty</a:t>
            </a:r>
          </a:p>
        </p:txBody>
      </p:sp>
      <p:sp>
        <p:nvSpPr>
          <p:cNvPr id="3" name="Title 2"/>
          <p:cNvSpPr>
            <a:spLocks noGrp="1"/>
          </p:cNvSpPr>
          <p:nvPr>
            <p:ph type="title"/>
          </p:nvPr>
        </p:nvSpPr>
        <p:spPr/>
        <p:txBody>
          <a:bodyPr/>
          <a:lstStyle/>
          <a:p>
            <a:r>
              <a:rPr lang="en-US" dirty="0"/>
              <a:t>Time Boxing</a:t>
            </a:r>
          </a:p>
        </p:txBody>
      </p:sp>
    </p:spTree>
    <p:extLst>
      <p:ext uri="{BB962C8B-B14F-4D97-AF65-F5344CB8AC3E}">
        <p14:creationId xmlns:p14="http://schemas.microsoft.com/office/powerpoint/2010/main" val="905498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Suggested meeting structure is:</a:t>
            </a:r>
          </a:p>
          <a:p>
            <a:pPr lvl="1"/>
            <a:r>
              <a:rPr lang="en-US" dirty="0"/>
              <a:t>5 minutes: PO presents story and initial rules they have defined</a:t>
            </a:r>
          </a:p>
          <a:p>
            <a:pPr lvl="2"/>
            <a:r>
              <a:rPr lang="en-US" dirty="0"/>
              <a:t>Enough detail to begin conversation</a:t>
            </a:r>
          </a:p>
          <a:p>
            <a:pPr lvl="1"/>
            <a:r>
              <a:rPr lang="en-US" dirty="0"/>
              <a:t>10 minutes: brainstorming of rules, questions and examples</a:t>
            </a:r>
          </a:p>
          <a:p>
            <a:pPr lvl="1"/>
            <a:r>
              <a:rPr lang="en-US" dirty="0"/>
              <a:t>30 minutes: discuss and extract more examples, questions and rules  </a:t>
            </a:r>
          </a:p>
        </p:txBody>
      </p:sp>
      <p:sp>
        <p:nvSpPr>
          <p:cNvPr id="3" name="Title 2"/>
          <p:cNvSpPr>
            <a:spLocks noGrp="1"/>
          </p:cNvSpPr>
          <p:nvPr>
            <p:ph type="title"/>
          </p:nvPr>
        </p:nvSpPr>
        <p:spPr/>
        <p:txBody>
          <a:bodyPr/>
          <a:lstStyle/>
          <a:p>
            <a:r>
              <a:rPr lang="en-US" dirty="0"/>
              <a:t>Example Schedule</a:t>
            </a:r>
          </a:p>
        </p:txBody>
      </p:sp>
      <p:sp>
        <p:nvSpPr>
          <p:cNvPr id="4" name="Arrow: Circular 3">
            <a:extLst>
              <a:ext uri="{FF2B5EF4-FFF2-40B4-BE49-F238E27FC236}">
                <a16:creationId xmlns:a16="http://schemas.microsoft.com/office/drawing/2014/main" id="{5EC25AB0-4E04-4E00-9FBD-3D68864FB21C}"/>
              </a:ext>
            </a:extLst>
          </p:cNvPr>
          <p:cNvSpPr/>
          <p:nvPr/>
        </p:nvSpPr>
        <p:spPr bwMode="auto">
          <a:xfrm rot="5400000">
            <a:off x="9411462" y="2814087"/>
            <a:ext cx="1552354" cy="1824279"/>
          </a:xfrm>
          <a:prstGeom prst="circularArrow">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IE" sz="2000" b="0" i="0" u="none" strike="noStrike" cap="none" normalizeH="0" baseline="0">
              <a:ln>
                <a:noFill/>
              </a:ln>
              <a:solidFill>
                <a:schemeClr val="tx1"/>
              </a:solidFill>
              <a:effectLst/>
              <a:latin typeface="Arial" charset="0"/>
            </a:endParaRPr>
          </a:p>
        </p:txBody>
      </p:sp>
      <p:sp>
        <p:nvSpPr>
          <p:cNvPr id="5" name="Arrow: Circular 4">
            <a:extLst>
              <a:ext uri="{FF2B5EF4-FFF2-40B4-BE49-F238E27FC236}">
                <a16:creationId xmlns:a16="http://schemas.microsoft.com/office/drawing/2014/main" id="{8FE37152-543C-4822-BAE9-603A38F30442}"/>
              </a:ext>
            </a:extLst>
          </p:cNvPr>
          <p:cNvSpPr/>
          <p:nvPr/>
        </p:nvSpPr>
        <p:spPr bwMode="auto">
          <a:xfrm rot="5400000" flipH="1" flipV="1">
            <a:off x="8916069" y="2718589"/>
            <a:ext cx="1552355" cy="2112700"/>
          </a:xfrm>
          <a:prstGeom prst="circularArrow">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IE"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50939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Example Mapping helps to identify smallest pieces of </a:t>
            </a:r>
            <a:r>
              <a:rPr lang="en-US" dirty="0" err="1"/>
              <a:t>behaviour</a:t>
            </a:r>
            <a:r>
              <a:rPr lang="en-US" dirty="0"/>
              <a:t> in a story</a:t>
            </a:r>
          </a:p>
          <a:p>
            <a:r>
              <a:rPr lang="en-US" dirty="0"/>
              <a:t>Mapping story out enables:</a:t>
            </a:r>
          </a:p>
          <a:p>
            <a:pPr lvl="1"/>
            <a:r>
              <a:rPr lang="en-US" dirty="0"/>
              <a:t>Rules to be identified</a:t>
            </a:r>
          </a:p>
          <a:p>
            <a:pPr lvl="1"/>
            <a:r>
              <a:rPr lang="en-US" dirty="0"/>
              <a:t>Find core </a:t>
            </a:r>
            <a:r>
              <a:rPr lang="en-US" dirty="0" err="1"/>
              <a:t>behaviour</a:t>
            </a:r>
            <a:endParaRPr lang="en-US" dirty="0"/>
          </a:p>
          <a:p>
            <a:pPr lvl="1"/>
            <a:r>
              <a:rPr lang="en-US" dirty="0"/>
              <a:t>Identify risks</a:t>
            </a:r>
          </a:p>
          <a:p>
            <a:r>
              <a:rPr lang="en-US" dirty="0"/>
              <a:t>Process behaves like a filter</a:t>
            </a:r>
          </a:p>
          <a:p>
            <a:pPr lvl="1"/>
            <a:r>
              <a:rPr lang="en-US" dirty="0"/>
              <a:t>Prevents big stories getting into sprint</a:t>
            </a:r>
          </a:p>
          <a:p>
            <a:pPr lvl="1"/>
            <a:r>
              <a:rPr lang="en-US" dirty="0"/>
              <a:t>Reduces chances of in-story surprises occurring</a:t>
            </a:r>
          </a:p>
          <a:p>
            <a:r>
              <a:rPr lang="en-US" dirty="0"/>
              <a:t>Timed boxed activity makes this highly efficient</a:t>
            </a:r>
          </a:p>
          <a:p>
            <a:endParaRPr lang="en-US" dirty="0"/>
          </a:p>
          <a:p>
            <a:pPr lvl="1"/>
            <a:endParaRPr lang="en-US" dirty="0"/>
          </a:p>
          <a:p>
            <a:pPr lvl="1"/>
            <a:endParaRPr lang="en-US" dirty="0"/>
          </a:p>
        </p:txBody>
      </p:sp>
      <p:sp>
        <p:nvSpPr>
          <p:cNvPr id="3" name="Title 2"/>
          <p:cNvSpPr>
            <a:spLocks noGrp="1"/>
          </p:cNvSpPr>
          <p:nvPr>
            <p:ph type="title"/>
          </p:nvPr>
        </p:nvSpPr>
        <p:spPr/>
        <p:txBody>
          <a:bodyPr/>
          <a:lstStyle/>
          <a:p>
            <a:r>
              <a:rPr lang="en-US" dirty="0"/>
              <a:t>Benefits</a:t>
            </a:r>
          </a:p>
        </p:txBody>
      </p:sp>
    </p:spTree>
    <p:extLst>
      <p:ext uri="{BB962C8B-B14F-4D97-AF65-F5344CB8AC3E}">
        <p14:creationId xmlns:p14="http://schemas.microsoft.com/office/powerpoint/2010/main" val="3726611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Example Mapping session output is a set of examples</a:t>
            </a:r>
          </a:p>
          <a:p>
            <a:pPr lvl="1"/>
            <a:r>
              <a:rPr lang="en-US" dirty="0"/>
              <a:t>Main objective of session is to reach a </a:t>
            </a:r>
            <a:r>
              <a:rPr lang="en-US" i="1" dirty="0">
                <a:highlight>
                  <a:srgbClr val="FFFF00"/>
                </a:highlight>
              </a:rPr>
              <a:t>shared understanding </a:t>
            </a:r>
            <a:r>
              <a:rPr lang="en-US" dirty="0"/>
              <a:t>of what is required to be done</a:t>
            </a:r>
          </a:p>
          <a:p>
            <a:endParaRPr lang="en-US" dirty="0"/>
          </a:p>
          <a:p>
            <a:endParaRPr lang="en-US" dirty="0"/>
          </a:p>
          <a:p>
            <a:r>
              <a:rPr lang="en-US" dirty="0"/>
              <a:t>Team can transform examples into executable specifications </a:t>
            </a:r>
            <a:r>
              <a:rPr lang="en-US" dirty="0">
                <a:highlight>
                  <a:srgbClr val="FFFF00"/>
                </a:highlight>
              </a:rPr>
              <a:t>later</a:t>
            </a:r>
          </a:p>
          <a:p>
            <a:pPr lvl="2"/>
            <a:r>
              <a:rPr lang="en-US" dirty="0"/>
              <a:t>Cucumber tests – with data tables</a:t>
            </a:r>
          </a:p>
          <a:p>
            <a:pPr lvl="1"/>
            <a:endParaRPr lang="en-US" dirty="0"/>
          </a:p>
        </p:txBody>
      </p:sp>
      <p:sp>
        <p:nvSpPr>
          <p:cNvPr id="3" name="Title 2"/>
          <p:cNvSpPr>
            <a:spLocks noGrp="1"/>
          </p:cNvSpPr>
          <p:nvPr>
            <p:ph type="title"/>
          </p:nvPr>
        </p:nvSpPr>
        <p:spPr/>
        <p:txBody>
          <a:bodyPr/>
          <a:lstStyle/>
          <a:p>
            <a:r>
              <a:rPr lang="en-US" dirty="0"/>
              <a:t>Benefits (continued)</a:t>
            </a:r>
          </a:p>
        </p:txBody>
      </p:sp>
    </p:spTree>
    <p:extLst>
      <p:ext uri="{BB962C8B-B14F-4D97-AF65-F5344CB8AC3E}">
        <p14:creationId xmlns:p14="http://schemas.microsoft.com/office/powerpoint/2010/main" val="1599906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Whenever a conversation struggles to generate an example then:</a:t>
            </a:r>
          </a:p>
          <a:p>
            <a:pPr lvl="1"/>
            <a:r>
              <a:rPr lang="en-US" dirty="0"/>
              <a:t>Not enough information is available</a:t>
            </a:r>
          </a:p>
          <a:p>
            <a:pPr lvl="2"/>
            <a:r>
              <a:rPr lang="en-US" dirty="0"/>
              <a:t>Maybe somebody is missing from the conversation</a:t>
            </a:r>
          </a:p>
          <a:p>
            <a:pPr lvl="2"/>
            <a:r>
              <a:rPr lang="en-US" dirty="0"/>
              <a:t>More research may be needed</a:t>
            </a:r>
          </a:p>
          <a:p>
            <a:pPr lvl="2"/>
            <a:r>
              <a:rPr lang="en-US" dirty="0"/>
              <a:t>A spike may need to be performed</a:t>
            </a:r>
          </a:p>
          <a:p>
            <a:r>
              <a:rPr lang="en-US" dirty="0"/>
              <a:t>Do not waste time in the meeting with many different opinions</a:t>
            </a:r>
          </a:p>
          <a:p>
            <a:pPr lvl="1"/>
            <a:r>
              <a:rPr lang="en-US" dirty="0"/>
              <a:t>Capture the uncertainty as a question and move on</a:t>
            </a:r>
          </a:p>
          <a:p>
            <a:pPr lvl="2"/>
            <a:r>
              <a:rPr lang="en-US" dirty="0"/>
              <a:t>Unknown unknown has been turned into a known unknown!</a:t>
            </a:r>
          </a:p>
          <a:p>
            <a:pPr lvl="2"/>
            <a:endParaRPr lang="en-US" dirty="0"/>
          </a:p>
        </p:txBody>
      </p:sp>
      <p:sp>
        <p:nvSpPr>
          <p:cNvPr id="3" name="Title 2"/>
          <p:cNvSpPr>
            <a:spLocks noGrp="1"/>
          </p:cNvSpPr>
          <p:nvPr>
            <p:ph type="title"/>
          </p:nvPr>
        </p:nvSpPr>
        <p:spPr/>
        <p:txBody>
          <a:bodyPr/>
          <a:lstStyle/>
          <a:p>
            <a:r>
              <a:rPr lang="en-US" dirty="0"/>
              <a:t>Known Unknowns</a:t>
            </a:r>
          </a:p>
        </p:txBody>
      </p:sp>
    </p:spTree>
    <p:extLst>
      <p:ext uri="{BB962C8B-B14F-4D97-AF65-F5344CB8AC3E}">
        <p14:creationId xmlns:p14="http://schemas.microsoft.com/office/powerpoint/2010/main" val="2291353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022055-8015-4941-BA45-CDB742DE1162}"/>
              </a:ext>
            </a:extLst>
          </p:cNvPr>
          <p:cNvSpPr>
            <a:spLocks noGrp="1"/>
          </p:cNvSpPr>
          <p:nvPr>
            <p:ph idx="1"/>
          </p:nvPr>
        </p:nvSpPr>
        <p:spPr>
          <a:xfrm>
            <a:off x="405951" y="1309255"/>
            <a:ext cx="11135785" cy="3852000"/>
          </a:xfrm>
        </p:spPr>
        <p:txBody>
          <a:bodyPr/>
          <a:lstStyle/>
          <a:p>
            <a:r>
              <a:rPr lang="en-IE" dirty="0"/>
              <a:t>Import</a:t>
            </a:r>
          </a:p>
          <a:p>
            <a:endParaRPr lang="en-IE" dirty="0"/>
          </a:p>
          <a:p>
            <a:r>
              <a:rPr lang="en-IE" dirty="0"/>
              <a:t>Consistency check </a:t>
            </a:r>
            <a:r>
              <a:rPr lang="en-IE" dirty="0">
                <a:highlight>
                  <a:srgbClr val="FFFF00"/>
                </a:highlight>
              </a:rPr>
              <a:t>– going to look at this one today</a:t>
            </a:r>
          </a:p>
          <a:p>
            <a:endParaRPr lang="en-IE" dirty="0"/>
          </a:p>
          <a:p>
            <a:r>
              <a:rPr lang="en-IE" dirty="0"/>
              <a:t>User CRUDs – pretty straight forward USs , but consider this process</a:t>
            </a:r>
          </a:p>
          <a:p>
            <a:endParaRPr lang="en-IE" dirty="0"/>
          </a:p>
          <a:p>
            <a:r>
              <a:rPr lang="en-IE" dirty="0"/>
              <a:t>Queries – try example mapping	</a:t>
            </a:r>
          </a:p>
          <a:p>
            <a:pPr lvl="2"/>
            <a:r>
              <a:rPr lang="en-US" dirty="0"/>
              <a:t>– get actual data for UI (and rest API)</a:t>
            </a:r>
          </a:p>
          <a:p>
            <a:pPr lvl="8"/>
            <a:r>
              <a:rPr lang="en-US" dirty="0"/>
              <a:t>Its about understanding the what – not just explicitly writing tests</a:t>
            </a:r>
          </a:p>
          <a:p>
            <a:pPr lvl="8"/>
            <a:r>
              <a:rPr lang="en-US" dirty="0"/>
              <a:t>Tests are an added benefit</a:t>
            </a:r>
            <a:endParaRPr lang="en-IE" dirty="0"/>
          </a:p>
          <a:p>
            <a:endParaRPr lang="en-IE" dirty="0"/>
          </a:p>
          <a:p>
            <a:r>
              <a:rPr lang="en-IE" dirty="0"/>
              <a:t>Graphics / drill downs   - different type of problem – see if can be applied</a:t>
            </a:r>
          </a:p>
        </p:txBody>
      </p:sp>
      <p:sp>
        <p:nvSpPr>
          <p:cNvPr id="3" name="Title 2">
            <a:extLst>
              <a:ext uri="{FF2B5EF4-FFF2-40B4-BE49-F238E27FC236}">
                <a16:creationId xmlns:a16="http://schemas.microsoft.com/office/drawing/2014/main" id="{2F25930C-41B5-4612-A0E3-2B85A458D5B7}"/>
              </a:ext>
            </a:extLst>
          </p:cNvPr>
          <p:cNvSpPr>
            <a:spLocks noGrp="1"/>
          </p:cNvSpPr>
          <p:nvPr>
            <p:ph type="title"/>
          </p:nvPr>
        </p:nvSpPr>
        <p:spPr/>
        <p:txBody>
          <a:bodyPr>
            <a:normAutofit/>
          </a:bodyPr>
          <a:lstStyle/>
          <a:p>
            <a:r>
              <a:rPr lang="en-IE" sz="4000" dirty="0"/>
              <a:t>AIT MSC Project - All User Stories</a:t>
            </a:r>
          </a:p>
        </p:txBody>
      </p:sp>
      <p:sp>
        <p:nvSpPr>
          <p:cNvPr id="4" name="TextBox 3">
            <a:extLst>
              <a:ext uri="{FF2B5EF4-FFF2-40B4-BE49-F238E27FC236}">
                <a16:creationId xmlns:a16="http://schemas.microsoft.com/office/drawing/2014/main" id="{4FEE15E0-A9E6-4B2B-9FAF-6BFD601D6178}"/>
              </a:ext>
            </a:extLst>
          </p:cNvPr>
          <p:cNvSpPr txBox="1"/>
          <p:nvPr/>
        </p:nvSpPr>
        <p:spPr>
          <a:xfrm>
            <a:off x="4486940" y="1414130"/>
            <a:ext cx="3515706" cy="400110"/>
          </a:xfrm>
          <a:prstGeom prst="rect">
            <a:avLst/>
          </a:prstGeom>
          <a:noFill/>
        </p:spPr>
        <p:txBody>
          <a:bodyPr wrap="none" rtlCol="0">
            <a:spAutoFit/>
          </a:bodyPr>
          <a:lstStyle/>
          <a:p>
            <a:r>
              <a:rPr lang="en-IE" dirty="0"/>
              <a:t>Where are you guys at now? </a:t>
            </a:r>
          </a:p>
        </p:txBody>
      </p:sp>
      <p:sp>
        <p:nvSpPr>
          <p:cNvPr id="5" name="TextBox 4">
            <a:extLst>
              <a:ext uri="{FF2B5EF4-FFF2-40B4-BE49-F238E27FC236}">
                <a16:creationId xmlns:a16="http://schemas.microsoft.com/office/drawing/2014/main" id="{7B125F24-A75C-4EDA-815B-50145179084F}"/>
              </a:ext>
            </a:extLst>
          </p:cNvPr>
          <p:cNvSpPr txBox="1"/>
          <p:nvPr/>
        </p:nvSpPr>
        <p:spPr>
          <a:xfrm>
            <a:off x="8042711" y="1035025"/>
            <a:ext cx="4011034" cy="1323439"/>
          </a:xfrm>
          <a:prstGeom prst="rect">
            <a:avLst/>
          </a:prstGeom>
          <a:noFill/>
          <a:ln>
            <a:solidFill>
              <a:schemeClr val="tx1"/>
            </a:solidFill>
          </a:ln>
        </p:spPr>
        <p:txBody>
          <a:bodyPr wrap="none" rtlCol="0">
            <a:spAutoFit/>
          </a:bodyPr>
          <a:lstStyle/>
          <a:p>
            <a:r>
              <a:rPr lang="en-IE" dirty="0"/>
              <a:t>Don’t test POJOs</a:t>
            </a:r>
          </a:p>
          <a:p>
            <a:endParaRPr lang="en-IE" dirty="0"/>
          </a:p>
          <a:p>
            <a:r>
              <a:rPr lang="en-IE" dirty="0"/>
              <a:t>Import – unit test file import logic  </a:t>
            </a:r>
          </a:p>
        </p:txBody>
      </p:sp>
    </p:spTree>
    <p:extLst>
      <p:ext uri="{BB962C8B-B14F-4D97-AF65-F5344CB8AC3E}">
        <p14:creationId xmlns:p14="http://schemas.microsoft.com/office/powerpoint/2010/main" val="630879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24935" y="969907"/>
            <a:ext cx="11135785" cy="3852000"/>
          </a:xfrm>
        </p:spPr>
        <p:txBody>
          <a:bodyPr/>
          <a:lstStyle/>
          <a:p>
            <a:pPr lvl="0"/>
            <a:r>
              <a:rPr lang="en-US" dirty="0"/>
              <a:t>As the System Administrator </a:t>
            </a:r>
          </a:p>
          <a:p>
            <a:pPr lvl="0"/>
            <a:endParaRPr lang="en-US" dirty="0"/>
          </a:p>
          <a:p>
            <a:pPr lvl="0"/>
            <a:r>
              <a:rPr lang="en-US" dirty="0"/>
              <a:t>I want to have incoming records checked for consistency </a:t>
            </a:r>
          </a:p>
          <a:p>
            <a:pPr lvl="0"/>
            <a:r>
              <a:rPr lang="en-US" dirty="0"/>
              <a:t>(i.e. valid date / time values, valid MNC / MCC combinations, valid Event IDs, Cause Codes etc.) </a:t>
            </a:r>
          </a:p>
          <a:p>
            <a:pPr lvl="0"/>
            <a:endParaRPr lang="en-US" dirty="0"/>
          </a:p>
          <a:p>
            <a:pPr lvl="0"/>
            <a:r>
              <a:rPr lang="en-US" dirty="0"/>
              <a:t>and have erroneous records highlighted and excluded </a:t>
            </a:r>
          </a:p>
          <a:p>
            <a:pPr lvl="0"/>
            <a:endParaRPr lang="en-US" dirty="0"/>
          </a:p>
          <a:p>
            <a:pPr lvl="0"/>
            <a:r>
              <a:rPr lang="en-US" dirty="0"/>
              <a:t>so that </a:t>
            </a:r>
          </a:p>
          <a:p>
            <a:pPr lvl="0"/>
            <a:endParaRPr lang="en-US" dirty="0"/>
          </a:p>
          <a:p>
            <a:pPr lvl="0"/>
            <a:r>
              <a:rPr lang="en-US" dirty="0"/>
              <a:t>"Only valid data is loaded into the system,</a:t>
            </a:r>
          </a:p>
          <a:p>
            <a:pPr lvl="0"/>
            <a:r>
              <a:rPr lang="en-US" dirty="0"/>
              <a:t>Count of erroneous events is generated,</a:t>
            </a:r>
          </a:p>
          <a:p>
            <a:pPr lvl="0"/>
            <a:r>
              <a:rPr lang="en-US" dirty="0"/>
              <a:t>And details of erroneous events are logged in the system"</a:t>
            </a:r>
          </a:p>
        </p:txBody>
      </p:sp>
      <p:sp>
        <p:nvSpPr>
          <p:cNvPr id="4" name="Title 3"/>
          <p:cNvSpPr>
            <a:spLocks noGrp="1"/>
          </p:cNvSpPr>
          <p:nvPr>
            <p:ph type="title"/>
          </p:nvPr>
        </p:nvSpPr>
        <p:spPr/>
        <p:txBody>
          <a:bodyPr/>
          <a:lstStyle/>
          <a:p>
            <a:r>
              <a:rPr lang="en-US" dirty="0"/>
              <a:t>Consistency Check User story</a:t>
            </a:r>
          </a:p>
        </p:txBody>
      </p:sp>
    </p:spTree>
    <p:extLst>
      <p:ext uri="{BB962C8B-B14F-4D97-AF65-F5344CB8AC3E}">
        <p14:creationId xmlns:p14="http://schemas.microsoft.com/office/powerpoint/2010/main" val="3222050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6EED4B-F9F5-4ABE-8217-85AFA2BF2AE7}"/>
              </a:ext>
            </a:extLst>
          </p:cNvPr>
          <p:cNvSpPr>
            <a:spLocks noGrp="1"/>
          </p:cNvSpPr>
          <p:nvPr>
            <p:ph idx="1"/>
          </p:nvPr>
        </p:nvSpPr>
        <p:spPr/>
        <p:txBody>
          <a:bodyPr/>
          <a:lstStyle/>
          <a:p>
            <a:r>
              <a:rPr lang="en-IE" dirty="0"/>
              <a:t>Take a few minutes</a:t>
            </a:r>
          </a:p>
        </p:txBody>
      </p:sp>
      <p:sp>
        <p:nvSpPr>
          <p:cNvPr id="3" name="Title 2">
            <a:extLst>
              <a:ext uri="{FF2B5EF4-FFF2-40B4-BE49-F238E27FC236}">
                <a16:creationId xmlns:a16="http://schemas.microsoft.com/office/drawing/2014/main" id="{203426ED-A272-4D1D-9635-F8D7C5C518C3}"/>
              </a:ext>
            </a:extLst>
          </p:cNvPr>
          <p:cNvSpPr>
            <a:spLocks noGrp="1"/>
          </p:cNvSpPr>
          <p:nvPr>
            <p:ph type="title"/>
          </p:nvPr>
        </p:nvSpPr>
        <p:spPr/>
        <p:txBody>
          <a:bodyPr/>
          <a:lstStyle/>
          <a:p>
            <a:r>
              <a:rPr lang="en-IE" dirty="0"/>
              <a:t>Break User Story down</a:t>
            </a:r>
          </a:p>
        </p:txBody>
      </p:sp>
    </p:spTree>
    <p:extLst>
      <p:ext uri="{BB962C8B-B14F-4D97-AF65-F5344CB8AC3E}">
        <p14:creationId xmlns:p14="http://schemas.microsoft.com/office/powerpoint/2010/main" val="652246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6EED4B-F9F5-4ABE-8217-85AFA2BF2AE7}"/>
              </a:ext>
            </a:extLst>
          </p:cNvPr>
          <p:cNvSpPr>
            <a:spLocks noGrp="1"/>
          </p:cNvSpPr>
          <p:nvPr>
            <p:ph idx="1"/>
          </p:nvPr>
        </p:nvSpPr>
        <p:spPr/>
        <p:txBody>
          <a:bodyPr/>
          <a:lstStyle/>
          <a:p>
            <a:r>
              <a:rPr lang="en-IE" dirty="0"/>
              <a:t>Take a few minutes</a:t>
            </a:r>
          </a:p>
          <a:p>
            <a:endParaRPr lang="en-IE" dirty="0"/>
          </a:p>
          <a:p>
            <a:r>
              <a:rPr lang="en-IE" dirty="0"/>
              <a:t>Outline of user stories</a:t>
            </a:r>
          </a:p>
          <a:p>
            <a:endParaRPr lang="en-IE" dirty="0"/>
          </a:p>
          <a:p>
            <a:pPr lvl="1"/>
            <a:r>
              <a:rPr lang="en-IE" dirty="0"/>
              <a:t>Consistency check – variants</a:t>
            </a:r>
          </a:p>
          <a:p>
            <a:pPr lvl="1"/>
            <a:endParaRPr lang="en-IE" dirty="0"/>
          </a:p>
          <a:p>
            <a:pPr lvl="1"/>
            <a:r>
              <a:rPr lang="en-IE" dirty="0"/>
              <a:t>Log errors</a:t>
            </a:r>
          </a:p>
          <a:p>
            <a:pPr lvl="1"/>
            <a:endParaRPr lang="en-IE" dirty="0"/>
          </a:p>
          <a:p>
            <a:pPr lvl="1"/>
            <a:r>
              <a:rPr lang="en-IE" dirty="0"/>
              <a:t>Count errors</a:t>
            </a:r>
          </a:p>
        </p:txBody>
      </p:sp>
      <p:sp>
        <p:nvSpPr>
          <p:cNvPr id="3" name="Title 2">
            <a:extLst>
              <a:ext uri="{FF2B5EF4-FFF2-40B4-BE49-F238E27FC236}">
                <a16:creationId xmlns:a16="http://schemas.microsoft.com/office/drawing/2014/main" id="{203426ED-A272-4D1D-9635-F8D7C5C518C3}"/>
              </a:ext>
            </a:extLst>
          </p:cNvPr>
          <p:cNvSpPr>
            <a:spLocks noGrp="1"/>
          </p:cNvSpPr>
          <p:nvPr>
            <p:ph type="title"/>
          </p:nvPr>
        </p:nvSpPr>
        <p:spPr/>
        <p:txBody>
          <a:bodyPr/>
          <a:lstStyle/>
          <a:p>
            <a:r>
              <a:rPr lang="en-IE" dirty="0"/>
              <a:t>Break User Story down</a:t>
            </a:r>
          </a:p>
        </p:txBody>
      </p:sp>
    </p:spTree>
    <p:extLst>
      <p:ext uri="{BB962C8B-B14F-4D97-AF65-F5344CB8AC3E}">
        <p14:creationId xmlns:p14="http://schemas.microsoft.com/office/powerpoint/2010/main" val="374594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2540256" y="3742726"/>
            <a:ext cx="1396800" cy="400110"/>
          </a:xfrm>
          <a:prstGeom prst="rect">
            <a:avLst/>
          </a:prstGeom>
          <a:solidFill>
            <a:schemeClr val="accent1">
              <a:lumMod val="20000"/>
              <a:lumOff val="80000"/>
            </a:schemeClr>
          </a:solidFill>
          <a:ln>
            <a:solidFill>
              <a:schemeClr val="tx1">
                <a:lumMod val="50000"/>
              </a:schemeClr>
            </a:solidFill>
          </a:ln>
        </p:spPr>
        <p:txBody>
          <a:bodyPr wrap="square" rtlCol="0">
            <a:spAutoFit/>
          </a:bodyPr>
          <a:lstStyle/>
          <a:p>
            <a:pPr algn="ctr">
              <a:spcBef>
                <a:spcPts val="0"/>
              </a:spcBef>
            </a:pPr>
            <a:r>
              <a:rPr lang="en-US" dirty="0"/>
              <a:t>      </a:t>
            </a:r>
          </a:p>
        </p:txBody>
      </p:sp>
      <p:sp>
        <p:nvSpPr>
          <p:cNvPr id="39" name="TextBox 38"/>
          <p:cNvSpPr txBox="1"/>
          <p:nvPr/>
        </p:nvSpPr>
        <p:spPr>
          <a:xfrm>
            <a:off x="2692656" y="3895126"/>
            <a:ext cx="1396800" cy="400110"/>
          </a:xfrm>
          <a:prstGeom prst="rect">
            <a:avLst/>
          </a:prstGeom>
          <a:solidFill>
            <a:schemeClr val="accent1">
              <a:lumMod val="20000"/>
              <a:lumOff val="80000"/>
            </a:schemeClr>
          </a:solidFill>
          <a:ln>
            <a:solidFill>
              <a:schemeClr val="tx1">
                <a:lumMod val="50000"/>
              </a:schemeClr>
            </a:solidFill>
          </a:ln>
        </p:spPr>
        <p:txBody>
          <a:bodyPr wrap="square" rtlCol="0">
            <a:spAutoFit/>
          </a:bodyPr>
          <a:lstStyle/>
          <a:p>
            <a:pPr algn="ctr">
              <a:spcBef>
                <a:spcPts val="0"/>
              </a:spcBef>
            </a:pPr>
            <a:r>
              <a:rPr lang="en-US" dirty="0"/>
              <a:t>      </a:t>
            </a:r>
          </a:p>
        </p:txBody>
      </p:sp>
      <p:sp>
        <p:nvSpPr>
          <p:cNvPr id="40" name="TextBox 39"/>
          <p:cNvSpPr txBox="1"/>
          <p:nvPr/>
        </p:nvSpPr>
        <p:spPr>
          <a:xfrm>
            <a:off x="2845056" y="4047526"/>
            <a:ext cx="1396800" cy="400110"/>
          </a:xfrm>
          <a:prstGeom prst="rect">
            <a:avLst/>
          </a:prstGeom>
          <a:solidFill>
            <a:schemeClr val="accent1">
              <a:lumMod val="20000"/>
              <a:lumOff val="80000"/>
            </a:schemeClr>
          </a:solidFill>
          <a:ln>
            <a:solidFill>
              <a:schemeClr val="tx1">
                <a:lumMod val="50000"/>
              </a:schemeClr>
            </a:solidFill>
          </a:ln>
        </p:spPr>
        <p:txBody>
          <a:bodyPr wrap="square" rtlCol="0">
            <a:spAutoFit/>
          </a:bodyPr>
          <a:lstStyle/>
          <a:p>
            <a:pPr algn="ctr">
              <a:spcBef>
                <a:spcPts val="0"/>
              </a:spcBef>
            </a:pPr>
            <a:r>
              <a:rPr lang="en-US" dirty="0"/>
              <a:t>      </a:t>
            </a:r>
          </a:p>
        </p:txBody>
      </p:sp>
      <p:sp>
        <p:nvSpPr>
          <p:cNvPr id="3" name="Title 2"/>
          <p:cNvSpPr>
            <a:spLocks noGrp="1"/>
          </p:cNvSpPr>
          <p:nvPr>
            <p:ph type="title"/>
          </p:nvPr>
        </p:nvSpPr>
        <p:spPr/>
        <p:txBody>
          <a:bodyPr>
            <a:normAutofit/>
          </a:bodyPr>
          <a:lstStyle/>
          <a:p>
            <a:r>
              <a:rPr lang="en-US" sz="4000" dirty="0"/>
              <a:t>Activities and Outcomes</a:t>
            </a:r>
          </a:p>
        </p:txBody>
      </p:sp>
      <p:sp>
        <p:nvSpPr>
          <p:cNvPr id="4" name="TextBox 3"/>
          <p:cNvSpPr txBox="1"/>
          <p:nvPr/>
        </p:nvSpPr>
        <p:spPr>
          <a:xfrm>
            <a:off x="524935" y="2531294"/>
            <a:ext cx="1225365" cy="707886"/>
          </a:xfrm>
          <a:prstGeom prst="rect">
            <a:avLst/>
          </a:prstGeom>
          <a:solidFill>
            <a:schemeClr val="tx2">
              <a:lumMod val="10000"/>
              <a:lumOff val="90000"/>
            </a:schemeClr>
          </a:solidFill>
          <a:ln>
            <a:solidFill>
              <a:schemeClr val="tx1">
                <a:lumMod val="50000"/>
              </a:schemeClr>
            </a:solidFill>
          </a:ln>
        </p:spPr>
        <p:txBody>
          <a:bodyPr wrap="none" rtlCol="0">
            <a:spAutoFit/>
          </a:bodyPr>
          <a:lstStyle/>
          <a:p>
            <a:pPr algn="ctr">
              <a:spcBef>
                <a:spcPts val="0"/>
              </a:spcBef>
            </a:pPr>
            <a:r>
              <a:rPr lang="en-US" dirty="0"/>
              <a:t>Business </a:t>
            </a:r>
          </a:p>
          <a:p>
            <a:pPr algn="ctr">
              <a:spcBef>
                <a:spcPts val="0"/>
              </a:spcBef>
            </a:pPr>
            <a:r>
              <a:rPr lang="en-US" dirty="0"/>
              <a:t>goal</a:t>
            </a:r>
          </a:p>
        </p:txBody>
      </p:sp>
      <p:sp>
        <p:nvSpPr>
          <p:cNvPr id="6" name="TextBox 5"/>
          <p:cNvSpPr txBox="1"/>
          <p:nvPr/>
        </p:nvSpPr>
        <p:spPr>
          <a:xfrm>
            <a:off x="2640250" y="2531294"/>
            <a:ext cx="1196812" cy="707886"/>
          </a:xfrm>
          <a:prstGeom prst="rect">
            <a:avLst/>
          </a:prstGeom>
          <a:solidFill>
            <a:schemeClr val="bg2">
              <a:lumMod val="20000"/>
              <a:lumOff val="80000"/>
            </a:schemeClr>
          </a:solidFill>
          <a:ln>
            <a:solidFill>
              <a:schemeClr val="tx1">
                <a:lumMod val="50000"/>
              </a:schemeClr>
            </a:solidFill>
          </a:ln>
        </p:spPr>
        <p:txBody>
          <a:bodyPr wrap="none" rtlCol="0">
            <a:spAutoFit/>
          </a:bodyPr>
          <a:lstStyle/>
          <a:p>
            <a:pPr algn="ctr">
              <a:spcBef>
                <a:spcPts val="0"/>
              </a:spcBef>
            </a:pPr>
            <a:r>
              <a:rPr lang="en-US" dirty="0"/>
              <a:t>Features</a:t>
            </a:r>
          </a:p>
          <a:p>
            <a:pPr algn="ctr">
              <a:spcBef>
                <a:spcPts val="0"/>
              </a:spcBef>
            </a:pPr>
            <a:endParaRPr lang="en-US" dirty="0"/>
          </a:p>
        </p:txBody>
      </p:sp>
      <p:sp>
        <p:nvSpPr>
          <p:cNvPr id="7" name="TextBox 6"/>
          <p:cNvSpPr txBox="1"/>
          <p:nvPr/>
        </p:nvSpPr>
        <p:spPr>
          <a:xfrm>
            <a:off x="5881557" y="2522485"/>
            <a:ext cx="1310775" cy="400110"/>
          </a:xfrm>
          <a:prstGeom prst="rect">
            <a:avLst/>
          </a:prstGeom>
          <a:solidFill>
            <a:schemeClr val="accent1">
              <a:lumMod val="20000"/>
              <a:lumOff val="80000"/>
            </a:schemeClr>
          </a:solidFill>
          <a:ln>
            <a:solidFill>
              <a:schemeClr val="tx1">
                <a:lumMod val="50000"/>
              </a:schemeClr>
            </a:solidFill>
          </a:ln>
        </p:spPr>
        <p:txBody>
          <a:bodyPr wrap="none" rtlCol="0">
            <a:spAutoFit/>
          </a:bodyPr>
          <a:lstStyle/>
          <a:p>
            <a:pPr algn="ctr">
              <a:spcBef>
                <a:spcPts val="0"/>
              </a:spcBef>
            </a:pPr>
            <a:r>
              <a:rPr lang="en-US" dirty="0"/>
              <a:t>Examples</a:t>
            </a:r>
          </a:p>
        </p:txBody>
      </p:sp>
      <p:sp>
        <p:nvSpPr>
          <p:cNvPr id="8" name="TextBox 7"/>
          <p:cNvSpPr txBox="1"/>
          <p:nvPr/>
        </p:nvSpPr>
        <p:spPr>
          <a:xfrm>
            <a:off x="9283009" y="2508680"/>
            <a:ext cx="1724300" cy="707886"/>
          </a:xfrm>
          <a:prstGeom prst="rect">
            <a:avLst/>
          </a:prstGeom>
          <a:solidFill>
            <a:schemeClr val="accent2">
              <a:lumMod val="20000"/>
              <a:lumOff val="80000"/>
            </a:schemeClr>
          </a:solidFill>
          <a:ln>
            <a:solidFill>
              <a:schemeClr val="tx1">
                <a:lumMod val="50000"/>
              </a:schemeClr>
            </a:solidFill>
          </a:ln>
        </p:spPr>
        <p:txBody>
          <a:bodyPr wrap="none" rtlCol="0">
            <a:spAutoFit/>
          </a:bodyPr>
          <a:lstStyle/>
          <a:p>
            <a:pPr algn="ctr">
              <a:spcBef>
                <a:spcPts val="0"/>
              </a:spcBef>
            </a:pPr>
            <a:r>
              <a:rPr lang="en-US" dirty="0"/>
              <a:t>Executable </a:t>
            </a:r>
          </a:p>
          <a:p>
            <a:pPr algn="ctr">
              <a:spcBef>
                <a:spcPts val="0"/>
              </a:spcBef>
            </a:pPr>
            <a:r>
              <a:rPr lang="en-US" dirty="0"/>
              <a:t>specifications</a:t>
            </a:r>
          </a:p>
        </p:txBody>
      </p:sp>
      <p:cxnSp>
        <p:nvCxnSpPr>
          <p:cNvPr id="11" name="Straight Arrow Connector 10"/>
          <p:cNvCxnSpPr/>
          <p:nvPr/>
        </p:nvCxnSpPr>
        <p:spPr bwMode="auto">
          <a:xfrm>
            <a:off x="1750300" y="2722541"/>
            <a:ext cx="889950" cy="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4" name="Straight Arrow Connector 13"/>
          <p:cNvCxnSpPr>
            <a:endCxn id="7" idx="1"/>
          </p:cNvCxnSpPr>
          <p:nvPr/>
        </p:nvCxnSpPr>
        <p:spPr bwMode="auto">
          <a:xfrm>
            <a:off x="3837062" y="2722540"/>
            <a:ext cx="2044495"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5" name="Straight Arrow Connector 14"/>
          <p:cNvCxnSpPr>
            <a:stCxn id="7" idx="3"/>
          </p:cNvCxnSpPr>
          <p:nvPr/>
        </p:nvCxnSpPr>
        <p:spPr bwMode="auto">
          <a:xfrm>
            <a:off x="7192332" y="2722540"/>
            <a:ext cx="2090677" cy="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34" name="TextBox 33"/>
          <p:cNvSpPr txBox="1"/>
          <p:nvPr/>
        </p:nvSpPr>
        <p:spPr>
          <a:xfrm>
            <a:off x="2985497" y="4176662"/>
            <a:ext cx="1396060" cy="400110"/>
          </a:xfrm>
          <a:prstGeom prst="rect">
            <a:avLst/>
          </a:prstGeom>
          <a:solidFill>
            <a:schemeClr val="accent1">
              <a:lumMod val="20000"/>
              <a:lumOff val="80000"/>
            </a:schemeClr>
          </a:solidFill>
          <a:ln>
            <a:solidFill>
              <a:schemeClr val="tx1">
                <a:lumMod val="50000"/>
              </a:schemeClr>
            </a:solidFill>
          </a:ln>
        </p:spPr>
        <p:txBody>
          <a:bodyPr wrap="none" rtlCol="0">
            <a:spAutoFit/>
          </a:bodyPr>
          <a:lstStyle/>
          <a:p>
            <a:pPr algn="ctr">
              <a:spcBef>
                <a:spcPts val="0"/>
              </a:spcBef>
            </a:pPr>
            <a:r>
              <a:rPr lang="en-US" dirty="0"/>
              <a:t>User Story</a:t>
            </a:r>
          </a:p>
        </p:txBody>
      </p:sp>
      <p:sp>
        <p:nvSpPr>
          <p:cNvPr id="43" name="Rectangular Callout 42"/>
          <p:cNvSpPr/>
          <p:nvPr/>
        </p:nvSpPr>
        <p:spPr bwMode="auto">
          <a:xfrm>
            <a:off x="362364" y="4877290"/>
            <a:ext cx="2121281" cy="635851"/>
          </a:xfrm>
          <a:prstGeom prst="wedgeRectCallout">
            <a:avLst>
              <a:gd name="adj1" fmla="val 50097"/>
              <a:gd name="adj2" fmla="val -132531"/>
            </a:avLst>
          </a:prstGeom>
          <a:solidFill>
            <a:srgbClr val="FFFF74"/>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ts val="0"/>
              </a:spcBef>
              <a:spcAft>
                <a:spcPct val="0"/>
              </a:spcAft>
              <a:buClrTx/>
              <a:buSzTx/>
              <a:buFontTx/>
              <a:buNone/>
              <a:tabLst/>
            </a:pPr>
            <a:r>
              <a:rPr lang="en-US" sz="1600" dirty="0"/>
              <a:t>Feature broken down </a:t>
            </a:r>
          </a:p>
          <a:p>
            <a:pPr marL="0" marR="0" indent="0" algn="l" defTabSz="914400" rtl="0" eaLnBrk="1" fontAlgn="base" latinLnBrk="0" hangingPunct="1">
              <a:lnSpc>
                <a:spcPct val="100000"/>
              </a:lnSpc>
              <a:spcBef>
                <a:spcPts val="0"/>
              </a:spcBef>
              <a:spcAft>
                <a:spcPct val="0"/>
              </a:spcAft>
              <a:buClrTx/>
              <a:buSzTx/>
              <a:buFontTx/>
              <a:buNone/>
              <a:tabLst/>
            </a:pPr>
            <a:r>
              <a:rPr lang="en-US" sz="1600" dirty="0"/>
              <a:t>Into user stories</a:t>
            </a:r>
            <a:endParaRPr kumimoji="0" lang="en-US" sz="1600" b="0" i="0" u="none" strike="noStrike" cap="none" normalizeH="0" baseline="0" dirty="0">
              <a:ln>
                <a:noFill/>
              </a:ln>
              <a:solidFill>
                <a:schemeClr val="tx1"/>
              </a:solidFill>
              <a:effectLst/>
            </a:endParaRPr>
          </a:p>
        </p:txBody>
      </p:sp>
      <p:cxnSp>
        <p:nvCxnSpPr>
          <p:cNvPr id="5" name="Straight Arrow Connector 4"/>
          <p:cNvCxnSpPr>
            <a:stCxn id="6" idx="2"/>
            <a:endCxn id="38" idx="0"/>
          </p:cNvCxnSpPr>
          <p:nvPr/>
        </p:nvCxnSpPr>
        <p:spPr bwMode="auto">
          <a:xfrm>
            <a:off x="3238656" y="3239180"/>
            <a:ext cx="0" cy="503546"/>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47" name="Rectangular Callout 46"/>
          <p:cNvSpPr/>
          <p:nvPr/>
        </p:nvSpPr>
        <p:spPr bwMode="auto">
          <a:xfrm>
            <a:off x="9742800" y="3858736"/>
            <a:ext cx="2031536" cy="635851"/>
          </a:xfrm>
          <a:prstGeom prst="wedgeRectCallout">
            <a:avLst>
              <a:gd name="adj1" fmla="val -25012"/>
              <a:gd name="adj2" fmla="val -136162"/>
            </a:avLst>
          </a:prstGeom>
          <a:solidFill>
            <a:srgbClr val="FFFF74"/>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ts val="0"/>
              </a:spcBef>
              <a:spcAft>
                <a:spcPct val="0"/>
              </a:spcAft>
              <a:buClrTx/>
              <a:buSzTx/>
              <a:buFontTx/>
              <a:buNone/>
              <a:tabLst/>
            </a:pPr>
            <a:r>
              <a:rPr lang="en-US" sz="1600" dirty="0"/>
              <a:t>Guide development </a:t>
            </a:r>
          </a:p>
          <a:p>
            <a:pPr marL="0" marR="0" indent="0" algn="l" defTabSz="914400" rtl="0" eaLnBrk="1" fontAlgn="base" latinLnBrk="0" hangingPunct="1">
              <a:lnSpc>
                <a:spcPct val="100000"/>
              </a:lnSpc>
              <a:spcBef>
                <a:spcPts val="0"/>
              </a:spcBef>
              <a:spcAft>
                <a:spcPct val="0"/>
              </a:spcAft>
              <a:buClrTx/>
              <a:buSzTx/>
              <a:buFontTx/>
              <a:buNone/>
              <a:tabLst/>
            </a:pPr>
            <a:r>
              <a:rPr lang="en-US" sz="1600" dirty="0"/>
              <a:t>and testing</a:t>
            </a:r>
            <a:endParaRPr kumimoji="0" lang="en-US" sz="1600" b="0" i="0" u="none" strike="noStrike" cap="none" normalizeH="0" baseline="0" dirty="0">
              <a:ln>
                <a:noFill/>
              </a:ln>
              <a:solidFill>
                <a:schemeClr val="tx1"/>
              </a:solidFill>
              <a:effectLst/>
            </a:endParaRPr>
          </a:p>
        </p:txBody>
      </p:sp>
      <p:sp>
        <p:nvSpPr>
          <p:cNvPr id="49" name="Rectangular Callout 48"/>
          <p:cNvSpPr/>
          <p:nvPr/>
        </p:nvSpPr>
        <p:spPr bwMode="auto">
          <a:xfrm>
            <a:off x="6327964" y="3742726"/>
            <a:ext cx="2121281" cy="635851"/>
          </a:xfrm>
          <a:prstGeom prst="wedgeRectCallout">
            <a:avLst>
              <a:gd name="adj1" fmla="val -39163"/>
              <a:gd name="adj2" fmla="val -172477"/>
            </a:avLst>
          </a:prstGeom>
          <a:solidFill>
            <a:srgbClr val="FFFF74"/>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ts val="0"/>
              </a:spcBef>
              <a:spcAft>
                <a:spcPct val="0"/>
              </a:spcAft>
              <a:buClrTx/>
              <a:buSzTx/>
              <a:buFontTx/>
              <a:buNone/>
              <a:tabLst/>
            </a:pPr>
            <a:r>
              <a:rPr lang="en-US" sz="1600" dirty="0"/>
              <a:t>Stories illustrated with</a:t>
            </a:r>
          </a:p>
          <a:p>
            <a:pPr marL="0" marR="0" indent="0" algn="l" defTabSz="914400" rtl="0" eaLnBrk="1" fontAlgn="base" latinLnBrk="0" hangingPunct="1">
              <a:lnSpc>
                <a:spcPct val="100000"/>
              </a:lnSpc>
              <a:spcBef>
                <a:spcPts val="0"/>
              </a:spcBef>
              <a:spcAft>
                <a:spcPct val="0"/>
              </a:spcAft>
              <a:buClrTx/>
              <a:buSzTx/>
              <a:buFontTx/>
              <a:buNone/>
              <a:tabLst/>
            </a:pPr>
            <a:r>
              <a:rPr lang="en-US" sz="1600" dirty="0"/>
              <a:t>c</a:t>
            </a:r>
            <a:r>
              <a:rPr kumimoji="0" lang="en-US" sz="1600" b="0" i="0" u="none" strike="noStrike" cap="none" normalizeH="0" baseline="0" dirty="0">
                <a:ln>
                  <a:noFill/>
                </a:ln>
                <a:solidFill>
                  <a:schemeClr val="tx1"/>
                </a:solidFill>
                <a:effectLst/>
              </a:rPr>
              <a:t>oncrete examples</a:t>
            </a:r>
          </a:p>
        </p:txBody>
      </p:sp>
    </p:spTree>
    <p:extLst>
      <p:ext uri="{BB962C8B-B14F-4D97-AF65-F5344CB8AC3E}">
        <p14:creationId xmlns:p14="http://schemas.microsoft.com/office/powerpoint/2010/main" val="2547508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A3DAE4-C8C6-4AB0-9B91-F910A6D087C0}"/>
              </a:ext>
            </a:extLst>
          </p:cNvPr>
          <p:cNvSpPr>
            <a:spLocks noGrp="1"/>
          </p:cNvSpPr>
          <p:nvPr>
            <p:ph idx="1"/>
          </p:nvPr>
        </p:nvSpPr>
        <p:spPr/>
        <p:txBody>
          <a:bodyPr/>
          <a:lstStyle/>
          <a:p>
            <a:r>
              <a:rPr lang="en-IE" sz="4800" dirty="0"/>
              <a:t>Acceptance Criteria     ----     Rules</a:t>
            </a:r>
          </a:p>
          <a:p>
            <a:endParaRPr lang="en-IE" sz="4800" dirty="0"/>
          </a:p>
          <a:p>
            <a:r>
              <a:rPr lang="en-IE" sz="2800" dirty="0"/>
              <a:t>Take a few minutes</a:t>
            </a:r>
            <a:endParaRPr lang="en-IE" sz="1200" dirty="0"/>
          </a:p>
        </p:txBody>
      </p:sp>
      <p:sp>
        <p:nvSpPr>
          <p:cNvPr id="3" name="Title 2">
            <a:extLst>
              <a:ext uri="{FF2B5EF4-FFF2-40B4-BE49-F238E27FC236}">
                <a16:creationId xmlns:a16="http://schemas.microsoft.com/office/drawing/2014/main" id="{DFA5ABF9-B2D5-47F7-908A-D38A389A9694}"/>
              </a:ext>
            </a:extLst>
          </p:cNvPr>
          <p:cNvSpPr>
            <a:spLocks noGrp="1"/>
          </p:cNvSpPr>
          <p:nvPr>
            <p:ph type="title"/>
          </p:nvPr>
        </p:nvSpPr>
        <p:spPr/>
        <p:txBody>
          <a:bodyPr/>
          <a:lstStyle/>
          <a:p>
            <a:r>
              <a:rPr lang="en-IE" dirty="0"/>
              <a:t>Consistency check User Story</a:t>
            </a:r>
          </a:p>
        </p:txBody>
      </p:sp>
    </p:spTree>
    <p:extLst>
      <p:ext uri="{BB962C8B-B14F-4D97-AF65-F5344CB8AC3E}">
        <p14:creationId xmlns:p14="http://schemas.microsoft.com/office/powerpoint/2010/main" val="2162584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A3DAE4-C8C6-4AB0-9B91-F910A6D087C0}"/>
              </a:ext>
            </a:extLst>
          </p:cNvPr>
          <p:cNvSpPr>
            <a:spLocks noGrp="1"/>
          </p:cNvSpPr>
          <p:nvPr>
            <p:ph idx="1"/>
          </p:nvPr>
        </p:nvSpPr>
        <p:spPr/>
        <p:txBody>
          <a:bodyPr/>
          <a:lstStyle/>
          <a:p>
            <a:r>
              <a:rPr lang="en-IE" sz="4800" dirty="0"/>
              <a:t>Examples per rule</a:t>
            </a:r>
          </a:p>
          <a:p>
            <a:endParaRPr lang="en-IE" sz="4800" dirty="0"/>
          </a:p>
          <a:p>
            <a:pPr lvl="2"/>
            <a:r>
              <a:rPr lang="en-IE" sz="3200" dirty="0"/>
              <a:t>Take a few minutes</a:t>
            </a:r>
          </a:p>
        </p:txBody>
      </p:sp>
      <p:sp>
        <p:nvSpPr>
          <p:cNvPr id="3" name="Title 2">
            <a:extLst>
              <a:ext uri="{FF2B5EF4-FFF2-40B4-BE49-F238E27FC236}">
                <a16:creationId xmlns:a16="http://schemas.microsoft.com/office/drawing/2014/main" id="{DFA5ABF9-B2D5-47F7-908A-D38A389A9694}"/>
              </a:ext>
            </a:extLst>
          </p:cNvPr>
          <p:cNvSpPr>
            <a:spLocks noGrp="1"/>
          </p:cNvSpPr>
          <p:nvPr>
            <p:ph type="title"/>
          </p:nvPr>
        </p:nvSpPr>
        <p:spPr/>
        <p:txBody>
          <a:bodyPr/>
          <a:lstStyle/>
          <a:p>
            <a:r>
              <a:rPr lang="en-IE" dirty="0"/>
              <a:t>Consistency check problem</a:t>
            </a:r>
          </a:p>
        </p:txBody>
      </p:sp>
    </p:spTree>
    <p:extLst>
      <p:ext uri="{BB962C8B-B14F-4D97-AF65-F5344CB8AC3E}">
        <p14:creationId xmlns:p14="http://schemas.microsoft.com/office/powerpoint/2010/main" val="1770942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A3DAE4-C8C6-4AB0-9B91-F910A6D087C0}"/>
              </a:ext>
            </a:extLst>
          </p:cNvPr>
          <p:cNvSpPr>
            <a:spLocks noGrp="1"/>
          </p:cNvSpPr>
          <p:nvPr>
            <p:ph idx="1"/>
          </p:nvPr>
        </p:nvSpPr>
        <p:spPr/>
        <p:txBody>
          <a:bodyPr/>
          <a:lstStyle/>
          <a:p>
            <a:r>
              <a:rPr lang="en-IE" sz="4800" dirty="0"/>
              <a:t>Examples</a:t>
            </a:r>
          </a:p>
          <a:p>
            <a:endParaRPr lang="en-IE" sz="2800" dirty="0"/>
          </a:p>
          <a:p>
            <a:r>
              <a:rPr lang="en-IE" sz="2800" dirty="0"/>
              <a:t>Suggestion </a:t>
            </a:r>
          </a:p>
          <a:p>
            <a:r>
              <a:rPr lang="en-IE" sz="2800" dirty="0"/>
              <a:t>Use reference tables as they are!</a:t>
            </a:r>
          </a:p>
          <a:p>
            <a:r>
              <a:rPr lang="en-IE" sz="2800" dirty="0"/>
              <a:t>And pick example base data</a:t>
            </a:r>
            <a:endParaRPr lang="en-IE" sz="800" dirty="0"/>
          </a:p>
        </p:txBody>
      </p:sp>
      <p:sp>
        <p:nvSpPr>
          <p:cNvPr id="3" name="Title 2">
            <a:extLst>
              <a:ext uri="{FF2B5EF4-FFF2-40B4-BE49-F238E27FC236}">
                <a16:creationId xmlns:a16="http://schemas.microsoft.com/office/drawing/2014/main" id="{DFA5ABF9-B2D5-47F7-908A-D38A389A9694}"/>
              </a:ext>
            </a:extLst>
          </p:cNvPr>
          <p:cNvSpPr>
            <a:spLocks noGrp="1"/>
          </p:cNvSpPr>
          <p:nvPr>
            <p:ph type="title"/>
          </p:nvPr>
        </p:nvSpPr>
        <p:spPr/>
        <p:txBody>
          <a:bodyPr/>
          <a:lstStyle/>
          <a:p>
            <a:r>
              <a:rPr lang="en-IE" dirty="0"/>
              <a:t>Consistency check problem</a:t>
            </a:r>
          </a:p>
        </p:txBody>
      </p:sp>
    </p:spTree>
    <p:extLst>
      <p:ext uri="{BB962C8B-B14F-4D97-AF65-F5344CB8AC3E}">
        <p14:creationId xmlns:p14="http://schemas.microsoft.com/office/powerpoint/2010/main" val="1133580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A3DAE4-C8C6-4AB0-9B91-F910A6D087C0}"/>
              </a:ext>
            </a:extLst>
          </p:cNvPr>
          <p:cNvSpPr>
            <a:spLocks noGrp="1"/>
          </p:cNvSpPr>
          <p:nvPr>
            <p:ph idx="1"/>
          </p:nvPr>
        </p:nvSpPr>
        <p:spPr/>
        <p:txBody>
          <a:bodyPr/>
          <a:lstStyle/>
          <a:p>
            <a:r>
              <a:rPr lang="en-IE" sz="4800" dirty="0"/>
              <a:t>Examples</a:t>
            </a:r>
          </a:p>
          <a:p>
            <a:endParaRPr lang="en-IE" sz="2800" dirty="0"/>
          </a:p>
          <a:p>
            <a:r>
              <a:rPr lang="en-IE" sz="2800" dirty="0"/>
              <a:t>Suggestion </a:t>
            </a:r>
          </a:p>
          <a:p>
            <a:r>
              <a:rPr lang="en-IE" sz="2800" dirty="0"/>
              <a:t>Use reference tables as they are!</a:t>
            </a:r>
          </a:p>
          <a:p>
            <a:r>
              <a:rPr lang="en-IE" sz="2800" dirty="0"/>
              <a:t>And pick example base data</a:t>
            </a:r>
            <a:endParaRPr lang="en-IE" sz="800" dirty="0"/>
          </a:p>
        </p:txBody>
      </p:sp>
      <p:sp>
        <p:nvSpPr>
          <p:cNvPr id="3" name="Title 2">
            <a:extLst>
              <a:ext uri="{FF2B5EF4-FFF2-40B4-BE49-F238E27FC236}">
                <a16:creationId xmlns:a16="http://schemas.microsoft.com/office/drawing/2014/main" id="{DFA5ABF9-B2D5-47F7-908A-D38A389A9694}"/>
              </a:ext>
            </a:extLst>
          </p:cNvPr>
          <p:cNvSpPr>
            <a:spLocks noGrp="1"/>
          </p:cNvSpPr>
          <p:nvPr>
            <p:ph type="title"/>
          </p:nvPr>
        </p:nvSpPr>
        <p:spPr/>
        <p:txBody>
          <a:bodyPr/>
          <a:lstStyle/>
          <a:p>
            <a:r>
              <a:rPr lang="en-IE" dirty="0"/>
              <a:t>Consistency check problem</a:t>
            </a:r>
          </a:p>
        </p:txBody>
      </p:sp>
      <p:sp>
        <p:nvSpPr>
          <p:cNvPr id="4" name="Rectangle 3">
            <a:extLst>
              <a:ext uri="{FF2B5EF4-FFF2-40B4-BE49-F238E27FC236}">
                <a16:creationId xmlns:a16="http://schemas.microsoft.com/office/drawing/2014/main" id="{8BF4EA69-9BBF-4DD2-9785-D6B8D1595678}"/>
              </a:ext>
            </a:extLst>
          </p:cNvPr>
          <p:cNvSpPr/>
          <p:nvPr/>
        </p:nvSpPr>
        <p:spPr>
          <a:xfrm>
            <a:off x="6647234" y="1608945"/>
            <a:ext cx="6096000" cy="3970318"/>
          </a:xfrm>
          <a:prstGeom prst="rect">
            <a:avLst/>
          </a:prstGeom>
        </p:spPr>
        <p:txBody>
          <a:bodyPr wrap="square">
            <a:spAutoFit/>
          </a:bodyPr>
          <a:lstStyle/>
          <a:p>
            <a:endParaRPr lang="en-IE" sz="1050" dirty="0">
              <a:latin typeface="Consolas" panose="020B0609020204030204" pitchFamily="49" charset="0"/>
            </a:endParaRPr>
          </a:p>
          <a:p>
            <a:r>
              <a:rPr lang="en-US" sz="1400" dirty="0">
                <a:latin typeface="Consolas" panose="020B0609020204030204" pitchFamily="49" charset="0"/>
              </a:rPr>
              <a:t>with the following </a:t>
            </a:r>
            <a:r>
              <a:rPr lang="en-US" sz="1400" dirty="0" err="1">
                <a:latin typeface="Consolas" panose="020B0609020204030204" pitchFamily="49" charset="0"/>
              </a:rPr>
              <a:t>eventCauseReference</a:t>
            </a:r>
            <a:r>
              <a:rPr lang="en-US" sz="1400" dirty="0">
                <a:latin typeface="Consolas" panose="020B0609020204030204" pitchFamily="49" charset="0"/>
              </a:rPr>
              <a:t> data</a:t>
            </a:r>
          </a:p>
          <a:p>
            <a:r>
              <a:rPr lang="fr-FR" sz="1050" dirty="0">
                <a:latin typeface="Consolas" panose="020B0609020204030204" pitchFamily="49" charset="0"/>
              </a:rPr>
              <a:t>  |  </a:t>
            </a:r>
            <a:r>
              <a:rPr lang="fr-FR" sz="1050" dirty="0" err="1">
                <a:latin typeface="Consolas" panose="020B0609020204030204" pitchFamily="49" charset="0"/>
              </a:rPr>
              <a:t>cause_code</a:t>
            </a:r>
            <a:r>
              <a:rPr lang="fr-FR" sz="1050" dirty="0">
                <a:latin typeface="Consolas" panose="020B0609020204030204" pitchFamily="49" charset="0"/>
              </a:rPr>
              <a:t> | </a:t>
            </a:r>
            <a:r>
              <a:rPr lang="fr-FR" sz="1050" dirty="0" err="1">
                <a:latin typeface="Consolas" panose="020B0609020204030204" pitchFamily="49" charset="0"/>
              </a:rPr>
              <a:t>event_id</a:t>
            </a:r>
            <a:r>
              <a:rPr lang="fr-FR" sz="1050" dirty="0">
                <a:latin typeface="Consolas" panose="020B0609020204030204" pitchFamily="49" charset="0"/>
              </a:rPr>
              <a:t> | description   |</a:t>
            </a:r>
          </a:p>
          <a:p>
            <a:r>
              <a:rPr lang="en-IE" sz="1050" dirty="0">
                <a:latin typeface="Consolas" panose="020B0609020204030204" pitchFamily="49" charset="0"/>
              </a:rPr>
              <a:t>  |          0  |     4097 | Dummy text1   |</a:t>
            </a:r>
          </a:p>
          <a:p>
            <a:r>
              <a:rPr lang="en-IE" sz="1050" dirty="0">
                <a:latin typeface="Consolas" panose="020B0609020204030204" pitchFamily="49" charset="0"/>
              </a:rPr>
              <a:t>  |          1  |     4097 | Dummy text2   |</a:t>
            </a:r>
          </a:p>
          <a:p>
            <a:r>
              <a:rPr lang="en-IE" sz="1050" dirty="0">
                <a:latin typeface="Consolas" panose="020B0609020204030204" pitchFamily="49" charset="0"/>
              </a:rPr>
              <a:t>  |          0  |     4098 | Dummy text3   |</a:t>
            </a:r>
          </a:p>
          <a:p>
            <a:r>
              <a:rPr lang="en-IE" sz="1050" dirty="0">
                <a:latin typeface="Consolas" panose="020B0609020204030204" pitchFamily="49" charset="0"/>
              </a:rPr>
              <a:t>  |          2  |     4098 | Dummy text4   |</a:t>
            </a:r>
          </a:p>
          <a:p>
            <a:endParaRPr lang="en-IE" sz="1050" dirty="0">
              <a:latin typeface="Consolas" panose="020B0609020204030204" pitchFamily="49" charset="0"/>
            </a:endParaRPr>
          </a:p>
          <a:p>
            <a:endParaRPr lang="en-IE" sz="1050" dirty="0">
              <a:latin typeface="Consolas" panose="020B0609020204030204" pitchFamily="49" charset="0"/>
            </a:endParaRPr>
          </a:p>
          <a:p>
            <a:r>
              <a:rPr lang="en-US" sz="1050" dirty="0">
                <a:latin typeface="Consolas" panose="020B0609020204030204" pitchFamily="49" charset="0"/>
              </a:rPr>
              <a:t>Then results below should apply for base data </a:t>
            </a:r>
            <a:r>
              <a:rPr lang="en-US" sz="1050" dirty="0" err="1">
                <a:latin typeface="Consolas" panose="020B0609020204030204" pitchFamily="49" charset="0"/>
              </a:rPr>
              <a:t>eventID</a:t>
            </a:r>
            <a:r>
              <a:rPr lang="en-US" sz="1050" dirty="0">
                <a:latin typeface="Consolas" panose="020B0609020204030204" pitchFamily="49" charset="0"/>
              </a:rPr>
              <a:t> and cause code </a:t>
            </a:r>
          </a:p>
          <a:p>
            <a:endParaRPr lang="en-IE" sz="1050" dirty="0">
              <a:latin typeface="Consolas" panose="020B0609020204030204" pitchFamily="49" charset="0"/>
            </a:endParaRPr>
          </a:p>
          <a:p>
            <a:r>
              <a:rPr lang="fr-FR" sz="1050" dirty="0">
                <a:latin typeface="Consolas" panose="020B0609020204030204" pitchFamily="49" charset="0"/>
              </a:rPr>
              <a:t>| </a:t>
            </a:r>
            <a:r>
              <a:rPr lang="fr-FR" sz="1050" dirty="0" err="1">
                <a:latin typeface="Consolas" panose="020B0609020204030204" pitchFamily="49" charset="0"/>
              </a:rPr>
              <a:t>event_id</a:t>
            </a:r>
            <a:r>
              <a:rPr lang="fr-FR" sz="1050" dirty="0">
                <a:latin typeface="Consolas" panose="020B0609020204030204" pitchFamily="49" charset="0"/>
              </a:rPr>
              <a:t> | </a:t>
            </a:r>
            <a:r>
              <a:rPr lang="fr-FR" sz="1050" dirty="0" err="1">
                <a:latin typeface="Consolas" panose="020B0609020204030204" pitchFamily="49" charset="0"/>
              </a:rPr>
              <a:t>cause_code</a:t>
            </a:r>
            <a:r>
              <a:rPr lang="fr-FR" sz="1050" dirty="0">
                <a:latin typeface="Consolas" panose="020B0609020204030204" pitchFamily="49" charset="0"/>
              </a:rPr>
              <a:t> | </a:t>
            </a:r>
            <a:r>
              <a:rPr lang="fr-FR" sz="1050" dirty="0" err="1">
                <a:latin typeface="Consolas" panose="020B0609020204030204" pitchFamily="49" charset="0"/>
              </a:rPr>
              <a:t>result</a:t>
            </a:r>
            <a:r>
              <a:rPr lang="fr-FR" sz="1050" dirty="0">
                <a:latin typeface="Consolas" panose="020B0609020204030204" pitchFamily="49" charset="0"/>
              </a:rPr>
              <a:t> |</a:t>
            </a:r>
          </a:p>
          <a:p>
            <a:r>
              <a:rPr lang="en-IE" sz="1050" dirty="0">
                <a:latin typeface="Consolas" panose="020B0609020204030204" pitchFamily="49" charset="0"/>
              </a:rPr>
              <a:t>|     4097 |          0 |   true |</a:t>
            </a:r>
          </a:p>
          <a:p>
            <a:r>
              <a:rPr lang="en-IE" sz="1050" dirty="0">
                <a:latin typeface="Consolas" panose="020B0609020204030204" pitchFamily="49" charset="0"/>
              </a:rPr>
              <a:t>|     4099 |          0 |  false |</a:t>
            </a:r>
          </a:p>
          <a:p>
            <a:r>
              <a:rPr lang="en-IE" sz="1050" dirty="0">
                <a:latin typeface="Consolas" panose="020B0609020204030204" pitchFamily="49" charset="0"/>
              </a:rPr>
              <a:t>|     4098 |         99 |  false |</a:t>
            </a:r>
          </a:p>
          <a:p>
            <a:r>
              <a:rPr lang="en-IE" sz="1050" dirty="0">
                <a:latin typeface="Consolas" panose="020B0609020204030204" pitchFamily="49" charset="0"/>
              </a:rPr>
              <a:t>|     4098 |          0 |   true |</a:t>
            </a:r>
            <a:endParaRPr lang="en-IE" sz="3200" dirty="0"/>
          </a:p>
        </p:txBody>
      </p:sp>
    </p:spTree>
    <p:extLst>
      <p:ext uri="{BB962C8B-B14F-4D97-AF65-F5344CB8AC3E}">
        <p14:creationId xmlns:p14="http://schemas.microsoft.com/office/powerpoint/2010/main" val="1954200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C4B022-D05B-4756-98A9-CFCCD56A37D5}"/>
              </a:ext>
            </a:extLst>
          </p:cNvPr>
          <p:cNvSpPr>
            <a:spLocks noGrp="1"/>
          </p:cNvSpPr>
          <p:nvPr>
            <p:ph idx="1"/>
          </p:nvPr>
        </p:nvSpPr>
        <p:spPr>
          <a:xfrm>
            <a:off x="524935" y="1590893"/>
            <a:ext cx="4509773" cy="3852000"/>
          </a:xfrm>
        </p:spPr>
        <p:txBody>
          <a:bodyPr/>
          <a:lstStyle/>
          <a:p>
            <a:r>
              <a:rPr lang="en-IE" dirty="0"/>
              <a:t>Date</a:t>
            </a:r>
          </a:p>
          <a:p>
            <a:endParaRPr lang="en-IE" dirty="0"/>
          </a:p>
          <a:p>
            <a:r>
              <a:rPr lang="en-IE" dirty="0" err="1"/>
              <a:t>EventCause</a:t>
            </a:r>
            <a:r>
              <a:rPr lang="en-IE" dirty="0"/>
              <a:t> </a:t>
            </a:r>
          </a:p>
          <a:p>
            <a:endParaRPr lang="en-IE" dirty="0"/>
          </a:p>
          <a:p>
            <a:r>
              <a:rPr lang="en-IE" dirty="0" err="1"/>
              <a:t>FailureClass</a:t>
            </a:r>
            <a:endParaRPr lang="en-IE" dirty="0"/>
          </a:p>
          <a:p>
            <a:endParaRPr lang="en-IE" dirty="0"/>
          </a:p>
          <a:p>
            <a:r>
              <a:rPr lang="en-IE" dirty="0"/>
              <a:t>UE Table</a:t>
            </a:r>
          </a:p>
          <a:p>
            <a:endParaRPr lang="en-IE" dirty="0"/>
          </a:p>
          <a:p>
            <a:r>
              <a:rPr lang="en-IE" dirty="0"/>
              <a:t>MCC-MNC Table</a:t>
            </a:r>
          </a:p>
          <a:p>
            <a:endParaRPr lang="en-IE" dirty="0"/>
          </a:p>
          <a:p>
            <a:r>
              <a:rPr lang="en-IE" dirty="0"/>
              <a:t>Null</a:t>
            </a:r>
          </a:p>
          <a:p>
            <a:endParaRPr lang="en-IE" dirty="0"/>
          </a:p>
          <a:p>
            <a:endParaRPr lang="en-IE" dirty="0"/>
          </a:p>
          <a:p>
            <a:endParaRPr lang="en-IE" dirty="0"/>
          </a:p>
          <a:p>
            <a:endParaRPr lang="en-IE" dirty="0"/>
          </a:p>
          <a:p>
            <a:pPr marL="0" indent="0">
              <a:buNone/>
            </a:pPr>
            <a:endParaRPr lang="en-IE" dirty="0"/>
          </a:p>
          <a:p>
            <a:endParaRPr lang="en-IE" dirty="0"/>
          </a:p>
          <a:p>
            <a:endParaRPr lang="en-IE" dirty="0"/>
          </a:p>
        </p:txBody>
      </p:sp>
      <p:sp>
        <p:nvSpPr>
          <p:cNvPr id="3" name="Title 2">
            <a:extLst>
              <a:ext uri="{FF2B5EF4-FFF2-40B4-BE49-F238E27FC236}">
                <a16:creationId xmlns:a16="http://schemas.microsoft.com/office/drawing/2014/main" id="{87157ABF-4663-484C-9135-53971D6CFC66}"/>
              </a:ext>
            </a:extLst>
          </p:cNvPr>
          <p:cNvSpPr>
            <a:spLocks noGrp="1"/>
          </p:cNvSpPr>
          <p:nvPr>
            <p:ph type="title"/>
          </p:nvPr>
        </p:nvSpPr>
        <p:spPr/>
        <p:txBody>
          <a:bodyPr/>
          <a:lstStyle/>
          <a:p>
            <a:r>
              <a:rPr lang="en-IE" dirty="0"/>
              <a:t>Consistency checks</a:t>
            </a:r>
          </a:p>
        </p:txBody>
      </p:sp>
      <p:sp>
        <p:nvSpPr>
          <p:cNvPr id="4" name="Content Placeholder 1">
            <a:extLst>
              <a:ext uri="{FF2B5EF4-FFF2-40B4-BE49-F238E27FC236}">
                <a16:creationId xmlns:a16="http://schemas.microsoft.com/office/drawing/2014/main" id="{A4C83E90-122C-49D5-A641-EDE536178F86}"/>
              </a:ext>
            </a:extLst>
          </p:cNvPr>
          <p:cNvSpPr txBox="1">
            <a:spLocks/>
          </p:cNvSpPr>
          <p:nvPr/>
        </p:nvSpPr>
        <p:spPr bwMode="auto">
          <a:xfrm>
            <a:off x="5784112" y="1590893"/>
            <a:ext cx="6090118" cy="385200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r>
              <a:rPr lang="en-IE" dirty="0"/>
              <a:t>Data formats</a:t>
            </a:r>
          </a:p>
          <a:p>
            <a:pPr lvl="2"/>
            <a:r>
              <a:rPr lang="en-IE" dirty="0" err="1"/>
              <a:t>Ints</a:t>
            </a:r>
            <a:r>
              <a:rPr lang="en-IE" dirty="0"/>
              <a:t> and strings</a:t>
            </a:r>
          </a:p>
          <a:p>
            <a:pPr lvl="2"/>
            <a:r>
              <a:rPr lang="en-IE" dirty="0"/>
              <a:t>“</a:t>
            </a:r>
            <a:r>
              <a:rPr lang="en-GB" dirty="0"/>
              <a:t>e.g. no text where numbers are expected”</a:t>
            </a:r>
          </a:p>
          <a:p>
            <a:pPr lvl="2"/>
            <a:endParaRPr lang="en-GB" dirty="0"/>
          </a:p>
          <a:p>
            <a:pPr lvl="2"/>
            <a:r>
              <a:rPr lang="en-GB" dirty="0"/>
              <a:t>Time units?</a:t>
            </a:r>
          </a:p>
          <a:p>
            <a:pPr lvl="2"/>
            <a:endParaRPr lang="en-IE" dirty="0"/>
          </a:p>
          <a:p>
            <a:pPr lvl="2"/>
            <a:r>
              <a:rPr lang="en-IE" dirty="0" err="1"/>
              <a:t>Imsi</a:t>
            </a:r>
            <a:r>
              <a:rPr lang="en-IE" dirty="0"/>
              <a:t>  - google the spec</a:t>
            </a:r>
          </a:p>
          <a:p>
            <a:pPr lvl="2"/>
            <a:r>
              <a:rPr lang="en-IE" dirty="0" err="1"/>
              <a:t>Hier</a:t>
            </a:r>
            <a:r>
              <a:rPr lang="en-IE" dirty="0"/>
              <a:t>  15-20#s </a:t>
            </a:r>
          </a:p>
          <a:p>
            <a:pPr lvl="2"/>
            <a:endParaRPr lang="en-IE" dirty="0"/>
          </a:p>
          <a:p>
            <a:pPr lvl="2"/>
            <a:r>
              <a:rPr lang="en-IE" dirty="0"/>
              <a:t>&lt;Null&gt;?</a:t>
            </a:r>
          </a:p>
          <a:p>
            <a:pPr lvl="2"/>
            <a:endParaRPr lang="en-IE" dirty="0"/>
          </a:p>
          <a:p>
            <a:pPr lvl="2"/>
            <a:endParaRPr lang="en-IE" dirty="0"/>
          </a:p>
          <a:p>
            <a:endParaRPr lang="en-IE" kern="0" dirty="0"/>
          </a:p>
          <a:p>
            <a:endParaRPr lang="en-IE" kern="0" dirty="0"/>
          </a:p>
          <a:p>
            <a:endParaRPr lang="en-IE" kern="0" dirty="0"/>
          </a:p>
          <a:p>
            <a:endParaRPr lang="en-IE" kern="0" dirty="0"/>
          </a:p>
          <a:p>
            <a:endParaRPr lang="en-IE" kern="0" dirty="0"/>
          </a:p>
          <a:p>
            <a:pPr marL="0" indent="0">
              <a:buFont typeface="Arial" charset="0"/>
              <a:buNone/>
            </a:pPr>
            <a:endParaRPr lang="en-IE" kern="0" dirty="0"/>
          </a:p>
          <a:p>
            <a:endParaRPr lang="en-IE" kern="0" dirty="0"/>
          </a:p>
          <a:p>
            <a:endParaRPr lang="en-IE" kern="0" dirty="0"/>
          </a:p>
        </p:txBody>
      </p:sp>
    </p:spTree>
    <p:extLst>
      <p:ext uri="{BB962C8B-B14F-4D97-AF65-F5344CB8AC3E}">
        <p14:creationId xmlns:p14="http://schemas.microsoft.com/office/powerpoint/2010/main" val="3141256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C4B022-D05B-4756-98A9-CFCCD56A37D5}"/>
              </a:ext>
            </a:extLst>
          </p:cNvPr>
          <p:cNvSpPr>
            <a:spLocks noGrp="1"/>
          </p:cNvSpPr>
          <p:nvPr>
            <p:ph idx="1"/>
          </p:nvPr>
        </p:nvSpPr>
        <p:spPr/>
        <p:txBody>
          <a:bodyPr/>
          <a:lstStyle/>
          <a:p>
            <a:pPr lvl="2"/>
            <a:endParaRPr lang="en-IE" dirty="0"/>
          </a:p>
          <a:p>
            <a:r>
              <a:rPr lang="en-IE" dirty="0"/>
              <a:t>Reference tables   </a:t>
            </a:r>
          </a:p>
          <a:p>
            <a:pPr lvl="2"/>
            <a:r>
              <a:rPr lang="en-IE" dirty="0"/>
              <a:t>Do we check consistency – yes formats</a:t>
            </a:r>
          </a:p>
          <a:p>
            <a:endParaRPr lang="en-IE" dirty="0"/>
          </a:p>
          <a:p>
            <a:r>
              <a:rPr lang="en-IE" dirty="0"/>
              <a:t>Nulls</a:t>
            </a:r>
          </a:p>
          <a:p>
            <a:endParaRPr lang="en-IE" dirty="0"/>
          </a:p>
          <a:p>
            <a:endParaRPr lang="en-IE" dirty="0"/>
          </a:p>
          <a:p>
            <a:pPr marL="0" indent="0">
              <a:buNone/>
            </a:pPr>
            <a:endParaRPr lang="en-IE" dirty="0"/>
          </a:p>
          <a:p>
            <a:endParaRPr lang="en-IE" dirty="0"/>
          </a:p>
          <a:p>
            <a:endParaRPr lang="en-IE" dirty="0"/>
          </a:p>
        </p:txBody>
      </p:sp>
      <p:sp>
        <p:nvSpPr>
          <p:cNvPr id="3" name="Title 2">
            <a:extLst>
              <a:ext uri="{FF2B5EF4-FFF2-40B4-BE49-F238E27FC236}">
                <a16:creationId xmlns:a16="http://schemas.microsoft.com/office/drawing/2014/main" id="{87157ABF-4663-484C-9135-53971D6CFC66}"/>
              </a:ext>
            </a:extLst>
          </p:cNvPr>
          <p:cNvSpPr>
            <a:spLocks noGrp="1"/>
          </p:cNvSpPr>
          <p:nvPr>
            <p:ph type="title"/>
          </p:nvPr>
        </p:nvSpPr>
        <p:spPr/>
        <p:txBody>
          <a:bodyPr/>
          <a:lstStyle/>
          <a:p>
            <a:r>
              <a:rPr lang="en-IE" dirty="0"/>
              <a:t>Questions</a:t>
            </a:r>
          </a:p>
        </p:txBody>
      </p:sp>
    </p:spTree>
    <p:extLst>
      <p:ext uri="{BB962C8B-B14F-4D97-AF65-F5344CB8AC3E}">
        <p14:creationId xmlns:p14="http://schemas.microsoft.com/office/powerpoint/2010/main" val="2918103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C4B022-D05B-4756-98A9-CFCCD56A37D5}"/>
              </a:ext>
            </a:extLst>
          </p:cNvPr>
          <p:cNvSpPr>
            <a:spLocks noGrp="1"/>
          </p:cNvSpPr>
          <p:nvPr>
            <p:ph idx="1"/>
          </p:nvPr>
        </p:nvSpPr>
        <p:spPr>
          <a:xfrm>
            <a:off x="524935" y="1590893"/>
            <a:ext cx="10394702" cy="3852000"/>
          </a:xfrm>
        </p:spPr>
        <p:txBody>
          <a:bodyPr/>
          <a:lstStyle/>
          <a:p>
            <a:r>
              <a:rPr lang="en-GB" dirty="0"/>
              <a:t>A definite value of &lt; null &gt; for Failure Class or Cause code occurs where these values can’t be reliably established but the remainder of the Event details remain valid and should be displayed. “Null” can be displayed for these fields on the UI and an explanation in documentation and/or in UI that “these values can’t be reliably established for this valid event”. Hint there is one case of this in the second data set you get</a:t>
            </a:r>
            <a:endParaRPr lang="en-IE" dirty="0"/>
          </a:p>
          <a:p>
            <a:endParaRPr lang="en-IE" dirty="0"/>
          </a:p>
          <a:p>
            <a:endParaRPr lang="en-IE" dirty="0"/>
          </a:p>
          <a:p>
            <a:endParaRPr lang="en-IE" dirty="0"/>
          </a:p>
          <a:p>
            <a:endParaRPr lang="en-IE" dirty="0"/>
          </a:p>
          <a:p>
            <a:pPr marL="0" indent="0">
              <a:buNone/>
            </a:pPr>
            <a:endParaRPr lang="en-IE" dirty="0"/>
          </a:p>
          <a:p>
            <a:endParaRPr lang="en-IE" dirty="0"/>
          </a:p>
          <a:p>
            <a:endParaRPr lang="en-IE" dirty="0"/>
          </a:p>
        </p:txBody>
      </p:sp>
      <p:sp>
        <p:nvSpPr>
          <p:cNvPr id="3" name="Title 2">
            <a:extLst>
              <a:ext uri="{FF2B5EF4-FFF2-40B4-BE49-F238E27FC236}">
                <a16:creationId xmlns:a16="http://schemas.microsoft.com/office/drawing/2014/main" id="{87157ABF-4663-484C-9135-53971D6CFC66}"/>
              </a:ext>
            </a:extLst>
          </p:cNvPr>
          <p:cNvSpPr>
            <a:spLocks noGrp="1"/>
          </p:cNvSpPr>
          <p:nvPr>
            <p:ph type="title"/>
          </p:nvPr>
        </p:nvSpPr>
        <p:spPr/>
        <p:txBody>
          <a:bodyPr/>
          <a:lstStyle/>
          <a:p>
            <a:r>
              <a:rPr lang="en-IE" dirty="0"/>
              <a:t>Consistency checks</a:t>
            </a:r>
          </a:p>
        </p:txBody>
      </p:sp>
    </p:spTree>
    <p:extLst>
      <p:ext uri="{BB962C8B-B14F-4D97-AF65-F5344CB8AC3E}">
        <p14:creationId xmlns:p14="http://schemas.microsoft.com/office/powerpoint/2010/main" val="3814252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A3DAE4-C8C6-4AB0-9B91-F910A6D087C0}"/>
              </a:ext>
            </a:extLst>
          </p:cNvPr>
          <p:cNvSpPr>
            <a:spLocks noGrp="1"/>
          </p:cNvSpPr>
          <p:nvPr>
            <p:ph idx="1"/>
          </p:nvPr>
        </p:nvSpPr>
        <p:spPr/>
        <p:txBody>
          <a:bodyPr/>
          <a:lstStyle/>
          <a:p>
            <a:r>
              <a:rPr lang="en-IE" sz="4800" dirty="0"/>
              <a:t>Examples</a:t>
            </a:r>
          </a:p>
          <a:p>
            <a:r>
              <a:rPr lang="en-IE" sz="4800" b="1" dirty="0"/>
              <a:t>To</a:t>
            </a:r>
          </a:p>
          <a:p>
            <a:r>
              <a:rPr lang="en-IE" sz="4800" dirty="0"/>
              <a:t>Executable tests</a:t>
            </a:r>
          </a:p>
          <a:p>
            <a:endParaRPr lang="en-IE" sz="2800" dirty="0"/>
          </a:p>
          <a:p>
            <a:r>
              <a:rPr lang="en-IE" sz="2800" dirty="0"/>
              <a:t>Suggestion </a:t>
            </a:r>
          </a:p>
          <a:p>
            <a:r>
              <a:rPr lang="en-IE" sz="2800" dirty="0"/>
              <a:t>Use reference tables as they are!</a:t>
            </a:r>
          </a:p>
          <a:p>
            <a:r>
              <a:rPr lang="en-IE" sz="2800" dirty="0"/>
              <a:t>And pick example base data</a:t>
            </a:r>
            <a:endParaRPr lang="en-IE" sz="800" dirty="0"/>
          </a:p>
        </p:txBody>
      </p:sp>
      <p:sp>
        <p:nvSpPr>
          <p:cNvPr id="3" name="Title 2">
            <a:extLst>
              <a:ext uri="{FF2B5EF4-FFF2-40B4-BE49-F238E27FC236}">
                <a16:creationId xmlns:a16="http://schemas.microsoft.com/office/drawing/2014/main" id="{DFA5ABF9-B2D5-47F7-908A-D38A389A9694}"/>
              </a:ext>
            </a:extLst>
          </p:cNvPr>
          <p:cNvSpPr>
            <a:spLocks noGrp="1"/>
          </p:cNvSpPr>
          <p:nvPr>
            <p:ph type="title"/>
          </p:nvPr>
        </p:nvSpPr>
        <p:spPr/>
        <p:txBody>
          <a:bodyPr/>
          <a:lstStyle/>
          <a:p>
            <a:r>
              <a:rPr lang="en-IE" dirty="0"/>
              <a:t>Consistency check User Story</a:t>
            </a:r>
          </a:p>
        </p:txBody>
      </p:sp>
      <p:sp>
        <p:nvSpPr>
          <p:cNvPr id="4" name="Rectangle 3">
            <a:extLst>
              <a:ext uri="{FF2B5EF4-FFF2-40B4-BE49-F238E27FC236}">
                <a16:creationId xmlns:a16="http://schemas.microsoft.com/office/drawing/2014/main" id="{8BF4EA69-9BBF-4DD2-9785-D6B8D1595678}"/>
              </a:ext>
            </a:extLst>
          </p:cNvPr>
          <p:cNvSpPr/>
          <p:nvPr/>
        </p:nvSpPr>
        <p:spPr>
          <a:xfrm>
            <a:off x="6647234" y="1608945"/>
            <a:ext cx="6096000" cy="4374274"/>
          </a:xfrm>
          <a:prstGeom prst="rect">
            <a:avLst/>
          </a:prstGeom>
        </p:spPr>
        <p:txBody>
          <a:bodyPr wrap="square">
            <a:spAutoFit/>
          </a:bodyPr>
          <a:lstStyle/>
          <a:p>
            <a:r>
              <a:rPr lang="en-IE" sz="1050" dirty="0">
                <a:latin typeface="Consolas" panose="020B0609020204030204" pitchFamily="49" charset="0"/>
              </a:rPr>
              <a:t>Background:</a:t>
            </a:r>
          </a:p>
          <a:p>
            <a:r>
              <a:rPr lang="en-US" sz="1050" dirty="0">
                <a:latin typeface="Consolas" panose="020B0609020204030204" pitchFamily="49" charset="0"/>
              </a:rPr>
              <a:t>Given the following </a:t>
            </a:r>
            <a:r>
              <a:rPr lang="en-US" sz="1050" dirty="0" err="1">
                <a:latin typeface="Consolas" panose="020B0609020204030204" pitchFamily="49" charset="0"/>
              </a:rPr>
              <a:t>eventCauseReferenceTable</a:t>
            </a:r>
            <a:r>
              <a:rPr lang="en-US" sz="1050" dirty="0">
                <a:latin typeface="Consolas" panose="020B0609020204030204" pitchFamily="49" charset="0"/>
              </a:rPr>
              <a:t> data</a:t>
            </a:r>
          </a:p>
          <a:p>
            <a:r>
              <a:rPr lang="fr-FR" sz="1050" dirty="0">
                <a:latin typeface="Consolas" panose="020B0609020204030204" pitchFamily="49" charset="0"/>
              </a:rPr>
              <a:t>  |  </a:t>
            </a:r>
            <a:r>
              <a:rPr lang="fr-FR" sz="1050" dirty="0" err="1">
                <a:latin typeface="Consolas" panose="020B0609020204030204" pitchFamily="49" charset="0"/>
              </a:rPr>
              <a:t>cause_code</a:t>
            </a:r>
            <a:r>
              <a:rPr lang="fr-FR" sz="1050" dirty="0">
                <a:latin typeface="Consolas" panose="020B0609020204030204" pitchFamily="49" charset="0"/>
              </a:rPr>
              <a:t> | </a:t>
            </a:r>
            <a:r>
              <a:rPr lang="fr-FR" sz="1050" dirty="0" err="1">
                <a:latin typeface="Consolas" panose="020B0609020204030204" pitchFamily="49" charset="0"/>
              </a:rPr>
              <a:t>event_id</a:t>
            </a:r>
            <a:r>
              <a:rPr lang="fr-FR" sz="1050" dirty="0">
                <a:latin typeface="Consolas" panose="020B0609020204030204" pitchFamily="49" charset="0"/>
              </a:rPr>
              <a:t> | description   |</a:t>
            </a:r>
          </a:p>
          <a:p>
            <a:r>
              <a:rPr lang="en-IE" sz="1050" dirty="0">
                <a:latin typeface="Consolas" panose="020B0609020204030204" pitchFamily="49" charset="0"/>
              </a:rPr>
              <a:t>  |          0  |     4097 | Dummy text1   |</a:t>
            </a:r>
          </a:p>
          <a:p>
            <a:r>
              <a:rPr lang="en-IE" sz="1050" dirty="0">
                <a:latin typeface="Consolas" panose="020B0609020204030204" pitchFamily="49" charset="0"/>
              </a:rPr>
              <a:t>  |          1  |     4097 | Dummy text2   |</a:t>
            </a:r>
          </a:p>
          <a:p>
            <a:r>
              <a:rPr lang="en-IE" sz="1050" dirty="0">
                <a:latin typeface="Consolas" panose="020B0609020204030204" pitchFamily="49" charset="0"/>
              </a:rPr>
              <a:t>  |          0  |     4098 | Dummy text3   |</a:t>
            </a:r>
          </a:p>
          <a:p>
            <a:r>
              <a:rPr lang="en-IE" sz="1050" dirty="0">
                <a:latin typeface="Consolas" panose="020B0609020204030204" pitchFamily="49" charset="0"/>
              </a:rPr>
              <a:t>  |          2  |     4098 | Dummy text4   |</a:t>
            </a:r>
          </a:p>
          <a:p>
            <a:endParaRPr lang="en-IE" sz="1050" dirty="0">
              <a:latin typeface="Consolas" panose="020B0609020204030204" pitchFamily="49" charset="0"/>
            </a:endParaRPr>
          </a:p>
          <a:p>
            <a:endParaRPr lang="en-IE" sz="1050" dirty="0">
              <a:latin typeface="Consolas" panose="020B0609020204030204" pitchFamily="49" charset="0"/>
            </a:endParaRPr>
          </a:p>
          <a:p>
            <a:r>
              <a:rPr lang="en-US" sz="1050" dirty="0">
                <a:latin typeface="Consolas" panose="020B0609020204030204" pitchFamily="49" charset="0"/>
              </a:rPr>
              <a:t>Scenario Outline: Event and Cause Code consistency check</a:t>
            </a:r>
          </a:p>
          <a:p>
            <a:r>
              <a:rPr lang="en-US" sz="1050" dirty="0">
                <a:latin typeface="Consolas" panose="020B0609020204030204" pitchFamily="49" charset="0"/>
              </a:rPr>
              <a:t>When check incoming event with </a:t>
            </a:r>
            <a:r>
              <a:rPr lang="en-US" sz="1050" u="sng" dirty="0">
                <a:solidFill>
                  <a:srgbClr val="000000"/>
                </a:solidFill>
                <a:latin typeface="Consolas" panose="020B0609020204030204" pitchFamily="49" charset="0"/>
              </a:rPr>
              <a:t>&lt;</a:t>
            </a:r>
            <a:r>
              <a:rPr lang="en-US" sz="1050" u="sng" dirty="0" err="1">
                <a:solidFill>
                  <a:srgbClr val="000000"/>
                </a:solidFill>
                <a:latin typeface="Consolas" panose="020B0609020204030204" pitchFamily="49" charset="0"/>
              </a:rPr>
              <a:t>event_id</a:t>
            </a:r>
            <a:r>
              <a:rPr lang="en-US" sz="1050" u="sng" dirty="0">
                <a:solidFill>
                  <a:srgbClr val="000000"/>
                </a:solidFill>
                <a:latin typeface="Consolas" panose="020B0609020204030204" pitchFamily="49" charset="0"/>
              </a:rPr>
              <a:t>&gt; &lt;</a:t>
            </a:r>
            <a:r>
              <a:rPr lang="en-US" sz="1050" u="sng" dirty="0" err="1">
                <a:solidFill>
                  <a:srgbClr val="000000"/>
                </a:solidFill>
                <a:latin typeface="Consolas" panose="020B0609020204030204" pitchFamily="49" charset="0"/>
              </a:rPr>
              <a:t>cause_code</a:t>
            </a:r>
            <a:r>
              <a:rPr lang="en-US" sz="1050" u="sng" dirty="0">
                <a:solidFill>
                  <a:srgbClr val="000000"/>
                </a:solidFill>
                <a:latin typeface="Consolas" panose="020B0609020204030204" pitchFamily="49" charset="0"/>
              </a:rPr>
              <a:t>&gt;</a:t>
            </a:r>
          </a:p>
          <a:p>
            <a:r>
              <a:rPr lang="en-US" sz="1050" dirty="0">
                <a:latin typeface="Consolas" panose="020B0609020204030204" pitchFamily="49" charset="0"/>
              </a:rPr>
              <a:t>Then result should be &lt;result&gt;</a:t>
            </a:r>
          </a:p>
          <a:p>
            <a:r>
              <a:rPr lang="en-IE" sz="1050" dirty="0">
                <a:latin typeface="Consolas" panose="020B0609020204030204" pitchFamily="49" charset="0"/>
              </a:rPr>
              <a:t>Examples:</a:t>
            </a:r>
          </a:p>
          <a:p>
            <a:r>
              <a:rPr lang="fr-FR" sz="1050" dirty="0">
                <a:latin typeface="Consolas" panose="020B0609020204030204" pitchFamily="49" charset="0"/>
              </a:rPr>
              <a:t>| </a:t>
            </a:r>
            <a:r>
              <a:rPr lang="fr-FR" sz="1050" dirty="0" err="1">
                <a:latin typeface="Consolas" panose="020B0609020204030204" pitchFamily="49" charset="0"/>
              </a:rPr>
              <a:t>event_id</a:t>
            </a:r>
            <a:r>
              <a:rPr lang="fr-FR" sz="1050" dirty="0">
                <a:latin typeface="Consolas" panose="020B0609020204030204" pitchFamily="49" charset="0"/>
              </a:rPr>
              <a:t> | </a:t>
            </a:r>
            <a:r>
              <a:rPr lang="fr-FR" sz="1050" dirty="0" err="1">
                <a:latin typeface="Consolas" panose="020B0609020204030204" pitchFamily="49" charset="0"/>
              </a:rPr>
              <a:t>cause_code</a:t>
            </a:r>
            <a:r>
              <a:rPr lang="fr-FR" sz="1050" dirty="0">
                <a:latin typeface="Consolas" panose="020B0609020204030204" pitchFamily="49" charset="0"/>
              </a:rPr>
              <a:t> | </a:t>
            </a:r>
            <a:r>
              <a:rPr lang="fr-FR" sz="1050" dirty="0" err="1">
                <a:latin typeface="Consolas" panose="020B0609020204030204" pitchFamily="49" charset="0"/>
              </a:rPr>
              <a:t>result</a:t>
            </a:r>
            <a:r>
              <a:rPr lang="fr-FR" sz="1050" dirty="0">
                <a:latin typeface="Consolas" panose="020B0609020204030204" pitchFamily="49" charset="0"/>
              </a:rPr>
              <a:t> |</a:t>
            </a:r>
          </a:p>
          <a:p>
            <a:r>
              <a:rPr lang="en-IE" sz="1050" dirty="0">
                <a:latin typeface="Consolas" panose="020B0609020204030204" pitchFamily="49" charset="0"/>
              </a:rPr>
              <a:t>|     4097 |          0 |   true |</a:t>
            </a:r>
          </a:p>
          <a:p>
            <a:r>
              <a:rPr lang="en-IE" sz="1050" dirty="0">
                <a:latin typeface="Consolas" panose="020B0609020204030204" pitchFamily="49" charset="0"/>
              </a:rPr>
              <a:t>|     4099 |          0 |  false |</a:t>
            </a:r>
          </a:p>
          <a:p>
            <a:r>
              <a:rPr lang="en-IE" sz="1050" dirty="0">
                <a:latin typeface="Consolas" panose="020B0609020204030204" pitchFamily="49" charset="0"/>
              </a:rPr>
              <a:t>|     4098 |         99 |  false |</a:t>
            </a:r>
          </a:p>
          <a:p>
            <a:r>
              <a:rPr lang="en-IE" sz="1050" dirty="0">
                <a:latin typeface="Consolas" panose="020B0609020204030204" pitchFamily="49" charset="0"/>
              </a:rPr>
              <a:t>|     4098 |          0 |   true |</a:t>
            </a:r>
            <a:endParaRPr lang="en-IE" sz="3200" dirty="0"/>
          </a:p>
        </p:txBody>
      </p:sp>
    </p:spTree>
    <p:extLst>
      <p:ext uri="{BB962C8B-B14F-4D97-AF65-F5344CB8AC3E}">
        <p14:creationId xmlns:p14="http://schemas.microsoft.com/office/powerpoint/2010/main" val="2480558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E9714A-6733-4A97-BE14-A823E1F646E2}"/>
              </a:ext>
            </a:extLst>
          </p:cNvPr>
          <p:cNvSpPr>
            <a:spLocks noGrp="1"/>
          </p:cNvSpPr>
          <p:nvPr>
            <p:ph idx="1"/>
          </p:nvPr>
        </p:nvSpPr>
        <p:spPr/>
        <p:txBody>
          <a:bodyPr/>
          <a:lstStyle/>
          <a:p>
            <a:r>
              <a:rPr lang="en-IE" dirty="0"/>
              <a:t>Understand the user story</a:t>
            </a:r>
          </a:p>
          <a:p>
            <a:pPr lvl="2"/>
            <a:r>
              <a:rPr lang="en-IE" dirty="0"/>
              <a:t>/ sub stories</a:t>
            </a:r>
          </a:p>
          <a:p>
            <a:endParaRPr lang="en-IE" dirty="0"/>
          </a:p>
          <a:p>
            <a:r>
              <a:rPr lang="en-IE" dirty="0"/>
              <a:t>Define real examples for real rules</a:t>
            </a:r>
          </a:p>
          <a:p>
            <a:pPr lvl="2"/>
            <a:r>
              <a:rPr lang="en-IE" dirty="0"/>
              <a:t>And ratify with the PO</a:t>
            </a:r>
          </a:p>
          <a:p>
            <a:pPr lvl="2"/>
            <a:endParaRPr lang="en-IE" dirty="0"/>
          </a:p>
          <a:p>
            <a:r>
              <a:rPr lang="en-IE" dirty="0"/>
              <a:t>Can steer the way you develop-------BDD</a:t>
            </a:r>
          </a:p>
          <a:p>
            <a:pPr lvl="2"/>
            <a:r>
              <a:rPr lang="en-IE" dirty="0"/>
              <a:t>You only write code for what is actually needed!</a:t>
            </a:r>
          </a:p>
          <a:p>
            <a:endParaRPr lang="en-IE" dirty="0"/>
          </a:p>
          <a:p>
            <a:r>
              <a:rPr lang="en-IE" dirty="0"/>
              <a:t>Executable specifications </a:t>
            </a:r>
          </a:p>
          <a:p>
            <a:pPr lvl="2"/>
            <a:r>
              <a:rPr lang="en-IE" dirty="0"/>
              <a:t>Automatic tests</a:t>
            </a:r>
          </a:p>
          <a:p>
            <a:pPr lvl="2"/>
            <a:endParaRPr lang="en-IE" dirty="0"/>
          </a:p>
          <a:p>
            <a:endParaRPr lang="en-IE" dirty="0"/>
          </a:p>
        </p:txBody>
      </p:sp>
      <p:sp>
        <p:nvSpPr>
          <p:cNvPr id="3" name="Title 2">
            <a:extLst>
              <a:ext uri="{FF2B5EF4-FFF2-40B4-BE49-F238E27FC236}">
                <a16:creationId xmlns:a16="http://schemas.microsoft.com/office/drawing/2014/main" id="{D2A59FC8-4D5E-4340-8103-9F720E335928}"/>
              </a:ext>
            </a:extLst>
          </p:cNvPr>
          <p:cNvSpPr>
            <a:spLocks noGrp="1"/>
          </p:cNvSpPr>
          <p:nvPr>
            <p:ph type="title"/>
          </p:nvPr>
        </p:nvSpPr>
        <p:spPr/>
        <p:txBody>
          <a:bodyPr/>
          <a:lstStyle/>
          <a:p>
            <a:r>
              <a:rPr lang="en-IE" dirty="0"/>
              <a:t>Summary</a:t>
            </a:r>
          </a:p>
        </p:txBody>
      </p:sp>
    </p:spTree>
    <p:extLst>
      <p:ext uri="{BB962C8B-B14F-4D97-AF65-F5344CB8AC3E}">
        <p14:creationId xmlns:p14="http://schemas.microsoft.com/office/powerpoint/2010/main" val="1570826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A3DAE4-C8C6-4AB0-9B91-F910A6D087C0}"/>
              </a:ext>
            </a:extLst>
          </p:cNvPr>
          <p:cNvSpPr>
            <a:spLocks noGrp="1"/>
          </p:cNvSpPr>
          <p:nvPr>
            <p:ph idx="1"/>
          </p:nvPr>
        </p:nvSpPr>
        <p:spPr/>
        <p:txBody>
          <a:bodyPr/>
          <a:lstStyle/>
          <a:p>
            <a:r>
              <a:rPr lang="en-IE" sz="4800" dirty="0"/>
              <a:t>Executable tests</a:t>
            </a:r>
          </a:p>
          <a:p>
            <a:endParaRPr lang="en-IE" sz="4800" dirty="0"/>
          </a:p>
          <a:p>
            <a:endParaRPr lang="en-IE" sz="4800" dirty="0"/>
          </a:p>
          <a:p>
            <a:pPr marL="0" indent="0">
              <a:buNone/>
            </a:pPr>
            <a:endParaRPr lang="en-IE" sz="4800" dirty="0"/>
          </a:p>
          <a:p>
            <a:r>
              <a:rPr lang="en-IE" dirty="0"/>
              <a:t>Hint-</a:t>
            </a:r>
            <a:endParaRPr lang="en-IE" sz="4800" dirty="0"/>
          </a:p>
          <a:p>
            <a:pPr lvl="1"/>
            <a:r>
              <a:rPr lang="en-IE" sz="1200" dirty="0"/>
              <a:t>Can convert a reference ‘before’  table row to an object for usage in the tests </a:t>
            </a:r>
          </a:p>
          <a:p>
            <a:pPr lvl="2"/>
            <a:r>
              <a:rPr lang="en-IE" sz="1200" dirty="0"/>
              <a:t>See link below. Include this class in your test package.</a:t>
            </a:r>
          </a:p>
        </p:txBody>
      </p:sp>
      <p:sp>
        <p:nvSpPr>
          <p:cNvPr id="3" name="Title 2">
            <a:extLst>
              <a:ext uri="{FF2B5EF4-FFF2-40B4-BE49-F238E27FC236}">
                <a16:creationId xmlns:a16="http://schemas.microsoft.com/office/drawing/2014/main" id="{DFA5ABF9-B2D5-47F7-908A-D38A389A9694}"/>
              </a:ext>
            </a:extLst>
          </p:cNvPr>
          <p:cNvSpPr>
            <a:spLocks noGrp="1"/>
          </p:cNvSpPr>
          <p:nvPr>
            <p:ph type="title"/>
          </p:nvPr>
        </p:nvSpPr>
        <p:spPr/>
        <p:txBody>
          <a:bodyPr/>
          <a:lstStyle/>
          <a:p>
            <a:r>
              <a:rPr lang="en-IE" dirty="0"/>
              <a:t>Consistency check problem</a:t>
            </a:r>
          </a:p>
        </p:txBody>
      </p:sp>
      <p:sp>
        <p:nvSpPr>
          <p:cNvPr id="4" name="Rectangle 3">
            <a:extLst>
              <a:ext uri="{FF2B5EF4-FFF2-40B4-BE49-F238E27FC236}">
                <a16:creationId xmlns:a16="http://schemas.microsoft.com/office/drawing/2014/main" id="{8BF4EA69-9BBF-4DD2-9785-D6B8D1595678}"/>
              </a:ext>
            </a:extLst>
          </p:cNvPr>
          <p:cNvSpPr/>
          <p:nvPr/>
        </p:nvSpPr>
        <p:spPr>
          <a:xfrm>
            <a:off x="7072537" y="1243276"/>
            <a:ext cx="6096000" cy="4985980"/>
          </a:xfrm>
          <a:prstGeom prst="rect">
            <a:avLst/>
          </a:prstGeom>
        </p:spPr>
        <p:txBody>
          <a:bodyPr wrap="square">
            <a:spAutoFit/>
          </a:bodyPr>
          <a:lstStyle/>
          <a:p>
            <a:r>
              <a:rPr lang="en-IE" sz="1200" dirty="0">
                <a:latin typeface="Consolas" panose="020B0609020204030204" pitchFamily="49" charset="0"/>
              </a:rPr>
              <a:t>Background:</a:t>
            </a:r>
          </a:p>
          <a:p>
            <a:r>
              <a:rPr lang="en-US" sz="1200" dirty="0">
                <a:latin typeface="Consolas" panose="020B0609020204030204" pitchFamily="49" charset="0"/>
              </a:rPr>
              <a:t>Given the following </a:t>
            </a:r>
            <a:r>
              <a:rPr lang="en-US" sz="1200" dirty="0" err="1">
                <a:latin typeface="Consolas" panose="020B0609020204030204" pitchFamily="49" charset="0"/>
              </a:rPr>
              <a:t>eventCauseReferenceTable</a:t>
            </a:r>
            <a:r>
              <a:rPr lang="en-US" sz="1200" dirty="0">
                <a:latin typeface="Consolas" panose="020B0609020204030204" pitchFamily="49" charset="0"/>
              </a:rPr>
              <a:t> data</a:t>
            </a:r>
          </a:p>
          <a:p>
            <a:r>
              <a:rPr lang="fr-FR" sz="1200" dirty="0">
                <a:latin typeface="Consolas" panose="020B0609020204030204" pitchFamily="49" charset="0"/>
              </a:rPr>
              <a:t>  |  </a:t>
            </a:r>
            <a:r>
              <a:rPr lang="fr-FR" sz="1200" dirty="0" err="1">
                <a:latin typeface="Consolas" panose="020B0609020204030204" pitchFamily="49" charset="0"/>
              </a:rPr>
              <a:t>cause_code</a:t>
            </a:r>
            <a:r>
              <a:rPr lang="fr-FR" sz="1200" dirty="0">
                <a:latin typeface="Consolas" panose="020B0609020204030204" pitchFamily="49" charset="0"/>
              </a:rPr>
              <a:t> | </a:t>
            </a:r>
            <a:r>
              <a:rPr lang="fr-FR" sz="1200" dirty="0" err="1">
                <a:latin typeface="Consolas" panose="020B0609020204030204" pitchFamily="49" charset="0"/>
              </a:rPr>
              <a:t>event_id</a:t>
            </a:r>
            <a:r>
              <a:rPr lang="fr-FR" sz="1200" dirty="0">
                <a:latin typeface="Consolas" panose="020B0609020204030204" pitchFamily="49" charset="0"/>
              </a:rPr>
              <a:t> | description   |</a:t>
            </a:r>
          </a:p>
          <a:p>
            <a:r>
              <a:rPr lang="en-IE" sz="1200" dirty="0">
                <a:latin typeface="Consolas" panose="020B0609020204030204" pitchFamily="49" charset="0"/>
              </a:rPr>
              <a:t>  |          0  |     4097 | Dummy text1   |</a:t>
            </a:r>
          </a:p>
          <a:p>
            <a:r>
              <a:rPr lang="en-IE" sz="1200" dirty="0">
                <a:latin typeface="Consolas" panose="020B0609020204030204" pitchFamily="49" charset="0"/>
              </a:rPr>
              <a:t>  |          1  |     4097 | Dummy text2   |</a:t>
            </a:r>
          </a:p>
          <a:p>
            <a:r>
              <a:rPr lang="en-IE" sz="1200" dirty="0">
                <a:latin typeface="Consolas" panose="020B0609020204030204" pitchFamily="49" charset="0"/>
              </a:rPr>
              <a:t>  |          0  |     4098 | Dummy text3   |</a:t>
            </a:r>
          </a:p>
          <a:p>
            <a:r>
              <a:rPr lang="en-IE" sz="1200" dirty="0">
                <a:latin typeface="Consolas" panose="020B0609020204030204" pitchFamily="49" charset="0"/>
              </a:rPr>
              <a:t>  |          2  |     4098 | Dummy text4   |</a:t>
            </a:r>
          </a:p>
          <a:p>
            <a:endParaRPr lang="en-IE" sz="1200" dirty="0">
              <a:latin typeface="Consolas" panose="020B0609020204030204" pitchFamily="49" charset="0"/>
            </a:endParaRPr>
          </a:p>
          <a:p>
            <a:endParaRPr lang="en-IE" sz="1200" dirty="0">
              <a:latin typeface="Consolas" panose="020B0609020204030204" pitchFamily="49" charset="0"/>
            </a:endParaRPr>
          </a:p>
          <a:p>
            <a:r>
              <a:rPr lang="en-US" sz="1200" dirty="0">
                <a:latin typeface="Consolas" panose="020B0609020204030204" pitchFamily="49" charset="0"/>
              </a:rPr>
              <a:t>Scenario Outline: Event and Cause Code consistency check</a:t>
            </a:r>
          </a:p>
          <a:p>
            <a:r>
              <a:rPr lang="en-US" sz="1200" dirty="0">
                <a:latin typeface="Consolas" panose="020B0609020204030204" pitchFamily="49" charset="0"/>
              </a:rPr>
              <a:t>When check incoming event with </a:t>
            </a:r>
            <a:r>
              <a:rPr lang="en-US" sz="1200" u="sng" dirty="0">
                <a:solidFill>
                  <a:srgbClr val="000000"/>
                </a:solidFill>
                <a:latin typeface="Consolas" panose="020B0609020204030204" pitchFamily="49" charset="0"/>
              </a:rPr>
              <a:t>&lt;</a:t>
            </a:r>
            <a:r>
              <a:rPr lang="en-US" sz="1200" u="sng" dirty="0" err="1">
                <a:solidFill>
                  <a:srgbClr val="000000"/>
                </a:solidFill>
                <a:latin typeface="Consolas" panose="020B0609020204030204" pitchFamily="49" charset="0"/>
              </a:rPr>
              <a:t>event_id</a:t>
            </a:r>
            <a:r>
              <a:rPr lang="en-US" sz="1200" u="sng" dirty="0">
                <a:solidFill>
                  <a:srgbClr val="000000"/>
                </a:solidFill>
                <a:latin typeface="Consolas" panose="020B0609020204030204" pitchFamily="49" charset="0"/>
              </a:rPr>
              <a:t>&gt; &lt;</a:t>
            </a:r>
            <a:r>
              <a:rPr lang="en-US" sz="1200" u="sng" dirty="0" err="1">
                <a:solidFill>
                  <a:srgbClr val="000000"/>
                </a:solidFill>
                <a:latin typeface="Consolas" panose="020B0609020204030204" pitchFamily="49" charset="0"/>
              </a:rPr>
              <a:t>cause_code</a:t>
            </a:r>
            <a:r>
              <a:rPr lang="en-US" sz="1200" u="sng" dirty="0">
                <a:solidFill>
                  <a:srgbClr val="000000"/>
                </a:solidFill>
                <a:latin typeface="Consolas" panose="020B0609020204030204" pitchFamily="49" charset="0"/>
              </a:rPr>
              <a:t>&gt;</a:t>
            </a:r>
          </a:p>
          <a:p>
            <a:r>
              <a:rPr lang="en-US" sz="1200" dirty="0">
                <a:latin typeface="Consolas" panose="020B0609020204030204" pitchFamily="49" charset="0"/>
              </a:rPr>
              <a:t>Then result should be &lt;result&gt;</a:t>
            </a:r>
          </a:p>
          <a:p>
            <a:r>
              <a:rPr lang="en-IE" sz="1200" dirty="0">
                <a:latin typeface="Consolas" panose="020B0609020204030204" pitchFamily="49" charset="0"/>
              </a:rPr>
              <a:t>Examples:</a:t>
            </a:r>
          </a:p>
          <a:p>
            <a:r>
              <a:rPr lang="fr-FR" sz="1200" dirty="0">
                <a:latin typeface="Consolas" panose="020B0609020204030204" pitchFamily="49" charset="0"/>
              </a:rPr>
              <a:t>| </a:t>
            </a:r>
            <a:r>
              <a:rPr lang="fr-FR" sz="1200" dirty="0" err="1">
                <a:latin typeface="Consolas" panose="020B0609020204030204" pitchFamily="49" charset="0"/>
              </a:rPr>
              <a:t>event_id</a:t>
            </a:r>
            <a:r>
              <a:rPr lang="fr-FR" sz="1200" dirty="0">
                <a:latin typeface="Consolas" panose="020B0609020204030204" pitchFamily="49" charset="0"/>
              </a:rPr>
              <a:t> | </a:t>
            </a:r>
            <a:r>
              <a:rPr lang="fr-FR" sz="1200" dirty="0" err="1">
                <a:latin typeface="Consolas" panose="020B0609020204030204" pitchFamily="49" charset="0"/>
              </a:rPr>
              <a:t>cause_code</a:t>
            </a:r>
            <a:r>
              <a:rPr lang="fr-FR" sz="1200" dirty="0">
                <a:latin typeface="Consolas" panose="020B0609020204030204" pitchFamily="49" charset="0"/>
              </a:rPr>
              <a:t> | </a:t>
            </a:r>
            <a:r>
              <a:rPr lang="fr-FR" sz="1200" dirty="0" err="1">
                <a:latin typeface="Consolas" panose="020B0609020204030204" pitchFamily="49" charset="0"/>
              </a:rPr>
              <a:t>result</a:t>
            </a:r>
            <a:r>
              <a:rPr lang="fr-FR" sz="1200" dirty="0">
                <a:latin typeface="Consolas" panose="020B0609020204030204" pitchFamily="49" charset="0"/>
              </a:rPr>
              <a:t> |</a:t>
            </a:r>
          </a:p>
          <a:p>
            <a:r>
              <a:rPr lang="en-IE" sz="1200" dirty="0">
                <a:latin typeface="Consolas" panose="020B0609020204030204" pitchFamily="49" charset="0"/>
              </a:rPr>
              <a:t>|     4097 |          0 |   true |</a:t>
            </a:r>
          </a:p>
          <a:p>
            <a:r>
              <a:rPr lang="en-IE" sz="1200" dirty="0">
                <a:latin typeface="Consolas" panose="020B0609020204030204" pitchFamily="49" charset="0"/>
              </a:rPr>
              <a:t>|     4099 |          0 |  false |</a:t>
            </a:r>
          </a:p>
          <a:p>
            <a:r>
              <a:rPr lang="en-IE" sz="1200" dirty="0">
                <a:latin typeface="Consolas" panose="020B0609020204030204" pitchFamily="49" charset="0"/>
              </a:rPr>
              <a:t>|     4098 |         99 |  false |</a:t>
            </a:r>
          </a:p>
          <a:p>
            <a:r>
              <a:rPr lang="en-IE" sz="1200" dirty="0">
                <a:latin typeface="Consolas" panose="020B0609020204030204" pitchFamily="49" charset="0"/>
              </a:rPr>
              <a:t>|     4098 |          0 |   true |</a:t>
            </a:r>
            <a:endParaRPr lang="en-IE" sz="4000" dirty="0"/>
          </a:p>
        </p:txBody>
      </p:sp>
      <p:sp>
        <p:nvSpPr>
          <p:cNvPr id="5" name="Rectangle 4">
            <a:extLst>
              <a:ext uri="{FF2B5EF4-FFF2-40B4-BE49-F238E27FC236}">
                <a16:creationId xmlns:a16="http://schemas.microsoft.com/office/drawing/2014/main" id="{4639C8B5-5BEB-4D8D-8AB8-850042E589A0}"/>
              </a:ext>
            </a:extLst>
          </p:cNvPr>
          <p:cNvSpPr/>
          <p:nvPr/>
        </p:nvSpPr>
        <p:spPr>
          <a:xfrm>
            <a:off x="976537" y="6304061"/>
            <a:ext cx="11461506" cy="261610"/>
          </a:xfrm>
          <a:prstGeom prst="rect">
            <a:avLst/>
          </a:prstGeom>
        </p:spPr>
        <p:txBody>
          <a:bodyPr wrap="square">
            <a:spAutoFit/>
          </a:bodyPr>
          <a:lstStyle/>
          <a:p>
            <a:r>
              <a:rPr lang="en-IE" sz="1050" dirty="0">
                <a:hlinkClick r:id="rId2"/>
              </a:rPr>
              <a:t>https://stackoverflow.com/questions/50771856/cucumber-jvm-3-io-cucumber-datatable-undefineddatatabletypeexception/50773192#50773192</a:t>
            </a:r>
            <a:endParaRPr lang="en-IE" sz="1050" dirty="0"/>
          </a:p>
        </p:txBody>
      </p:sp>
    </p:spTree>
    <p:extLst>
      <p:ext uri="{BB962C8B-B14F-4D97-AF65-F5344CB8AC3E}">
        <p14:creationId xmlns:p14="http://schemas.microsoft.com/office/powerpoint/2010/main" val="1904521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A common mistake made by many agile teams is to consider a user story as a requirement, with ACCs as tests.</a:t>
            </a:r>
          </a:p>
          <a:p>
            <a:pPr marL="0" indent="0">
              <a:buNone/>
            </a:pPr>
            <a:endParaRPr lang="en-US" dirty="0"/>
          </a:p>
          <a:p>
            <a:r>
              <a:rPr lang="en-US" dirty="0"/>
              <a:t>User story should be conversation starter</a:t>
            </a:r>
          </a:p>
          <a:p>
            <a:pPr lvl="1"/>
            <a:r>
              <a:rPr lang="en-US" dirty="0"/>
              <a:t>PO, developers, testers build </a:t>
            </a:r>
            <a:r>
              <a:rPr lang="en-US" i="1" dirty="0">
                <a:highlight>
                  <a:srgbClr val="FFFF00"/>
                </a:highlight>
              </a:rPr>
              <a:t>shared understanding </a:t>
            </a:r>
            <a:r>
              <a:rPr lang="en-US" dirty="0"/>
              <a:t>of what is to be built</a:t>
            </a:r>
          </a:p>
          <a:p>
            <a:pPr lvl="1"/>
            <a:endParaRPr lang="en-US" dirty="0"/>
          </a:p>
          <a:p>
            <a:r>
              <a:rPr lang="en-US" dirty="0"/>
              <a:t>Outcome of conversations for teams practicing BDD is:</a:t>
            </a:r>
          </a:p>
          <a:p>
            <a:pPr lvl="1"/>
            <a:r>
              <a:rPr lang="en-US" i="1" dirty="0">
                <a:highlight>
                  <a:srgbClr val="FFFF00"/>
                </a:highlight>
              </a:rPr>
              <a:t>Shared understanding</a:t>
            </a:r>
            <a:endParaRPr lang="en-US" dirty="0"/>
          </a:p>
          <a:p>
            <a:pPr lvl="1"/>
            <a:r>
              <a:rPr lang="en-US" dirty="0"/>
              <a:t>Set of concrete examples that illustrate key outcomes of story</a:t>
            </a:r>
          </a:p>
          <a:p>
            <a:pPr lvl="1"/>
            <a:r>
              <a:rPr lang="en-US" dirty="0"/>
              <a:t>These examples are then refined to form executable specifications/acceptance criteria</a:t>
            </a:r>
          </a:p>
          <a:p>
            <a:pPr lvl="1"/>
            <a:endParaRPr lang="en-US" dirty="0"/>
          </a:p>
          <a:p>
            <a:pPr marL="0" indent="0">
              <a:buNone/>
            </a:pPr>
            <a:endParaRPr lang="en-US" dirty="0"/>
          </a:p>
        </p:txBody>
      </p:sp>
      <p:sp>
        <p:nvSpPr>
          <p:cNvPr id="4" name="Title 3"/>
          <p:cNvSpPr>
            <a:spLocks noGrp="1"/>
          </p:cNvSpPr>
          <p:nvPr>
            <p:ph type="title"/>
          </p:nvPr>
        </p:nvSpPr>
        <p:spPr/>
        <p:txBody>
          <a:bodyPr/>
          <a:lstStyle/>
          <a:p>
            <a:r>
              <a:rPr lang="en-US" dirty="0"/>
              <a:t>User Stories</a:t>
            </a:r>
          </a:p>
        </p:txBody>
      </p:sp>
    </p:spTree>
    <p:extLst>
      <p:ext uri="{BB962C8B-B14F-4D97-AF65-F5344CB8AC3E}">
        <p14:creationId xmlns:p14="http://schemas.microsoft.com/office/powerpoint/2010/main" val="3756845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55676B-E51E-47D0-BB1C-3CB42328ED1A}"/>
              </a:ext>
            </a:extLst>
          </p:cNvPr>
          <p:cNvSpPr>
            <a:spLocks noGrp="1"/>
          </p:cNvSpPr>
          <p:nvPr>
            <p:ph type="title"/>
          </p:nvPr>
        </p:nvSpPr>
        <p:spPr/>
        <p:txBody>
          <a:bodyPr/>
          <a:lstStyle/>
          <a:p>
            <a:r>
              <a:rPr lang="en-IE" dirty="0"/>
              <a:t>Suggestion On test steps</a:t>
            </a:r>
          </a:p>
        </p:txBody>
      </p:sp>
      <p:grpSp>
        <p:nvGrpSpPr>
          <p:cNvPr id="6" name="Group 5">
            <a:extLst>
              <a:ext uri="{FF2B5EF4-FFF2-40B4-BE49-F238E27FC236}">
                <a16:creationId xmlns:a16="http://schemas.microsoft.com/office/drawing/2014/main" id="{DF534CDA-5605-46F6-9F8F-B0DEDD4569BF}"/>
              </a:ext>
            </a:extLst>
          </p:cNvPr>
          <p:cNvGrpSpPr/>
          <p:nvPr/>
        </p:nvGrpSpPr>
        <p:grpSpPr>
          <a:xfrm>
            <a:off x="1812535" y="1357312"/>
            <a:ext cx="9146302" cy="4143375"/>
            <a:chOff x="1972023" y="1800000"/>
            <a:chExt cx="9146302" cy="4143375"/>
          </a:xfrm>
        </p:grpSpPr>
        <p:pic>
          <p:nvPicPr>
            <p:cNvPr id="4" name="Picture 3">
              <a:extLst>
                <a:ext uri="{FF2B5EF4-FFF2-40B4-BE49-F238E27FC236}">
                  <a16:creationId xmlns:a16="http://schemas.microsoft.com/office/drawing/2014/main" id="{011B4BF3-ABBB-4137-A539-2A5F9762A917}"/>
                </a:ext>
              </a:extLst>
            </p:cNvPr>
            <p:cNvPicPr>
              <a:picLocks noChangeAspect="1"/>
            </p:cNvPicPr>
            <p:nvPr/>
          </p:nvPicPr>
          <p:blipFill>
            <a:blip r:embed="rId2"/>
            <a:stretch>
              <a:fillRect/>
            </a:stretch>
          </p:blipFill>
          <p:spPr>
            <a:xfrm>
              <a:off x="1972023" y="1800000"/>
              <a:ext cx="8448675" cy="4143375"/>
            </a:xfrm>
            <a:prstGeom prst="rect">
              <a:avLst/>
            </a:prstGeom>
          </p:spPr>
        </p:pic>
        <p:sp>
          <p:nvSpPr>
            <p:cNvPr id="5" name="TextBox 4">
              <a:extLst>
                <a:ext uri="{FF2B5EF4-FFF2-40B4-BE49-F238E27FC236}">
                  <a16:creationId xmlns:a16="http://schemas.microsoft.com/office/drawing/2014/main" id="{16F5F804-2082-470A-B0D6-5F1FB1EBD97B}"/>
                </a:ext>
              </a:extLst>
            </p:cNvPr>
            <p:cNvSpPr txBox="1"/>
            <p:nvPr/>
          </p:nvSpPr>
          <p:spPr>
            <a:xfrm>
              <a:off x="10420698" y="3028890"/>
              <a:ext cx="697627" cy="400110"/>
            </a:xfrm>
            <a:prstGeom prst="rect">
              <a:avLst/>
            </a:prstGeom>
            <a:noFill/>
          </p:spPr>
          <p:txBody>
            <a:bodyPr wrap="none" rtlCol="0">
              <a:spAutoFit/>
            </a:bodyPr>
            <a:lstStyle/>
            <a:p>
              <a:r>
                <a:rPr lang="en-IE" dirty="0"/>
                <a:t>……</a:t>
              </a:r>
            </a:p>
          </p:txBody>
        </p:sp>
      </p:gr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78F12DA-F442-463F-8F41-4F7281592FC7}"/>
                  </a:ext>
                </a:extLst>
              </p14:cNvPr>
              <p14:cNvContentPartPr/>
              <p14:nvPr/>
            </p14:nvContentPartPr>
            <p14:xfrm>
              <a:off x="3117960" y="3949560"/>
              <a:ext cx="3206880" cy="95760"/>
            </p14:xfrm>
          </p:contentPart>
        </mc:Choice>
        <mc:Fallback>
          <p:pic>
            <p:nvPicPr>
              <p:cNvPr id="2" name="Ink 1">
                <a:extLst>
                  <a:ext uri="{FF2B5EF4-FFF2-40B4-BE49-F238E27FC236}">
                    <a16:creationId xmlns:a16="http://schemas.microsoft.com/office/drawing/2014/main" id="{F78F12DA-F442-463F-8F41-4F7281592FC7}"/>
                  </a:ext>
                </a:extLst>
              </p:cNvPr>
              <p:cNvPicPr/>
              <p:nvPr/>
            </p:nvPicPr>
            <p:blipFill>
              <a:blip r:embed="rId4"/>
              <a:stretch>
                <a:fillRect/>
              </a:stretch>
            </p:blipFill>
            <p:spPr>
              <a:xfrm>
                <a:off x="3102120" y="3886200"/>
                <a:ext cx="3238200" cy="222480"/>
              </a:xfrm>
              <a:prstGeom prst="rect">
                <a:avLst/>
              </a:prstGeom>
            </p:spPr>
          </p:pic>
        </mc:Fallback>
      </mc:AlternateContent>
    </p:spTree>
    <p:extLst>
      <p:ext uri="{BB962C8B-B14F-4D97-AF65-F5344CB8AC3E}">
        <p14:creationId xmlns:p14="http://schemas.microsoft.com/office/powerpoint/2010/main" val="3738042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37F15-54DD-4C4C-85B5-3008734A8519}"/>
              </a:ext>
            </a:extLst>
          </p:cNvPr>
          <p:cNvSpPr>
            <a:spLocks noGrp="1"/>
          </p:cNvSpPr>
          <p:nvPr>
            <p:ph idx="1"/>
          </p:nvPr>
        </p:nvSpPr>
        <p:spPr/>
        <p:txBody>
          <a:bodyPr/>
          <a:lstStyle/>
          <a:p>
            <a:r>
              <a:rPr lang="en-IE" dirty="0"/>
              <a:t>REST API Layer testing</a:t>
            </a:r>
          </a:p>
          <a:p>
            <a:pPr lvl="2"/>
            <a:r>
              <a:rPr lang="en-IE" dirty="0"/>
              <a:t>Can cover a lot of functionality – particularly for queries</a:t>
            </a:r>
          </a:p>
          <a:p>
            <a:endParaRPr lang="en-IE" dirty="0"/>
          </a:p>
          <a:p>
            <a:endParaRPr lang="en-IE" dirty="0"/>
          </a:p>
          <a:p>
            <a:r>
              <a:rPr lang="en-IE" dirty="0"/>
              <a:t>UI testing</a:t>
            </a:r>
          </a:p>
          <a:p>
            <a:pPr lvl="2"/>
            <a:r>
              <a:rPr lang="en-IE" dirty="0"/>
              <a:t>Manual UI talking to server to develop / integrate </a:t>
            </a:r>
          </a:p>
          <a:p>
            <a:pPr lvl="2"/>
            <a:r>
              <a:rPr lang="en-IE" dirty="0"/>
              <a:t>Capture your API</a:t>
            </a:r>
          </a:p>
          <a:p>
            <a:pPr lvl="2"/>
            <a:r>
              <a:rPr lang="en-IE" dirty="0"/>
              <a:t>Selenium running towards server</a:t>
            </a:r>
          </a:p>
          <a:p>
            <a:pPr lvl="2"/>
            <a:endParaRPr lang="en-IE" dirty="0"/>
          </a:p>
          <a:p>
            <a:pPr lvl="2"/>
            <a:r>
              <a:rPr lang="en-IE" dirty="0"/>
              <a:t>Nirvana – auto generated Stubs for UI to test against mock server– fast UI testing</a:t>
            </a:r>
          </a:p>
          <a:p>
            <a:pPr lvl="2"/>
            <a:r>
              <a:rPr lang="en-IE" dirty="0"/>
              <a:t> </a:t>
            </a:r>
          </a:p>
        </p:txBody>
      </p:sp>
      <p:sp>
        <p:nvSpPr>
          <p:cNvPr id="3" name="Title 2">
            <a:extLst>
              <a:ext uri="{FF2B5EF4-FFF2-40B4-BE49-F238E27FC236}">
                <a16:creationId xmlns:a16="http://schemas.microsoft.com/office/drawing/2014/main" id="{4947098E-1C11-479C-BA4B-F6B685AB1C90}"/>
              </a:ext>
            </a:extLst>
          </p:cNvPr>
          <p:cNvSpPr>
            <a:spLocks noGrp="1"/>
          </p:cNvSpPr>
          <p:nvPr>
            <p:ph type="title"/>
          </p:nvPr>
        </p:nvSpPr>
        <p:spPr/>
        <p:txBody>
          <a:bodyPr/>
          <a:lstStyle/>
          <a:p>
            <a:r>
              <a:rPr lang="en-IE" dirty="0"/>
              <a:t>Further test strategy</a:t>
            </a:r>
          </a:p>
        </p:txBody>
      </p:sp>
    </p:spTree>
    <p:extLst>
      <p:ext uri="{BB962C8B-B14F-4D97-AF65-F5344CB8AC3E}">
        <p14:creationId xmlns:p14="http://schemas.microsoft.com/office/powerpoint/2010/main" val="636167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37F15-54DD-4C4C-85B5-3008734A8519}"/>
              </a:ext>
            </a:extLst>
          </p:cNvPr>
          <p:cNvSpPr>
            <a:spLocks noGrp="1"/>
          </p:cNvSpPr>
          <p:nvPr>
            <p:ph idx="1"/>
          </p:nvPr>
        </p:nvSpPr>
        <p:spPr/>
        <p:txBody>
          <a:bodyPr/>
          <a:lstStyle/>
          <a:p>
            <a:r>
              <a:rPr lang="en-IE" dirty="0"/>
              <a:t>REST API Layer testing</a:t>
            </a:r>
          </a:p>
          <a:p>
            <a:pPr lvl="2"/>
            <a:r>
              <a:rPr lang="en-IE" dirty="0"/>
              <a:t>Can cover a lot of functionality – particularly for queries</a:t>
            </a:r>
          </a:p>
          <a:p>
            <a:endParaRPr lang="en-IE" dirty="0"/>
          </a:p>
          <a:p>
            <a:endParaRPr lang="en-IE" dirty="0"/>
          </a:p>
          <a:p>
            <a:r>
              <a:rPr lang="en-IE" dirty="0"/>
              <a:t>UI testing</a:t>
            </a:r>
          </a:p>
          <a:p>
            <a:pPr lvl="2"/>
            <a:r>
              <a:rPr lang="en-IE" dirty="0"/>
              <a:t>Manual UI talking to server to develop / integrate </a:t>
            </a:r>
          </a:p>
          <a:p>
            <a:pPr lvl="2"/>
            <a:r>
              <a:rPr lang="en-IE" dirty="0"/>
              <a:t>Capture your API</a:t>
            </a:r>
          </a:p>
          <a:p>
            <a:pPr lvl="2"/>
            <a:r>
              <a:rPr lang="en-IE" dirty="0"/>
              <a:t>Selenium running towards server</a:t>
            </a:r>
          </a:p>
          <a:p>
            <a:pPr lvl="2"/>
            <a:endParaRPr lang="en-IE" dirty="0"/>
          </a:p>
          <a:p>
            <a:pPr lvl="2"/>
            <a:r>
              <a:rPr lang="en-IE" dirty="0"/>
              <a:t>Nirvana – auto generated Stubs for UI to test against mock server– fast UI testing</a:t>
            </a:r>
          </a:p>
          <a:p>
            <a:pPr lvl="2"/>
            <a:r>
              <a:rPr lang="en-IE" dirty="0"/>
              <a:t> </a:t>
            </a:r>
          </a:p>
        </p:txBody>
      </p:sp>
      <p:sp>
        <p:nvSpPr>
          <p:cNvPr id="3" name="Title 2">
            <a:extLst>
              <a:ext uri="{FF2B5EF4-FFF2-40B4-BE49-F238E27FC236}">
                <a16:creationId xmlns:a16="http://schemas.microsoft.com/office/drawing/2014/main" id="{4947098E-1C11-479C-BA4B-F6B685AB1C90}"/>
              </a:ext>
            </a:extLst>
          </p:cNvPr>
          <p:cNvSpPr>
            <a:spLocks noGrp="1"/>
          </p:cNvSpPr>
          <p:nvPr>
            <p:ph type="title"/>
          </p:nvPr>
        </p:nvSpPr>
        <p:spPr/>
        <p:txBody>
          <a:bodyPr/>
          <a:lstStyle/>
          <a:p>
            <a:r>
              <a:rPr lang="en-IE" dirty="0"/>
              <a:t>Further test strategy</a:t>
            </a:r>
          </a:p>
        </p:txBody>
      </p:sp>
      <p:sp>
        <p:nvSpPr>
          <p:cNvPr id="4" name="TextBox 3">
            <a:extLst>
              <a:ext uri="{FF2B5EF4-FFF2-40B4-BE49-F238E27FC236}">
                <a16:creationId xmlns:a16="http://schemas.microsoft.com/office/drawing/2014/main" id="{49DC0889-56C6-4A7F-9685-35F3CADEB7C4}"/>
              </a:ext>
            </a:extLst>
          </p:cNvPr>
          <p:cNvSpPr txBox="1"/>
          <p:nvPr/>
        </p:nvSpPr>
        <p:spPr>
          <a:xfrm>
            <a:off x="8016949" y="2370662"/>
            <a:ext cx="3411511" cy="1323439"/>
          </a:xfrm>
          <a:prstGeom prst="rect">
            <a:avLst/>
          </a:prstGeom>
          <a:noFill/>
          <a:ln>
            <a:solidFill>
              <a:schemeClr val="tx1"/>
            </a:solidFill>
          </a:ln>
        </p:spPr>
        <p:txBody>
          <a:bodyPr wrap="none" rtlCol="0">
            <a:spAutoFit/>
          </a:bodyPr>
          <a:lstStyle/>
          <a:p>
            <a:r>
              <a:rPr lang="en-IE" dirty="0"/>
              <a:t>Don’t test POJOs</a:t>
            </a:r>
          </a:p>
          <a:p>
            <a:endParaRPr lang="en-IE" dirty="0"/>
          </a:p>
          <a:p>
            <a:r>
              <a:rPr lang="en-IE" dirty="0"/>
              <a:t>Import – unit test file import  </a:t>
            </a:r>
          </a:p>
        </p:txBody>
      </p:sp>
    </p:spTree>
    <p:extLst>
      <p:ext uri="{BB962C8B-B14F-4D97-AF65-F5344CB8AC3E}">
        <p14:creationId xmlns:p14="http://schemas.microsoft.com/office/powerpoint/2010/main" val="4076654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37F15-54DD-4C4C-85B5-3008734A8519}"/>
              </a:ext>
            </a:extLst>
          </p:cNvPr>
          <p:cNvSpPr>
            <a:spLocks noGrp="1"/>
          </p:cNvSpPr>
          <p:nvPr>
            <p:ph idx="1"/>
          </p:nvPr>
        </p:nvSpPr>
        <p:spPr/>
        <p:txBody>
          <a:bodyPr/>
          <a:lstStyle/>
          <a:p>
            <a:r>
              <a:rPr lang="en-IE" dirty="0"/>
              <a:t>REST API Layer testing</a:t>
            </a:r>
          </a:p>
          <a:p>
            <a:pPr lvl="2"/>
            <a:r>
              <a:rPr lang="en-IE" dirty="0"/>
              <a:t>Can cover a lot of functionality – particularly for queries</a:t>
            </a:r>
          </a:p>
          <a:p>
            <a:endParaRPr lang="en-IE" dirty="0"/>
          </a:p>
          <a:p>
            <a:endParaRPr lang="en-IE" dirty="0"/>
          </a:p>
          <a:p>
            <a:r>
              <a:rPr lang="en-IE" dirty="0"/>
              <a:t>UI testing</a:t>
            </a:r>
          </a:p>
          <a:p>
            <a:pPr lvl="2"/>
            <a:r>
              <a:rPr lang="en-IE" dirty="0"/>
              <a:t>Manual UI talking to server to develop / integrate </a:t>
            </a:r>
          </a:p>
          <a:p>
            <a:pPr lvl="2"/>
            <a:r>
              <a:rPr lang="en-IE" dirty="0"/>
              <a:t>Capture your API</a:t>
            </a:r>
          </a:p>
          <a:p>
            <a:pPr lvl="2"/>
            <a:r>
              <a:rPr lang="en-IE" dirty="0"/>
              <a:t>Selenium running towards server</a:t>
            </a:r>
          </a:p>
          <a:p>
            <a:pPr lvl="2"/>
            <a:endParaRPr lang="en-IE" dirty="0"/>
          </a:p>
          <a:p>
            <a:pPr lvl="2"/>
            <a:r>
              <a:rPr lang="en-IE" dirty="0"/>
              <a:t>Nirvana – auto generated Stubs for UI to test against mock server– fast UI testing</a:t>
            </a:r>
          </a:p>
          <a:p>
            <a:pPr lvl="2"/>
            <a:r>
              <a:rPr lang="en-IE" dirty="0"/>
              <a:t> </a:t>
            </a:r>
          </a:p>
        </p:txBody>
      </p:sp>
      <p:sp>
        <p:nvSpPr>
          <p:cNvPr id="3" name="Title 2">
            <a:extLst>
              <a:ext uri="{FF2B5EF4-FFF2-40B4-BE49-F238E27FC236}">
                <a16:creationId xmlns:a16="http://schemas.microsoft.com/office/drawing/2014/main" id="{4947098E-1C11-479C-BA4B-F6B685AB1C90}"/>
              </a:ext>
            </a:extLst>
          </p:cNvPr>
          <p:cNvSpPr>
            <a:spLocks noGrp="1"/>
          </p:cNvSpPr>
          <p:nvPr>
            <p:ph type="title"/>
          </p:nvPr>
        </p:nvSpPr>
        <p:spPr/>
        <p:txBody>
          <a:bodyPr/>
          <a:lstStyle/>
          <a:p>
            <a:r>
              <a:rPr lang="en-IE" dirty="0"/>
              <a:t>Further test strategy</a:t>
            </a:r>
          </a:p>
        </p:txBody>
      </p:sp>
      <p:sp>
        <p:nvSpPr>
          <p:cNvPr id="4" name="TextBox 3">
            <a:extLst>
              <a:ext uri="{FF2B5EF4-FFF2-40B4-BE49-F238E27FC236}">
                <a16:creationId xmlns:a16="http://schemas.microsoft.com/office/drawing/2014/main" id="{49DC0889-56C6-4A7F-9685-35F3CADEB7C4}"/>
              </a:ext>
            </a:extLst>
          </p:cNvPr>
          <p:cNvSpPr txBox="1"/>
          <p:nvPr/>
        </p:nvSpPr>
        <p:spPr>
          <a:xfrm>
            <a:off x="8016949" y="2370662"/>
            <a:ext cx="3411511" cy="1323439"/>
          </a:xfrm>
          <a:prstGeom prst="rect">
            <a:avLst/>
          </a:prstGeom>
          <a:noFill/>
          <a:ln>
            <a:solidFill>
              <a:schemeClr val="tx1"/>
            </a:solidFill>
          </a:ln>
        </p:spPr>
        <p:txBody>
          <a:bodyPr wrap="none" rtlCol="0">
            <a:spAutoFit/>
          </a:bodyPr>
          <a:lstStyle/>
          <a:p>
            <a:r>
              <a:rPr lang="en-IE" dirty="0"/>
              <a:t>Don’t test POJOs</a:t>
            </a:r>
          </a:p>
          <a:p>
            <a:endParaRPr lang="en-IE" dirty="0"/>
          </a:p>
          <a:p>
            <a:r>
              <a:rPr lang="en-IE" dirty="0"/>
              <a:t>Import – unit test file import  </a:t>
            </a:r>
          </a:p>
        </p:txBody>
      </p:sp>
      <p:sp>
        <p:nvSpPr>
          <p:cNvPr id="5" name="TextBox 4">
            <a:extLst>
              <a:ext uri="{FF2B5EF4-FFF2-40B4-BE49-F238E27FC236}">
                <a16:creationId xmlns:a16="http://schemas.microsoft.com/office/drawing/2014/main" id="{3856D9BF-0154-454C-9B5C-3DCD1E6EBF81}"/>
              </a:ext>
            </a:extLst>
          </p:cNvPr>
          <p:cNvSpPr txBox="1"/>
          <p:nvPr/>
        </p:nvSpPr>
        <p:spPr>
          <a:xfrm>
            <a:off x="7651798" y="3895183"/>
            <a:ext cx="3886000" cy="1323439"/>
          </a:xfrm>
          <a:prstGeom prst="rect">
            <a:avLst/>
          </a:prstGeom>
          <a:solidFill>
            <a:srgbClr val="99CCFF"/>
          </a:solidFill>
          <a:ln>
            <a:solidFill>
              <a:schemeClr val="tx1"/>
            </a:solidFill>
          </a:ln>
        </p:spPr>
        <p:txBody>
          <a:bodyPr wrap="none" rtlCol="0">
            <a:spAutoFit/>
          </a:bodyPr>
          <a:lstStyle/>
          <a:p>
            <a:r>
              <a:rPr lang="en-IE" dirty="0"/>
              <a:t>At Demo – working SW is key</a:t>
            </a:r>
          </a:p>
          <a:p>
            <a:endParaRPr lang="en-IE" dirty="0"/>
          </a:p>
          <a:p>
            <a:r>
              <a:rPr lang="en-IE" dirty="0"/>
              <a:t>Plus a statement on test solution</a:t>
            </a:r>
          </a:p>
        </p:txBody>
      </p:sp>
    </p:spTree>
    <p:extLst>
      <p:ext uri="{BB962C8B-B14F-4D97-AF65-F5344CB8AC3E}">
        <p14:creationId xmlns:p14="http://schemas.microsoft.com/office/powerpoint/2010/main" val="28345691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Logo_ChapterSlide_Wide">
            <a:extLst>
              <a:ext uri="{FF2B5EF4-FFF2-40B4-BE49-F238E27FC236}">
                <a16:creationId xmlns:a16="http://schemas.microsoft.com/office/drawing/2014/main" id="{0B59ADF2-812C-4C6B-AE41-DB1CF32DAE13}"/>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0" y="-60325"/>
            <a:ext cx="12192000" cy="6858000"/>
          </a:xfrm>
          <a:prstGeom prst="rect">
            <a:avLst/>
          </a:prstGeom>
        </p:spPr>
      </p:pic>
    </p:spTree>
    <p:extLst>
      <p:ext uri="{BB962C8B-B14F-4D97-AF65-F5344CB8AC3E}">
        <p14:creationId xmlns:p14="http://schemas.microsoft.com/office/powerpoint/2010/main" val="420377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It can be difficult to extract examples for user story</a:t>
            </a:r>
          </a:p>
          <a:p>
            <a:pPr lvl="1"/>
            <a:r>
              <a:rPr lang="en-US" dirty="0"/>
              <a:t>Process is unstructured</a:t>
            </a:r>
          </a:p>
          <a:p>
            <a:pPr lvl="1"/>
            <a:r>
              <a:rPr lang="en-US" dirty="0"/>
              <a:t>Takes too long and becomes boring</a:t>
            </a:r>
          </a:p>
          <a:p>
            <a:endParaRPr lang="en-US" dirty="0"/>
          </a:p>
          <a:p>
            <a:r>
              <a:rPr lang="en-US" dirty="0"/>
              <a:t>This workshop introduces a technique known as </a:t>
            </a:r>
            <a:r>
              <a:rPr lang="en-US" i="1" dirty="0"/>
              <a:t>Example Mapping</a:t>
            </a:r>
          </a:p>
          <a:p>
            <a:pPr lvl="1"/>
            <a:r>
              <a:rPr lang="en-US" dirty="0"/>
              <a:t>Keeps conversation short yet productive</a:t>
            </a:r>
          </a:p>
          <a:p>
            <a:pPr lvl="1"/>
            <a:r>
              <a:rPr lang="en-US" dirty="0"/>
              <a:t>Forms the basis from which executable specifications can be defined</a:t>
            </a:r>
          </a:p>
        </p:txBody>
      </p:sp>
      <p:sp>
        <p:nvSpPr>
          <p:cNvPr id="3" name="Title 2"/>
          <p:cNvSpPr>
            <a:spLocks noGrp="1"/>
          </p:cNvSpPr>
          <p:nvPr>
            <p:ph type="title"/>
          </p:nvPr>
        </p:nvSpPr>
        <p:spPr/>
        <p:txBody>
          <a:bodyPr/>
          <a:lstStyle/>
          <a:p>
            <a:r>
              <a:rPr lang="en-US" dirty="0"/>
              <a:t>From Stories to Examples</a:t>
            </a:r>
          </a:p>
        </p:txBody>
      </p:sp>
    </p:spTree>
    <p:extLst>
      <p:ext uri="{BB962C8B-B14F-4D97-AF65-F5344CB8AC3E}">
        <p14:creationId xmlns:p14="http://schemas.microsoft.com/office/powerpoint/2010/main" val="1049685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4935" y="112715"/>
            <a:ext cx="9992784" cy="1085371"/>
          </a:xfrm>
        </p:spPr>
        <p:txBody>
          <a:bodyPr/>
          <a:lstStyle/>
          <a:p>
            <a:r>
              <a:rPr lang="en-US" dirty="0"/>
              <a:t>Example Mapping Map</a:t>
            </a:r>
          </a:p>
        </p:txBody>
      </p:sp>
      <p:pic>
        <p:nvPicPr>
          <p:cNvPr id="9" name="Picture 8"/>
          <p:cNvPicPr>
            <a:picLocks noChangeAspect="1"/>
          </p:cNvPicPr>
          <p:nvPr/>
        </p:nvPicPr>
        <p:blipFill>
          <a:blip r:embed="rId2"/>
          <a:stretch>
            <a:fillRect/>
          </a:stretch>
        </p:blipFill>
        <p:spPr>
          <a:xfrm>
            <a:off x="2047534" y="900000"/>
            <a:ext cx="9048014" cy="5958000"/>
          </a:xfrm>
          <a:prstGeom prst="rect">
            <a:avLst/>
          </a:prstGeom>
        </p:spPr>
      </p:pic>
    </p:spTree>
    <p:extLst>
      <p:ext uri="{BB962C8B-B14F-4D97-AF65-F5344CB8AC3E}">
        <p14:creationId xmlns:p14="http://schemas.microsoft.com/office/powerpoint/2010/main" val="727364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Examples are a great way to explore user story and problem domain</a:t>
            </a:r>
          </a:p>
          <a:p>
            <a:pPr lvl="1"/>
            <a:r>
              <a:rPr lang="en-US" dirty="0"/>
              <a:t>Also form basis for acceptance tests</a:t>
            </a:r>
          </a:p>
          <a:p>
            <a:pPr lvl="1"/>
            <a:endParaRPr lang="en-US" dirty="0"/>
          </a:p>
          <a:p>
            <a:r>
              <a:rPr lang="en-US" dirty="0"/>
              <a:t>As conversation progresses important items that should be captured include: </a:t>
            </a:r>
          </a:p>
          <a:p>
            <a:pPr marL="812800" lvl="1" indent="-457200">
              <a:buFont typeface="+mj-lt"/>
              <a:buAutoNum type="arabicPeriod"/>
            </a:pPr>
            <a:r>
              <a:rPr lang="en-US" b="1" dirty="0"/>
              <a:t>Rules</a:t>
            </a:r>
          </a:p>
          <a:p>
            <a:pPr lvl="2"/>
            <a:r>
              <a:rPr lang="en-US" dirty="0"/>
              <a:t>Agreed constraints on the story</a:t>
            </a:r>
          </a:p>
          <a:p>
            <a:pPr marL="812800" lvl="1" indent="-457200">
              <a:buFont typeface="+mj-lt"/>
              <a:buAutoNum type="arabicPeriod"/>
            </a:pPr>
            <a:r>
              <a:rPr lang="en-US" b="1" dirty="0"/>
              <a:t>Questions</a:t>
            </a:r>
          </a:p>
          <a:p>
            <a:pPr lvl="2"/>
            <a:r>
              <a:rPr lang="en-US" dirty="0"/>
              <a:t>Nobody involved knows the answer </a:t>
            </a:r>
            <a:r>
              <a:rPr lang="mr-IN" dirty="0"/>
              <a:t>–</a:t>
            </a:r>
            <a:r>
              <a:rPr lang="en-US" dirty="0"/>
              <a:t> or assumptions made so as to progress</a:t>
            </a:r>
          </a:p>
          <a:p>
            <a:pPr marL="812800" lvl="1" indent="-457200">
              <a:buFont typeface="+mj-lt"/>
              <a:buAutoNum type="arabicPeriod"/>
            </a:pPr>
            <a:r>
              <a:rPr lang="en-US" b="1" dirty="0"/>
              <a:t>New stories</a:t>
            </a:r>
          </a:p>
          <a:p>
            <a:pPr lvl="2"/>
            <a:r>
              <a:rPr lang="en-US" dirty="0"/>
              <a:t>Discovered or sliced as conversation progresses </a:t>
            </a:r>
          </a:p>
        </p:txBody>
      </p:sp>
      <p:sp>
        <p:nvSpPr>
          <p:cNvPr id="3" name="Title 2"/>
          <p:cNvSpPr>
            <a:spLocks noGrp="1"/>
          </p:cNvSpPr>
          <p:nvPr>
            <p:ph type="title"/>
          </p:nvPr>
        </p:nvSpPr>
        <p:spPr/>
        <p:txBody>
          <a:bodyPr/>
          <a:lstStyle/>
          <a:p>
            <a:r>
              <a:rPr lang="en-US" dirty="0"/>
              <a:t>Example Mapping</a:t>
            </a:r>
          </a:p>
        </p:txBody>
      </p:sp>
    </p:spTree>
    <p:extLst>
      <p:ext uri="{BB962C8B-B14F-4D97-AF65-F5344CB8AC3E}">
        <p14:creationId xmlns:p14="http://schemas.microsoft.com/office/powerpoint/2010/main" val="648119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BACA4C-4448-4653-AC2F-C02471EAC8C0}"/>
              </a:ext>
            </a:extLst>
          </p:cNvPr>
          <p:cNvPicPr>
            <a:picLocks noChangeAspect="1"/>
          </p:cNvPicPr>
          <p:nvPr/>
        </p:nvPicPr>
        <p:blipFill>
          <a:blip r:embed="rId2"/>
          <a:stretch>
            <a:fillRect/>
          </a:stretch>
        </p:blipFill>
        <p:spPr>
          <a:xfrm>
            <a:off x="6712085" y="49781"/>
            <a:ext cx="5414593" cy="3565439"/>
          </a:xfrm>
          <a:prstGeom prst="rect">
            <a:avLst/>
          </a:prstGeom>
        </p:spPr>
      </p:pic>
      <p:sp>
        <p:nvSpPr>
          <p:cNvPr id="2" name="Content Placeholder 1"/>
          <p:cNvSpPr>
            <a:spLocks noGrp="1"/>
          </p:cNvSpPr>
          <p:nvPr>
            <p:ph idx="1"/>
          </p:nvPr>
        </p:nvSpPr>
        <p:spPr>
          <a:xfrm>
            <a:off x="328130" y="2726988"/>
            <a:ext cx="11135785" cy="3852000"/>
          </a:xfrm>
        </p:spPr>
        <p:txBody>
          <a:bodyPr/>
          <a:lstStyle/>
          <a:p>
            <a:r>
              <a:rPr lang="en-US" sz="2000" dirty="0"/>
              <a:t>Use a 4 </a:t>
            </a:r>
            <a:r>
              <a:rPr lang="en-US" sz="2000" dirty="0" err="1"/>
              <a:t>coloured</a:t>
            </a:r>
            <a:r>
              <a:rPr lang="en-US" sz="2000" dirty="0"/>
              <a:t> index cards to capture key information</a:t>
            </a:r>
          </a:p>
          <a:p>
            <a:pPr lvl="1"/>
            <a:r>
              <a:rPr lang="en-US" sz="1800" dirty="0"/>
              <a:t>Cards are completed as conversation progresses and laid out in a map</a:t>
            </a:r>
          </a:p>
          <a:p>
            <a:r>
              <a:rPr lang="en-US" sz="2000" b="1" dirty="0"/>
              <a:t>Step One</a:t>
            </a:r>
            <a:r>
              <a:rPr lang="en-US" sz="2000" dirty="0"/>
              <a:t>: Write story on a yellow card and place on table</a:t>
            </a:r>
          </a:p>
          <a:p>
            <a:r>
              <a:rPr lang="en-US" sz="2000" b="1" dirty="0"/>
              <a:t>Step Two</a:t>
            </a:r>
            <a:r>
              <a:rPr lang="en-US" sz="2000" dirty="0"/>
              <a:t>: Write acceptance criteria or rules on blue card</a:t>
            </a:r>
          </a:p>
          <a:p>
            <a:pPr lvl="1"/>
            <a:r>
              <a:rPr lang="en-US" sz="1800" dirty="0"/>
              <a:t>Place under yellow story card</a:t>
            </a:r>
          </a:p>
          <a:p>
            <a:r>
              <a:rPr lang="en-US" sz="2000" b="1" dirty="0"/>
              <a:t>Step Three</a:t>
            </a:r>
            <a:r>
              <a:rPr lang="en-US" sz="2000" dirty="0"/>
              <a:t>: For each acceptance criteria or write one or more examples on a greed card</a:t>
            </a:r>
          </a:p>
          <a:p>
            <a:pPr lvl="1"/>
            <a:r>
              <a:rPr lang="en-US" sz="1800" dirty="0"/>
              <a:t>Place under relevant blue card</a:t>
            </a:r>
          </a:p>
          <a:p>
            <a:r>
              <a:rPr lang="en-US" sz="2000" dirty="0"/>
              <a:t>Any questions that cannot be answered are written on a red card </a:t>
            </a:r>
          </a:p>
          <a:p>
            <a:r>
              <a:rPr lang="en-US" sz="2000" dirty="0"/>
              <a:t>Keep going until group is satisfied scope is clear or time is up</a:t>
            </a:r>
          </a:p>
          <a:p>
            <a:endParaRPr lang="en-US" sz="2000" dirty="0"/>
          </a:p>
          <a:p>
            <a:r>
              <a:rPr lang="en-US" sz="2000" dirty="0">
                <a:solidFill>
                  <a:schemeClr val="bg2">
                    <a:lumMod val="75000"/>
                  </a:schemeClr>
                </a:solidFill>
              </a:rPr>
              <a:t>Next step (later)  – use data to write cucumber tests (with data tables) to cover these examples</a:t>
            </a:r>
          </a:p>
          <a:p>
            <a:pPr lvl="6"/>
            <a:r>
              <a:rPr lang="en-US" sz="1600" dirty="0">
                <a:solidFill>
                  <a:schemeClr val="bg2">
                    <a:lumMod val="75000"/>
                  </a:schemeClr>
                </a:solidFill>
              </a:rPr>
              <a:t>With stricter Given, When , Then syntax</a:t>
            </a:r>
          </a:p>
        </p:txBody>
      </p:sp>
      <p:sp>
        <p:nvSpPr>
          <p:cNvPr id="3" name="Title 2"/>
          <p:cNvSpPr>
            <a:spLocks noGrp="1"/>
          </p:cNvSpPr>
          <p:nvPr>
            <p:ph type="title"/>
          </p:nvPr>
        </p:nvSpPr>
        <p:spPr/>
        <p:txBody>
          <a:bodyPr/>
          <a:lstStyle/>
          <a:p>
            <a:r>
              <a:rPr lang="en-US" dirty="0"/>
              <a:t>How It Works</a:t>
            </a:r>
          </a:p>
        </p:txBody>
      </p:sp>
    </p:spTree>
    <p:extLst>
      <p:ext uri="{BB962C8B-B14F-4D97-AF65-F5344CB8AC3E}">
        <p14:creationId xmlns:p14="http://schemas.microsoft.com/office/powerpoint/2010/main" val="2207185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Minimally session should have:</a:t>
            </a:r>
          </a:p>
          <a:p>
            <a:pPr lvl="1"/>
            <a:r>
              <a:rPr lang="en-US" dirty="0"/>
              <a:t>Product Owner</a:t>
            </a:r>
          </a:p>
          <a:p>
            <a:pPr lvl="1"/>
            <a:r>
              <a:rPr lang="en-US" dirty="0"/>
              <a:t>Developer</a:t>
            </a:r>
          </a:p>
          <a:p>
            <a:pPr lvl="1"/>
            <a:r>
              <a:rPr lang="en-US" dirty="0"/>
              <a:t>Test focused developer</a:t>
            </a:r>
          </a:p>
          <a:p>
            <a:pPr lvl="1"/>
            <a:endParaRPr lang="en-US" dirty="0"/>
          </a:p>
          <a:p>
            <a:r>
              <a:rPr lang="en-US" dirty="0"/>
              <a:t>Anybody else involved in the story should also attend</a:t>
            </a:r>
          </a:p>
          <a:p>
            <a:pPr lvl="1"/>
            <a:r>
              <a:rPr lang="en-US" dirty="0"/>
              <a:t>E.g. user experience member</a:t>
            </a:r>
          </a:p>
          <a:p>
            <a:r>
              <a:rPr lang="en-US" dirty="0"/>
              <a:t>In early stages of adopting example mapping then facilitator can be useful</a:t>
            </a:r>
          </a:p>
          <a:p>
            <a:pPr lvl="1"/>
            <a:r>
              <a:rPr lang="en-US" dirty="0"/>
              <a:t>Completes cards</a:t>
            </a:r>
          </a:p>
          <a:p>
            <a:endParaRPr lang="en-US" dirty="0"/>
          </a:p>
          <a:p>
            <a:pPr lvl="1"/>
            <a:endParaRPr lang="en-US" dirty="0"/>
          </a:p>
        </p:txBody>
      </p:sp>
      <p:sp>
        <p:nvSpPr>
          <p:cNvPr id="3" name="Title 2"/>
          <p:cNvSpPr>
            <a:spLocks noGrp="1"/>
          </p:cNvSpPr>
          <p:nvPr>
            <p:ph type="title"/>
          </p:nvPr>
        </p:nvSpPr>
        <p:spPr/>
        <p:txBody>
          <a:bodyPr>
            <a:normAutofit/>
          </a:bodyPr>
          <a:lstStyle/>
          <a:p>
            <a:r>
              <a:rPr lang="en-US" sz="3600" dirty="0"/>
              <a:t>Who Is Involved In Example Mapping</a:t>
            </a:r>
          </a:p>
        </p:txBody>
      </p:sp>
      <p:pic>
        <p:nvPicPr>
          <p:cNvPr id="1026" name="Picture 2" descr="Image result for three amigos female">
            <a:extLst>
              <a:ext uri="{FF2B5EF4-FFF2-40B4-BE49-F238E27FC236}">
                <a16:creationId xmlns:a16="http://schemas.microsoft.com/office/drawing/2014/main" id="{736430F9-F29A-4969-9493-C24D8580C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8221" y="1382646"/>
            <a:ext cx="2343150"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321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t>Example Mapping Session Purpose</a:t>
            </a:r>
          </a:p>
        </p:txBody>
      </p:sp>
      <p:sp>
        <p:nvSpPr>
          <p:cNvPr id="5" name="Freeform 3"/>
          <p:cNvSpPr>
            <a:spLocks noChangeAspect="1" noEditPoints="1"/>
          </p:cNvSpPr>
          <p:nvPr/>
        </p:nvSpPr>
        <p:spPr bwMode="auto">
          <a:xfrm>
            <a:off x="5327727" y="1873594"/>
            <a:ext cx="779462" cy="1219200"/>
          </a:xfrm>
          <a:custGeom>
            <a:avLst/>
            <a:gdLst>
              <a:gd name="T0" fmla="*/ 2147483646 w 208"/>
              <a:gd name="T1" fmla="*/ 2147483646 h 325"/>
              <a:gd name="T2" fmla="*/ 2147483646 w 208"/>
              <a:gd name="T3" fmla="*/ 2147483646 h 325"/>
              <a:gd name="T4" fmla="*/ 2147483646 w 208"/>
              <a:gd name="T5" fmla="*/ 2147483646 h 325"/>
              <a:gd name="T6" fmla="*/ 2147483646 w 208"/>
              <a:gd name="T7" fmla="*/ 2147483646 h 325"/>
              <a:gd name="T8" fmla="*/ 2147483646 w 208"/>
              <a:gd name="T9" fmla="*/ 2147483646 h 325"/>
              <a:gd name="T10" fmla="*/ 2147483646 w 208"/>
              <a:gd name="T11" fmla="*/ 2147483646 h 325"/>
              <a:gd name="T12" fmla="*/ 2147483646 w 208"/>
              <a:gd name="T13" fmla="*/ 2147483646 h 325"/>
              <a:gd name="T14" fmla="*/ 2147483646 w 208"/>
              <a:gd name="T15" fmla="*/ 2147483646 h 325"/>
              <a:gd name="T16" fmla="*/ 2147483646 w 208"/>
              <a:gd name="T17" fmla="*/ 2147483646 h 325"/>
              <a:gd name="T18" fmla="*/ 2147483646 w 208"/>
              <a:gd name="T19" fmla="*/ 2147483646 h 325"/>
              <a:gd name="T20" fmla="*/ 2147483646 w 208"/>
              <a:gd name="T21" fmla="*/ 2147483646 h 325"/>
              <a:gd name="T22" fmla="*/ 2147483646 w 208"/>
              <a:gd name="T23" fmla="*/ 2147483646 h 325"/>
              <a:gd name="T24" fmla="*/ 2147483646 w 208"/>
              <a:gd name="T25" fmla="*/ 0 h 325"/>
              <a:gd name="T26" fmla="*/ 2147483646 w 208"/>
              <a:gd name="T27" fmla="*/ 2147483646 h 325"/>
              <a:gd name="T28" fmla="*/ 2147483646 w 208"/>
              <a:gd name="T29" fmla="*/ 2147483646 h 325"/>
              <a:gd name="T30" fmla="*/ 0 w 208"/>
              <a:gd name="T31" fmla="*/ 2147483646 h 325"/>
              <a:gd name="T32" fmla="*/ 0 w 208"/>
              <a:gd name="T33" fmla="*/ 2147483646 h 325"/>
              <a:gd name="T34" fmla="*/ 2147483646 w 208"/>
              <a:gd name="T35" fmla="*/ 2147483646 h 325"/>
              <a:gd name="T36" fmla="*/ 2147483646 w 208"/>
              <a:gd name="T37" fmla="*/ 2147483646 h 325"/>
              <a:gd name="T38" fmla="*/ 2147483646 w 208"/>
              <a:gd name="T39" fmla="*/ 2147483646 h 325"/>
              <a:gd name="T40" fmla="*/ 2147483646 w 208"/>
              <a:gd name="T41" fmla="*/ 2147483646 h 325"/>
              <a:gd name="T42" fmla="*/ 2147483646 w 208"/>
              <a:gd name="T43" fmla="*/ 2147483646 h 325"/>
              <a:gd name="T44" fmla="*/ 2147483646 w 208"/>
              <a:gd name="T45" fmla="*/ 2147483646 h 325"/>
              <a:gd name="T46" fmla="*/ 2147483646 w 208"/>
              <a:gd name="T47" fmla="*/ 2147483646 h 325"/>
              <a:gd name="T48" fmla="*/ 2147483646 w 208"/>
              <a:gd name="T49" fmla="*/ 2147483646 h 325"/>
              <a:gd name="T50" fmla="*/ 2147483646 w 208"/>
              <a:gd name="T51" fmla="*/ 2147483646 h 325"/>
              <a:gd name="T52" fmla="*/ 2147483646 w 208"/>
              <a:gd name="T53" fmla="*/ 2147483646 h 325"/>
              <a:gd name="T54" fmla="*/ 2147483646 w 208"/>
              <a:gd name="T55" fmla="*/ 2147483646 h 325"/>
              <a:gd name="T56" fmla="*/ 2147483646 w 208"/>
              <a:gd name="T57" fmla="*/ 2147483646 h 325"/>
              <a:gd name="T58" fmla="*/ 2147483646 w 208"/>
              <a:gd name="T59" fmla="*/ 2147483646 h 325"/>
              <a:gd name="T60" fmla="*/ 2147483646 w 208"/>
              <a:gd name="T61" fmla="*/ 2147483646 h 325"/>
              <a:gd name="T62" fmla="*/ 2147483646 w 208"/>
              <a:gd name="T63" fmla="*/ 2147483646 h 325"/>
              <a:gd name="T64" fmla="*/ 2147483646 w 208"/>
              <a:gd name="T65" fmla="*/ 2147483646 h 325"/>
              <a:gd name="T66" fmla="*/ 2147483646 w 208"/>
              <a:gd name="T67" fmla="*/ 2147483646 h 325"/>
              <a:gd name="T68" fmla="*/ 2147483646 w 208"/>
              <a:gd name="T69" fmla="*/ 2147483646 h 325"/>
              <a:gd name="T70" fmla="*/ 2147483646 w 208"/>
              <a:gd name="T71" fmla="*/ 2147483646 h 325"/>
              <a:gd name="T72" fmla="*/ 2147483646 w 208"/>
              <a:gd name="T73" fmla="*/ 2147483646 h 325"/>
              <a:gd name="T74" fmla="*/ 2147483646 w 208"/>
              <a:gd name="T75" fmla="*/ 2147483646 h 325"/>
              <a:gd name="T76" fmla="*/ 2147483646 w 208"/>
              <a:gd name="T77" fmla="*/ 2147483646 h 325"/>
              <a:gd name="T78" fmla="*/ 2147483646 w 208"/>
              <a:gd name="T79" fmla="*/ 2147483646 h 325"/>
              <a:gd name="T80" fmla="*/ 2147483646 w 208"/>
              <a:gd name="T81" fmla="*/ 2147483646 h 325"/>
              <a:gd name="T82" fmla="*/ 2147483646 w 208"/>
              <a:gd name="T83" fmla="*/ 2147483646 h 3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8" h="325">
                <a:moveTo>
                  <a:pt x="162" y="146"/>
                </a:moveTo>
                <a:cubicBezTo>
                  <a:pt x="179" y="131"/>
                  <a:pt x="189" y="109"/>
                  <a:pt x="189" y="85"/>
                </a:cubicBezTo>
                <a:cubicBezTo>
                  <a:pt x="189" y="68"/>
                  <a:pt x="184" y="52"/>
                  <a:pt x="175" y="39"/>
                </a:cubicBezTo>
                <a:cubicBezTo>
                  <a:pt x="173" y="35"/>
                  <a:pt x="168" y="34"/>
                  <a:pt x="164" y="36"/>
                </a:cubicBezTo>
                <a:cubicBezTo>
                  <a:pt x="160" y="39"/>
                  <a:pt x="159" y="44"/>
                  <a:pt x="162" y="47"/>
                </a:cubicBezTo>
                <a:cubicBezTo>
                  <a:pt x="169" y="58"/>
                  <a:pt x="173" y="71"/>
                  <a:pt x="173" y="85"/>
                </a:cubicBezTo>
                <a:cubicBezTo>
                  <a:pt x="173" y="123"/>
                  <a:pt x="142" y="154"/>
                  <a:pt x="104" y="154"/>
                </a:cubicBezTo>
                <a:cubicBezTo>
                  <a:pt x="66" y="154"/>
                  <a:pt x="35" y="123"/>
                  <a:pt x="35" y="85"/>
                </a:cubicBezTo>
                <a:cubicBezTo>
                  <a:pt x="35" y="47"/>
                  <a:pt x="66" y="16"/>
                  <a:pt x="104" y="16"/>
                </a:cubicBezTo>
                <a:cubicBezTo>
                  <a:pt x="118" y="16"/>
                  <a:pt x="131" y="20"/>
                  <a:pt x="142" y="27"/>
                </a:cubicBezTo>
                <a:cubicBezTo>
                  <a:pt x="145" y="30"/>
                  <a:pt x="150" y="29"/>
                  <a:pt x="153" y="25"/>
                </a:cubicBezTo>
                <a:cubicBezTo>
                  <a:pt x="155" y="21"/>
                  <a:pt x="154" y="16"/>
                  <a:pt x="150" y="14"/>
                </a:cubicBezTo>
                <a:cubicBezTo>
                  <a:pt x="137" y="5"/>
                  <a:pt x="121" y="0"/>
                  <a:pt x="104" y="0"/>
                </a:cubicBezTo>
                <a:cubicBezTo>
                  <a:pt x="57" y="0"/>
                  <a:pt x="19" y="38"/>
                  <a:pt x="19" y="85"/>
                </a:cubicBezTo>
                <a:cubicBezTo>
                  <a:pt x="19" y="109"/>
                  <a:pt x="30" y="131"/>
                  <a:pt x="46" y="146"/>
                </a:cubicBezTo>
                <a:cubicBezTo>
                  <a:pt x="25" y="159"/>
                  <a:pt x="0" y="181"/>
                  <a:pt x="0" y="220"/>
                </a:cubicBezTo>
                <a:cubicBezTo>
                  <a:pt x="0" y="304"/>
                  <a:pt x="0" y="304"/>
                  <a:pt x="0" y="304"/>
                </a:cubicBezTo>
                <a:cubicBezTo>
                  <a:pt x="0" y="313"/>
                  <a:pt x="6" y="325"/>
                  <a:pt x="21" y="325"/>
                </a:cubicBezTo>
                <a:cubicBezTo>
                  <a:pt x="187" y="325"/>
                  <a:pt x="187" y="325"/>
                  <a:pt x="187" y="325"/>
                </a:cubicBezTo>
                <a:cubicBezTo>
                  <a:pt x="196" y="325"/>
                  <a:pt x="208" y="320"/>
                  <a:pt x="208" y="304"/>
                </a:cubicBezTo>
                <a:cubicBezTo>
                  <a:pt x="208" y="220"/>
                  <a:pt x="208" y="220"/>
                  <a:pt x="208" y="220"/>
                </a:cubicBezTo>
                <a:cubicBezTo>
                  <a:pt x="208" y="181"/>
                  <a:pt x="183" y="159"/>
                  <a:pt x="162" y="146"/>
                </a:cubicBezTo>
                <a:close/>
                <a:moveTo>
                  <a:pt x="192" y="304"/>
                </a:moveTo>
                <a:cubicBezTo>
                  <a:pt x="192" y="306"/>
                  <a:pt x="192" y="309"/>
                  <a:pt x="187" y="309"/>
                </a:cubicBezTo>
                <a:cubicBezTo>
                  <a:pt x="174" y="309"/>
                  <a:pt x="174" y="309"/>
                  <a:pt x="174" y="309"/>
                </a:cubicBezTo>
                <a:cubicBezTo>
                  <a:pt x="174" y="212"/>
                  <a:pt x="174" y="212"/>
                  <a:pt x="174" y="212"/>
                </a:cubicBezTo>
                <a:cubicBezTo>
                  <a:pt x="174" y="208"/>
                  <a:pt x="170" y="204"/>
                  <a:pt x="166" y="204"/>
                </a:cubicBezTo>
                <a:cubicBezTo>
                  <a:pt x="161" y="204"/>
                  <a:pt x="158" y="208"/>
                  <a:pt x="158" y="212"/>
                </a:cubicBezTo>
                <a:cubicBezTo>
                  <a:pt x="158" y="309"/>
                  <a:pt x="158" y="309"/>
                  <a:pt x="158" y="309"/>
                </a:cubicBezTo>
                <a:cubicBezTo>
                  <a:pt x="51" y="309"/>
                  <a:pt x="51" y="309"/>
                  <a:pt x="51" y="309"/>
                </a:cubicBezTo>
                <a:cubicBezTo>
                  <a:pt x="51" y="212"/>
                  <a:pt x="51" y="212"/>
                  <a:pt x="51" y="212"/>
                </a:cubicBezTo>
                <a:cubicBezTo>
                  <a:pt x="51" y="208"/>
                  <a:pt x="47" y="204"/>
                  <a:pt x="43" y="204"/>
                </a:cubicBezTo>
                <a:cubicBezTo>
                  <a:pt x="38" y="204"/>
                  <a:pt x="35" y="208"/>
                  <a:pt x="35" y="212"/>
                </a:cubicBezTo>
                <a:cubicBezTo>
                  <a:pt x="35" y="309"/>
                  <a:pt x="35" y="309"/>
                  <a:pt x="35" y="309"/>
                </a:cubicBezTo>
                <a:cubicBezTo>
                  <a:pt x="21" y="309"/>
                  <a:pt x="21" y="309"/>
                  <a:pt x="21" y="309"/>
                </a:cubicBezTo>
                <a:cubicBezTo>
                  <a:pt x="20" y="309"/>
                  <a:pt x="16" y="309"/>
                  <a:pt x="16" y="304"/>
                </a:cubicBezTo>
                <a:cubicBezTo>
                  <a:pt x="16" y="220"/>
                  <a:pt x="16" y="220"/>
                  <a:pt x="16" y="220"/>
                </a:cubicBezTo>
                <a:cubicBezTo>
                  <a:pt x="16" y="186"/>
                  <a:pt x="42" y="166"/>
                  <a:pt x="60" y="157"/>
                </a:cubicBezTo>
                <a:cubicBezTo>
                  <a:pt x="73" y="165"/>
                  <a:pt x="88" y="170"/>
                  <a:pt x="104" y="170"/>
                </a:cubicBezTo>
                <a:cubicBezTo>
                  <a:pt x="120" y="170"/>
                  <a:pt x="136" y="165"/>
                  <a:pt x="148" y="157"/>
                </a:cubicBezTo>
                <a:cubicBezTo>
                  <a:pt x="166" y="166"/>
                  <a:pt x="192" y="186"/>
                  <a:pt x="192" y="220"/>
                </a:cubicBezTo>
                <a:lnTo>
                  <a:pt x="192" y="304"/>
                </a:lnTo>
                <a:close/>
              </a:path>
            </a:pathLst>
          </a:custGeom>
          <a:solidFill>
            <a:srgbClr val="5858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 name="TextBox 5"/>
          <p:cNvSpPr txBox="1"/>
          <p:nvPr/>
        </p:nvSpPr>
        <p:spPr>
          <a:xfrm>
            <a:off x="5564381" y="3235049"/>
            <a:ext cx="334447" cy="400110"/>
          </a:xfrm>
          <a:prstGeom prst="rect">
            <a:avLst/>
          </a:prstGeom>
          <a:noFill/>
        </p:spPr>
        <p:txBody>
          <a:bodyPr wrap="none" rtlCol="0">
            <a:spAutoFit/>
          </a:bodyPr>
          <a:lstStyle/>
          <a:p>
            <a:r>
              <a:rPr lang="en-US" dirty="0"/>
              <a:t>+</a:t>
            </a:r>
          </a:p>
        </p:txBody>
      </p:sp>
      <p:sp>
        <p:nvSpPr>
          <p:cNvPr id="7" name="TextBox 6"/>
          <p:cNvSpPr txBox="1"/>
          <p:nvPr/>
        </p:nvSpPr>
        <p:spPr>
          <a:xfrm>
            <a:off x="4800267" y="1322897"/>
            <a:ext cx="1903085" cy="400110"/>
          </a:xfrm>
          <a:prstGeom prst="rect">
            <a:avLst/>
          </a:prstGeom>
          <a:noFill/>
        </p:spPr>
        <p:txBody>
          <a:bodyPr wrap="none" rtlCol="0">
            <a:spAutoFit/>
          </a:bodyPr>
          <a:lstStyle/>
          <a:p>
            <a:r>
              <a:rPr lang="en-US" dirty="0"/>
              <a:t>Product Owner</a:t>
            </a:r>
          </a:p>
        </p:txBody>
      </p:sp>
      <p:sp>
        <p:nvSpPr>
          <p:cNvPr id="8" name="TextBox 7"/>
          <p:cNvSpPr txBox="1"/>
          <p:nvPr/>
        </p:nvSpPr>
        <p:spPr>
          <a:xfrm>
            <a:off x="4385234" y="5157401"/>
            <a:ext cx="1364476" cy="400110"/>
          </a:xfrm>
          <a:prstGeom prst="rect">
            <a:avLst/>
          </a:prstGeom>
          <a:noFill/>
        </p:spPr>
        <p:txBody>
          <a:bodyPr wrap="none" rtlCol="0">
            <a:spAutoFit/>
          </a:bodyPr>
          <a:lstStyle/>
          <a:p>
            <a:r>
              <a:rPr lang="en-US" dirty="0"/>
              <a:t>Developer</a:t>
            </a:r>
          </a:p>
        </p:txBody>
      </p:sp>
      <p:sp>
        <p:nvSpPr>
          <p:cNvPr id="9" name="Oval 8"/>
          <p:cNvSpPr>
            <a:spLocks noChangeAspect="1"/>
          </p:cNvSpPr>
          <p:nvPr/>
        </p:nvSpPr>
        <p:spPr bwMode="auto">
          <a:xfrm>
            <a:off x="3838223" y="1075688"/>
            <a:ext cx="3979334" cy="5137200"/>
          </a:xfrm>
          <a:prstGeom prst="ellipse">
            <a:avLst/>
          </a:prstGeom>
          <a:noFill/>
          <a:ln w="41275" cap="flat" cmpd="sng" algn="ctr">
            <a:solidFill>
              <a:srgbClr val="800000"/>
            </a:solidFill>
            <a:prstDash val="sys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0" name="TextBox 9"/>
          <p:cNvSpPr txBox="1"/>
          <p:nvPr/>
        </p:nvSpPr>
        <p:spPr>
          <a:xfrm>
            <a:off x="1038165" y="2892739"/>
            <a:ext cx="1396060" cy="903600"/>
          </a:xfrm>
          <a:prstGeom prst="rect">
            <a:avLst/>
          </a:prstGeom>
          <a:solidFill>
            <a:schemeClr val="accent1">
              <a:lumMod val="20000"/>
              <a:lumOff val="80000"/>
            </a:schemeClr>
          </a:solidFill>
          <a:ln>
            <a:solidFill>
              <a:schemeClr val="tx1">
                <a:lumMod val="50000"/>
              </a:schemeClr>
            </a:solidFill>
          </a:ln>
        </p:spPr>
        <p:txBody>
          <a:bodyPr wrap="none" rtlCol="0">
            <a:spAutoFit/>
          </a:bodyPr>
          <a:lstStyle/>
          <a:p>
            <a:pPr algn="ctr">
              <a:spcBef>
                <a:spcPts val="0"/>
              </a:spcBef>
            </a:pPr>
            <a:r>
              <a:rPr lang="en-US" dirty="0"/>
              <a:t>User Story</a:t>
            </a:r>
          </a:p>
        </p:txBody>
      </p:sp>
      <p:sp>
        <p:nvSpPr>
          <p:cNvPr id="11" name="TextBox 10"/>
          <p:cNvSpPr txBox="1"/>
          <p:nvPr/>
        </p:nvSpPr>
        <p:spPr>
          <a:xfrm>
            <a:off x="9305720" y="2861185"/>
            <a:ext cx="1396800" cy="903600"/>
          </a:xfrm>
          <a:prstGeom prst="rect">
            <a:avLst/>
          </a:prstGeom>
          <a:solidFill>
            <a:schemeClr val="accent1">
              <a:lumMod val="20000"/>
              <a:lumOff val="80000"/>
            </a:schemeClr>
          </a:solidFill>
          <a:ln>
            <a:solidFill>
              <a:schemeClr val="tx1">
                <a:lumMod val="50000"/>
              </a:schemeClr>
            </a:solidFill>
          </a:ln>
        </p:spPr>
        <p:txBody>
          <a:bodyPr wrap="none" rtlCol="0">
            <a:spAutoFit/>
          </a:bodyPr>
          <a:lstStyle/>
          <a:p>
            <a:r>
              <a:rPr lang="en-US" dirty="0"/>
              <a:t>Examples</a:t>
            </a:r>
          </a:p>
        </p:txBody>
      </p:sp>
      <p:sp>
        <p:nvSpPr>
          <p:cNvPr id="12" name="Right Arrow 11"/>
          <p:cNvSpPr/>
          <p:nvPr/>
        </p:nvSpPr>
        <p:spPr bwMode="auto">
          <a:xfrm>
            <a:off x="2652890" y="3092794"/>
            <a:ext cx="978408" cy="484632"/>
          </a:xfrm>
          <a:prstGeom prs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3" name="Right Arrow 12"/>
          <p:cNvSpPr/>
          <p:nvPr/>
        </p:nvSpPr>
        <p:spPr bwMode="auto">
          <a:xfrm>
            <a:off x="8068734" y="3092794"/>
            <a:ext cx="978408" cy="484632"/>
          </a:xfrm>
          <a:prstGeom prs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4" name="Freeform 3"/>
          <p:cNvSpPr>
            <a:spLocks noChangeAspect="1" noEditPoints="1"/>
          </p:cNvSpPr>
          <p:nvPr/>
        </p:nvSpPr>
        <p:spPr bwMode="auto">
          <a:xfrm>
            <a:off x="4548265" y="3878482"/>
            <a:ext cx="779462" cy="1219200"/>
          </a:xfrm>
          <a:custGeom>
            <a:avLst/>
            <a:gdLst>
              <a:gd name="T0" fmla="*/ 2147483646 w 208"/>
              <a:gd name="T1" fmla="*/ 2147483646 h 325"/>
              <a:gd name="T2" fmla="*/ 2147483646 w 208"/>
              <a:gd name="T3" fmla="*/ 2147483646 h 325"/>
              <a:gd name="T4" fmla="*/ 2147483646 w 208"/>
              <a:gd name="T5" fmla="*/ 2147483646 h 325"/>
              <a:gd name="T6" fmla="*/ 2147483646 w 208"/>
              <a:gd name="T7" fmla="*/ 2147483646 h 325"/>
              <a:gd name="T8" fmla="*/ 2147483646 w 208"/>
              <a:gd name="T9" fmla="*/ 2147483646 h 325"/>
              <a:gd name="T10" fmla="*/ 2147483646 w 208"/>
              <a:gd name="T11" fmla="*/ 2147483646 h 325"/>
              <a:gd name="T12" fmla="*/ 2147483646 w 208"/>
              <a:gd name="T13" fmla="*/ 2147483646 h 325"/>
              <a:gd name="T14" fmla="*/ 2147483646 w 208"/>
              <a:gd name="T15" fmla="*/ 2147483646 h 325"/>
              <a:gd name="T16" fmla="*/ 2147483646 w 208"/>
              <a:gd name="T17" fmla="*/ 2147483646 h 325"/>
              <a:gd name="T18" fmla="*/ 2147483646 w 208"/>
              <a:gd name="T19" fmla="*/ 2147483646 h 325"/>
              <a:gd name="T20" fmla="*/ 2147483646 w 208"/>
              <a:gd name="T21" fmla="*/ 2147483646 h 325"/>
              <a:gd name="T22" fmla="*/ 2147483646 w 208"/>
              <a:gd name="T23" fmla="*/ 2147483646 h 325"/>
              <a:gd name="T24" fmla="*/ 2147483646 w 208"/>
              <a:gd name="T25" fmla="*/ 0 h 325"/>
              <a:gd name="T26" fmla="*/ 2147483646 w 208"/>
              <a:gd name="T27" fmla="*/ 2147483646 h 325"/>
              <a:gd name="T28" fmla="*/ 2147483646 w 208"/>
              <a:gd name="T29" fmla="*/ 2147483646 h 325"/>
              <a:gd name="T30" fmla="*/ 0 w 208"/>
              <a:gd name="T31" fmla="*/ 2147483646 h 325"/>
              <a:gd name="T32" fmla="*/ 0 w 208"/>
              <a:gd name="T33" fmla="*/ 2147483646 h 325"/>
              <a:gd name="T34" fmla="*/ 2147483646 w 208"/>
              <a:gd name="T35" fmla="*/ 2147483646 h 325"/>
              <a:gd name="T36" fmla="*/ 2147483646 w 208"/>
              <a:gd name="T37" fmla="*/ 2147483646 h 325"/>
              <a:gd name="T38" fmla="*/ 2147483646 w 208"/>
              <a:gd name="T39" fmla="*/ 2147483646 h 325"/>
              <a:gd name="T40" fmla="*/ 2147483646 w 208"/>
              <a:gd name="T41" fmla="*/ 2147483646 h 325"/>
              <a:gd name="T42" fmla="*/ 2147483646 w 208"/>
              <a:gd name="T43" fmla="*/ 2147483646 h 325"/>
              <a:gd name="T44" fmla="*/ 2147483646 w 208"/>
              <a:gd name="T45" fmla="*/ 2147483646 h 325"/>
              <a:gd name="T46" fmla="*/ 2147483646 w 208"/>
              <a:gd name="T47" fmla="*/ 2147483646 h 325"/>
              <a:gd name="T48" fmla="*/ 2147483646 w 208"/>
              <a:gd name="T49" fmla="*/ 2147483646 h 325"/>
              <a:gd name="T50" fmla="*/ 2147483646 w 208"/>
              <a:gd name="T51" fmla="*/ 2147483646 h 325"/>
              <a:gd name="T52" fmla="*/ 2147483646 w 208"/>
              <a:gd name="T53" fmla="*/ 2147483646 h 325"/>
              <a:gd name="T54" fmla="*/ 2147483646 w 208"/>
              <a:gd name="T55" fmla="*/ 2147483646 h 325"/>
              <a:gd name="T56" fmla="*/ 2147483646 w 208"/>
              <a:gd name="T57" fmla="*/ 2147483646 h 325"/>
              <a:gd name="T58" fmla="*/ 2147483646 w 208"/>
              <a:gd name="T59" fmla="*/ 2147483646 h 325"/>
              <a:gd name="T60" fmla="*/ 2147483646 w 208"/>
              <a:gd name="T61" fmla="*/ 2147483646 h 325"/>
              <a:gd name="T62" fmla="*/ 2147483646 w 208"/>
              <a:gd name="T63" fmla="*/ 2147483646 h 325"/>
              <a:gd name="T64" fmla="*/ 2147483646 w 208"/>
              <a:gd name="T65" fmla="*/ 2147483646 h 325"/>
              <a:gd name="T66" fmla="*/ 2147483646 w 208"/>
              <a:gd name="T67" fmla="*/ 2147483646 h 325"/>
              <a:gd name="T68" fmla="*/ 2147483646 w 208"/>
              <a:gd name="T69" fmla="*/ 2147483646 h 325"/>
              <a:gd name="T70" fmla="*/ 2147483646 w 208"/>
              <a:gd name="T71" fmla="*/ 2147483646 h 325"/>
              <a:gd name="T72" fmla="*/ 2147483646 w 208"/>
              <a:gd name="T73" fmla="*/ 2147483646 h 325"/>
              <a:gd name="T74" fmla="*/ 2147483646 w 208"/>
              <a:gd name="T75" fmla="*/ 2147483646 h 325"/>
              <a:gd name="T76" fmla="*/ 2147483646 w 208"/>
              <a:gd name="T77" fmla="*/ 2147483646 h 325"/>
              <a:gd name="T78" fmla="*/ 2147483646 w 208"/>
              <a:gd name="T79" fmla="*/ 2147483646 h 325"/>
              <a:gd name="T80" fmla="*/ 2147483646 w 208"/>
              <a:gd name="T81" fmla="*/ 2147483646 h 325"/>
              <a:gd name="T82" fmla="*/ 2147483646 w 208"/>
              <a:gd name="T83" fmla="*/ 2147483646 h 3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8" h="325">
                <a:moveTo>
                  <a:pt x="162" y="146"/>
                </a:moveTo>
                <a:cubicBezTo>
                  <a:pt x="179" y="131"/>
                  <a:pt x="189" y="109"/>
                  <a:pt x="189" y="85"/>
                </a:cubicBezTo>
                <a:cubicBezTo>
                  <a:pt x="189" y="68"/>
                  <a:pt x="184" y="52"/>
                  <a:pt x="175" y="39"/>
                </a:cubicBezTo>
                <a:cubicBezTo>
                  <a:pt x="173" y="35"/>
                  <a:pt x="168" y="34"/>
                  <a:pt x="164" y="36"/>
                </a:cubicBezTo>
                <a:cubicBezTo>
                  <a:pt x="160" y="39"/>
                  <a:pt x="159" y="44"/>
                  <a:pt x="162" y="47"/>
                </a:cubicBezTo>
                <a:cubicBezTo>
                  <a:pt x="169" y="58"/>
                  <a:pt x="173" y="71"/>
                  <a:pt x="173" y="85"/>
                </a:cubicBezTo>
                <a:cubicBezTo>
                  <a:pt x="173" y="123"/>
                  <a:pt x="142" y="154"/>
                  <a:pt x="104" y="154"/>
                </a:cubicBezTo>
                <a:cubicBezTo>
                  <a:pt x="66" y="154"/>
                  <a:pt x="35" y="123"/>
                  <a:pt x="35" y="85"/>
                </a:cubicBezTo>
                <a:cubicBezTo>
                  <a:pt x="35" y="47"/>
                  <a:pt x="66" y="16"/>
                  <a:pt x="104" y="16"/>
                </a:cubicBezTo>
                <a:cubicBezTo>
                  <a:pt x="118" y="16"/>
                  <a:pt x="131" y="20"/>
                  <a:pt x="142" y="27"/>
                </a:cubicBezTo>
                <a:cubicBezTo>
                  <a:pt x="145" y="30"/>
                  <a:pt x="150" y="29"/>
                  <a:pt x="153" y="25"/>
                </a:cubicBezTo>
                <a:cubicBezTo>
                  <a:pt x="155" y="21"/>
                  <a:pt x="154" y="16"/>
                  <a:pt x="150" y="14"/>
                </a:cubicBezTo>
                <a:cubicBezTo>
                  <a:pt x="137" y="5"/>
                  <a:pt x="121" y="0"/>
                  <a:pt x="104" y="0"/>
                </a:cubicBezTo>
                <a:cubicBezTo>
                  <a:pt x="57" y="0"/>
                  <a:pt x="19" y="38"/>
                  <a:pt x="19" y="85"/>
                </a:cubicBezTo>
                <a:cubicBezTo>
                  <a:pt x="19" y="109"/>
                  <a:pt x="30" y="131"/>
                  <a:pt x="46" y="146"/>
                </a:cubicBezTo>
                <a:cubicBezTo>
                  <a:pt x="25" y="159"/>
                  <a:pt x="0" y="181"/>
                  <a:pt x="0" y="220"/>
                </a:cubicBezTo>
                <a:cubicBezTo>
                  <a:pt x="0" y="304"/>
                  <a:pt x="0" y="304"/>
                  <a:pt x="0" y="304"/>
                </a:cubicBezTo>
                <a:cubicBezTo>
                  <a:pt x="0" y="313"/>
                  <a:pt x="6" y="325"/>
                  <a:pt x="21" y="325"/>
                </a:cubicBezTo>
                <a:cubicBezTo>
                  <a:pt x="187" y="325"/>
                  <a:pt x="187" y="325"/>
                  <a:pt x="187" y="325"/>
                </a:cubicBezTo>
                <a:cubicBezTo>
                  <a:pt x="196" y="325"/>
                  <a:pt x="208" y="320"/>
                  <a:pt x="208" y="304"/>
                </a:cubicBezTo>
                <a:cubicBezTo>
                  <a:pt x="208" y="220"/>
                  <a:pt x="208" y="220"/>
                  <a:pt x="208" y="220"/>
                </a:cubicBezTo>
                <a:cubicBezTo>
                  <a:pt x="208" y="181"/>
                  <a:pt x="183" y="159"/>
                  <a:pt x="162" y="146"/>
                </a:cubicBezTo>
                <a:close/>
                <a:moveTo>
                  <a:pt x="192" y="304"/>
                </a:moveTo>
                <a:cubicBezTo>
                  <a:pt x="192" y="306"/>
                  <a:pt x="192" y="309"/>
                  <a:pt x="187" y="309"/>
                </a:cubicBezTo>
                <a:cubicBezTo>
                  <a:pt x="174" y="309"/>
                  <a:pt x="174" y="309"/>
                  <a:pt x="174" y="309"/>
                </a:cubicBezTo>
                <a:cubicBezTo>
                  <a:pt x="174" y="212"/>
                  <a:pt x="174" y="212"/>
                  <a:pt x="174" y="212"/>
                </a:cubicBezTo>
                <a:cubicBezTo>
                  <a:pt x="174" y="208"/>
                  <a:pt x="170" y="204"/>
                  <a:pt x="166" y="204"/>
                </a:cubicBezTo>
                <a:cubicBezTo>
                  <a:pt x="161" y="204"/>
                  <a:pt x="158" y="208"/>
                  <a:pt x="158" y="212"/>
                </a:cubicBezTo>
                <a:cubicBezTo>
                  <a:pt x="158" y="309"/>
                  <a:pt x="158" y="309"/>
                  <a:pt x="158" y="309"/>
                </a:cubicBezTo>
                <a:cubicBezTo>
                  <a:pt x="51" y="309"/>
                  <a:pt x="51" y="309"/>
                  <a:pt x="51" y="309"/>
                </a:cubicBezTo>
                <a:cubicBezTo>
                  <a:pt x="51" y="212"/>
                  <a:pt x="51" y="212"/>
                  <a:pt x="51" y="212"/>
                </a:cubicBezTo>
                <a:cubicBezTo>
                  <a:pt x="51" y="208"/>
                  <a:pt x="47" y="204"/>
                  <a:pt x="43" y="204"/>
                </a:cubicBezTo>
                <a:cubicBezTo>
                  <a:pt x="38" y="204"/>
                  <a:pt x="35" y="208"/>
                  <a:pt x="35" y="212"/>
                </a:cubicBezTo>
                <a:cubicBezTo>
                  <a:pt x="35" y="309"/>
                  <a:pt x="35" y="309"/>
                  <a:pt x="35" y="309"/>
                </a:cubicBezTo>
                <a:cubicBezTo>
                  <a:pt x="21" y="309"/>
                  <a:pt x="21" y="309"/>
                  <a:pt x="21" y="309"/>
                </a:cubicBezTo>
                <a:cubicBezTo>
                  <a:pt x="20" y="309"/>
                  <a:pt x="16" y="309"/>
                  <a:pt x="16" y="304"/>
                </a:cubicBezTo>
                <a:cubicBezTo>
                  <a:pt x="16" y="220"/>
                  <a:pt x="16" y="220"/>
                  <a:pt x="16" y="220"/>
                </a:cubicBezTo>
                <a:cubicBezTo>
                  <a:pt x="16" y="186"/>
                  <a:pt x="42" y="166"/>
                  <a:pt x="60" y="157"/>
                </a:cubicBezTo>
                <a:cubicBezTo>
                  <a:pt x="73" y="165"/>
                  <a:pt x="88" y="170"/>
                  <a:pt x="104" y="170"/>
                </a:cubicBezTo>
                <a:cubicBezTo>
                  <a:pt x="120" y="170"/>
                  <a:pt x="136" y="165"/>
                  <a:pt x="148" y="157"/>
                </a:cubicBezTo>
                <a:cubicBezTo>
                  <a:pt x="166" y="166"/>
                  <a:pt x="192" y="186"/>
                  <a:pt x="192" y="220"/>
                </a:cubicBezTo>
                <a:lnTo>
                  <a:pt x="192" y="304"/>
                </a:lnTo>
                <a:close/>
              </a:path>
            </a:pathLst>
          </a:custGeom>
          <a:solidFill>
            <a:srgbClr val="5858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 name="Freeform 3"/>
          <p:cNvSpPr>
            <a:spLocks noChangeAspect="1" noEditPoints="1"/>
          </p:cNvSpPr>
          <p:nvPr/>
        </p:nvSpPr>
        <p:spPr bwMode="auto">
          <a:xfrm>
            <a:off x="6421132" y="3891784"/>
            <a:ext cx="779462" cy="1219200"/>
          </a:xfrm>
          <a:custGeom>
            <a:avLst/>
            <a:gdLst>
              <a:gd name="T0" fmla="*/ 2147483646 w 208"/>
              <a:gd name="T1" fmla="*/ 2147483646 h 325"/>
              <a:gd name="T2" fmla="*/ 2147483646 w 208"/>
              <a:gd name="T3" fmla="*/ 2147483646 h 325"/>
              <a:gd name="T4" fmla="*/ 2147483646 w 208"/>
              <a:gd name="T5" fmla="*/ 2147483646 h 325"/>
              <a:gd name="T6" fmla="*/ 2147483646 w 208"/>
              <a:gd name="T7" fmla="*/ 2147483646 h 325"/>
              <a:gd name="T8" fmla="*/ 2147483646 w 208"/>
              <a:gd name="T9" fmla="*/ 2147483646 h 325"/>
              <a:gd name="T10" fmla="*/ 2147483646 w 208"/>
              <a:gd name="T11" fmla="*/ 2147483646 h 325"/>
              <a:gd name="T12" fmla="*/ 2147483646 w 208"/>
              <a:gd name="T13" fmla="*/ 2147483646 h 325"/>
              <a:gd name="T14" fmla="*/ 2147483646 w 208"/>
              <a:gd name="T15" fmla="*/ 2147483646 h 325"/>
              <a:gd name="T16" fmla="*/ 2147483646 w 208"/>
              <a:gd name="T17" fmla="*/ 2147483646 h 325"/>
              <a:gd name="T18" fmla="*/ 2147483646 w 208"/>
              <a:gd name="T19" fmla="*/ 2147483646 h 325"/>
              <a:gd name="T20" fmla="*/ 2147483646 w 208"/>
              <a:gd name="T21" fmla="*/ 2147483646 h 325"/>
              <a:gd name="T22" fmla="*/ 2147483646 w 208"/>
              <a:gd name="T23" fmla="*/ 2147483646 h 325"/>
              <a:gd name="T24" fmla="*/ 2147483646 w 208"/>
              <a:gd name="T25" fmla="*/ 0 h 325"/>
              <a:gd name="T26" fmla="*/ 2147483646 w 208"/>
              <a:gd name="T27" fmla="*/ 2147483646 h 325"/>
              <a:gd name="T28" fmla="*/ 2147483646 w 208"/>
              <a:gd name="T29" fmla="*/ 2147483646 h 325"/>
              <a:gd name="T30" fmla="*/ 0 w 208"/>
              <a:gd name="T31" fmla="*/ 2147483646 h 325"/>
              <a:gd name="T32" fmla="*/ 0 w 208"/>
              <a:gd name="T33" fmla="*/ 2147483646 h 325"/>
              <a:gd name="T34" fmla="*/ 2147483646 w 208"/>
              <a:gd name="T35" fmla="*/ 2147483646 h 325"/>
              <a:gd name="T36" fmla="*/ 2147483646 w 208"/>
              <a:gd name="T37" fmla="*/ 2147483646 h 325"/>
              <a:gd name="T38" fmla="*/ 2147483646 w 208"/>
              <a:gd name="T39" fmla="*/ 2147483646 h 325"/>
              <a:gd name="T40" fmla="*/ 2147483646 w 208"/>
              <a:gd name="T41" fmla="*/ 2147483646 h 325"/>
              <a:gd name="T42" fmla="*/ 2147483646 w 208"/>
              <a:gd name="T43" fmla="*/ 2147483646 h 325"/>
              <a:gd name="T44" fmla="*/ 2147483646 w 208"/>
              <a:gd name="T45" fmla="*/ 2147483646 h 325"/>
              <a:gd name="T46" fmla="*/ 2147483646 w 208"/>
              <a:gd name="T47" fmla="*/ 2147483646 h 325"/>
              <a:gd name="T48" fmla="*/ 2147483646 w 208"/>
              <a:gd name="T49" fmla="*/ 2147483646 h 325"/>
              <a:gd name="T50" fmla="*/ 2147483646 w 208"/>
              <a:gd name="T51" fmla="*/ 2147483646 h 325"/>
              <a:gd name="T52" fmla="*/ 2147483646 w 208"/>
              <a:gd name="T53" fmla="*/ 2147483646 h 325"/>
              <a:gd name="T54" fmla="*/ 2147483646 w 208"/>
              <a:gd name="T55" fmla="*/ 2147483646 h 325"/>
              <a:gd name="T56" fmla="*/ 2147483646 w 208"/>
              <a:gd name="T57" fmla="*/ 2147483646 h 325"/>
              <a:gd name="T58" fmla="*/ 2147483646 w 208"/>
              <a:gd name="T59" fmla="*/ 2147483646 h 325"/>
              <a:gd name="T60" fmla="*/ 2147483646 w 208"/>
              <a:gd name="T61" fmla="*/ 2147483646 h 325"/>
              <a:gd name="T62" fmla="*/ 2147483646 w 208"/>
              <a:gd name="T63" fmla="*/ 2147483646 h 325"/>
              <a:gd name="T64" fmla="*/ 2147483646 w 208"/>
              <a:gd name="T65" fmla="*/ 2147483646 h 325"/>
              <a:gd name="T66" fmla="*/ 2147483646 w 208"/>
              <a:gd name="T67" fmla="*/ 2147483646 h 325"/>
              <a:gd name="T68" fmla="*/ 2147483646 w 208"/>
              <a:gd name="T69" fmla="*/ 2147483646 h 325"/>
              <a:gd name="T70" fmla="*/ 2147483646 w 208"/>
              <a:gd name="T71" fmla="*/ 2147483646 h 325"/>
              <a:gd name="T72" fmla="*/ 2147483646 w 208"/>
              <a:gd name="T73" fmla="*/ 2147483646 h 325"/>
              <a:gd name="T74" fmla="*/ 2147483646 w 208"/>
              <a:gd name="T75" fmla="*/ 2147483646 h 325"/>
              <a:gd name="T76" fmla="*/ 2147483646 w 208"/>
              <a:gd name="T77" fmla="*/ 2147483646 h 325"/>
              <a:gd name="T78" fmla="*/ 2147483646 w 208"/>
              <a:gd name="T79" fmla="*/ 2147483646 h 325"/>
              <a:gd name="T80" fmla="*/ 2147483646 w 208"/>
              <a:gd name="T81" fmla="*/ 2147483646 h 325"/>
              <a:gd name="T82" fmla="*/ 2147483646 w 208"/>
              <a:gd name="T83" fmla="*/ 2147483646 h 3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8" h="325">
                <a:moveTo>
                  <a:pt x="162" y="146"/>
                </a:moveTo>
                <a:cubicBezTo>
                  <a:pt x="179" y="131"/>
                  <a:pt x="189" y="109"/>
                  <a:pt x="189" y="85"/>
                </a:cubicBezTo>
                <a:cubicBezTo>
                  <a:pt x="189" y="68"/>
                  <a:pt x="184" y="52"/>
                  <a:pt x="175" y="39"/>
                </a:cubicBezTo>
                <a:cubicBezTo>
                  <a:pt x="173" y="35"/>
                  <a:pt x="168" y="34"/>
                  <a:pt x="164" y="36"/>
                </a:cubicBezTo>
                <a:cubicBezTo>
                  <a:pt x="160" y="39"/>
                  <a:pt x="159" y="44"/>
                  <a:pt x="162" y="47"/>
                </a:cubicBezTo>
                <a:cubicBezTo>
                  <a:pt x="169" y="58"/>
                  <a:pt x="173" y="71"/>
                  <a:pt x="173" y="85"/>
                </a:cubicBezTo>
                <a:cubicBezTo>
                  <a:pt x="173" y="123"/>
                  <a:pt x="142" y="154"/>
                  <a:pt x="104" y="154"/>
                </a:cubicBezTo>
                <a:cubicBezTo>
                  <a:pt x="66" y="154"/>
                  <a:pt x="35" y="123"/>
                  <a:pt x="35" y="85"/>
                </a:cubicBezTo>
                <a:cubicBezTo>
                  <a:pt x="35" y="47"/>
                  <a:pt x="66" y="16"/>
                  <a:pt x="104" y="16"/>
                </a:cubicBezTo>
                <a:cubicBezTo>
                  <a:pt x="118" y="16"/>
                  <a:pt x="131" y="20"/>
                  <a:pt x="142" y="27"/>
                </a:cubicBezTo>
                <a:cubicBezTo>
                  <a:pt x="145" y="30"/>
                  <a:pt x="150" y="29"/>
                  <a:pt x="153" y="25"/>
                </a:cubicBezTo>
                <a:cubicBezTo>
                  <a:pt x="155" y="21"/>
                  <a:pt x="154" y="16"/>
                  <a:pt x="150" y="14"/>
                </a:cubicBezTo>
                <a:cubicBezTo>
                  <a:pt x="137" y="5"/>
                  <a:pt x="121" y="0"/>
                  <a:pt x="104" y="0"/>
                </a:cubicBezTo>
                <a:cubicBezTo>
                  <a:pt x="57" y="0"/>
                  <a:pt x="19" y="38"/>
                  <a:pt x="19" y="85"/>
                </a:cubicBezTo>
                <a:cubicBezTo>
                  <a:pt x="19" y="109"/>
                  <a:pt x="30" y="131"/>
                  <a:pt x="46" y="146"/>
                </a:cubicBezTo>
                <a:cubicBezTo>
                  <a:pt x="25" y="159"/>
                  <a:pt x="0" y="181"/>
                  <a:pt x="0" y="220"/>
                </a:cubicBezTo>
                <a:cubicBezTo>
                  <a:pt x="0" y="304"/>
                  <a:pt x="0" y="304"/>
                  <a:pt x="0" y="304"/>
                </a:cubicBezTo>
                <a:cubicBezTo>
                  <a:pt x="0" y="313"/>
                  <a:pt x="6" y="325"/>
                  <a:pt x="21" y="325"/>
                </a:cubicBezTo>
                <a:cubicBezTo>
                  <a:pt x="187" y="325"/>
                  <a:pt x="187" y="325"/>
                  <a:pt x="187" y="325"/>
                </a:cubicBezTo>
                <a:cubicBezTo>
                  <a:pt x="196" y="325"/>
                  <a:pt x="208" y="320"/>
                  <a:pt x="208" y="304"/>
                </a:cubicBezTo>
                <a:cubicBezTo>
                  <a:pt x="208" y="220"/>
                  <a:pt x="208" y="220"/>
                  <a:pt x="208" y="220"/>
                </a:cubicBezTo>
                <a:cubicBezTo>
                  <a:pt x="208" y="181"/>
                  <a:pt x="183" y="159"/>
                  <a:pt x="162" y="146"/>
                </a:cubicBezTo>
                <a:close/>
                <a:moveTo>
                  <a:pt x="192" y="304"/>
                </a:moveTo>
                <a:cubicBezTo>
                  <a:pt x="192" y="306"/>
                  <a:pt x="192" y="309"/>
                  <a:pt x="187" y="309"/>
                </a:cubicBezTo>
                <a:cubicBezTo>
                  <a:pt x="174" y="309"/>
                  <a:pt x="174" y="309"/>
                  <a:pt x="174" y="309"/>
                </a:cubicBezTo>
                <a:cubicBezTo>
                  <a:pt x="174" y="212"/>
                  <a:pt x="174" y="212"/>
                  <a:pt x="174" y="212"/>
                </a:cubicBezTo>
                <a:cubicBezTo>
                  <a:pt x="174" y="208"/>
                  <a:pt x="170" y="204"/>
                  <a:pt x="166" y="204"/>
                </a:cubicBezTo>
                <a:cubicBezTo>
                  <a:pt x="161" y="204"/>
                  <a:pt x="158" y="208"/>
                  <a:pt x="158" y="212"/>
                </a:cubicBezTo>
                <a:cubicBezTo>
                  <a:pt x="158" y="309"/>
                  <a:pt x="158" y="309"/>
                  <a:pt x="158" y="309"/>
                </a:cubicBezTo>
                <a:cubicBezTo>
                  <a:pt x="51" y="309"/>
                  <a:pt x="51" y="309"/>
                  <a:pt x="51" y="309"/>
                </a:cubicBezTo>
                <a:cubicBezTo>
                  <a:pt x="51" y="212"/>
                  <a:pt x="51" y="212"/>
                  <a:pt x="51" y="212"/>
                </a:cubicBezTo>
                <a:cubicBezTo>
                  <a:pt x="51" y="208"/>
                  <a:pt x="47" y="204"/>
                  <a:pt x="43" y="204"/>
                </a:cubicBezTo>
                <a:cubicBezTo>
                  <a:pt x="38" y="204"/>
                  <a:pt x="35" y="208"/>
                  <a:pt x="35" y="212"/>
                </a:cubicBezTo>
                <a:cubicBezTo>
                  <a:pt x="35" y="309"/>
                  <a:pt x="35" y="309"/>
                  <a:pt x="35" y="309"/>
                </a:cubicBezTo>
                <a:cubicBezTo>
                  <a:pt x="21" y="309"/>
                  <a:pt x="21" y="309"/>
                  <a:pt x="21" y="309"/>
                </a:cubicBezTo>
                <a:cubicBezTo>
                  <a:pt x="20" y="309"/>
                  <a:pt x="16" y="309"/>
                  <a:pt x="16" y="304"/>
                </a:cubicBezTo>
                <a:cubicBezTo>
                  <a:pt x="16" y="220"/>
                  <a:pt x="16" y="220"/>
                  <a:pt x="16" y="220"/>
                </a:cubicBezTo>
                <a:cubicBezTo>
                  <a:pt x="16" y="186"/>
                  <a:pt x="42" y="166"/>
                  <a:pt x="60" y="157"/>
                </a:cubicBezTo>
                <a:cubicBezTo>
                  <a:pt x="73" y="165"/>
                  <a:pt x="88" y="170"/>
                  <a:pt x="104" y="170"/>
                </a:cubicBezTo>
                <a:cubicBezTo>
                  <a:pt x="120" y="170"/>
                  <a:pt x="136" y="165"/>
                  <a:pt x="148" y="157"/>
                </a:cubicBezTo>
                <a:cubicBezTo>
                  <a:pt x="166" y="166"/>
                  <a:pt x="192" y="186"/>
                  <a:pt x="192" y="220"/>
                </a:cubicBezTo>
                <a:lnTo>
                  <a:pt x="192" y="304"/>
                </a:lnTo>
                <a:close/>
              </a:path>
            </a:pathLst>
          </a:custGeom>
          <a:solidFill>
            <a:srgbClr val="58585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6" name="TextBox 15"/>
          <p:cNvSpPr txBox="1"/>
          <p:nvPr/>
        </p:nvSpPr>
        <p:spPr>
          <a:xfrm>
            <a:off x="5665620" y="5203568"/>
            <a:ext cx="1624613" cy="707886"/>
          </a:xfrm>
          <a:prstGeom prst="rect">
            <a:avLst/>
          </a:prstGeom>
          <a:noFill/>
        </p:spPr>
        <p:txBody>
          <a:bodyPr wrap="none" rtlCol="0">
            <a:spAutoFit/>
          </a:bodyPr>
          <a:lstStyle/>
          <a:p>
            <a:pPr>
              <a:spcBef>
                <a:spcPts val="0"/>
              </a:spcBef>
            </a:pPr>
            <a:r>
              <a:rPr lang="en-US" dirty="0"/>
              <a:t>Test focused </a:t>
            </a:r>
          </a:p>
          <a:p>
            <a:pPr>
              <a:spcBef>
                <a:spcPts val="0"/>
              </a:spcBef>
            </a:pPr>
            <a:r>
              <a:rPr lang="en-US" dirty="0"/>
              <a:t>developer</a:t>
            </a:r>
          </a:p>
        </p:txBody>
      </p:sp>
    </p:spTree>
    <p:extLst>
      <p:ext uri="{BB962C8B-B14F-4D97-AF65-F5344CB8AC3E}">
        <p14:creationId xmlns:p14="http://schemas.microsoft.com/office/powerpoint/2010/main" val="317997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YPE" val="TitlePage"/>
</p:tagLst>
</file>

<file path=ppt/theme/theme1.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Template2011.potx" id="{2930A252-12C2-4F52-B133-87F8BF51D5BC}" vid="{C0EA779E-0600-4F57-BDCE-BA710E7DC25F}"/>
    </a:ext>
  </a:ext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0B4DDDC204E543820567BBDE657C68" ma:contentTypeVersion="13" ma:contentTypeDescription="Create a new document." ma:contentTypeScope="" ma:versionID="2ca35830e95d8f1973b4a266cab54d7d">
  <xsd:schema xmlns:xsd="http://www.w3.org/2001/XMLSchema" xmlns:xs="http://www.w3.org/2001/XMLSchema" xmlns:p="http://schemas.microsoft.com/office/2006/metadata/properties" xmlns:ns3="5d2569ad-38d3-47dd-b389-d7f334514799" xmlns:ns4="4eafe1cd-7012-4cd6-af26-391f29e41b78" targetNamespace="http://schemas.microsoft.com/office/2006/metadata/properties" ma:root="true" ma:fieldsID="eb6550249626e08bc824f170cbc03fcb" ns3:_="" ns4:_="">
    <xsd:import namespace="5d2569ad-38d3-47dd-b389-d7f334514799"/>
    <xsd:import namespace="4eafe1cd-7012-4cd6-af26-391f29e41b78"/>
    <xsd:element name="properties">
      <xsd:complexType>
        <xsd:sequence>
          <xsd:element name="documentManagement">
            <xsd:complexType>
              <xsd:all>
                <xsd:element ref="ns3:SharedWithUsers" minOccurs="0"/>
                <xsd:element ref="ns4:MediaServiceMetadata" minOccurs="0"/>
                <xsd:element ref="ns4:MediaServiceFastMetadata" minOccurs="0"/>
                <xsd:element ref="ns3:SharedWithDetails" minOccurs="0"/>
                <xsd:element ref="ns3:SharingHintHash" minOccurs="0"/>
                <xsd:element ref="ns4:MediaServiceAutoTags" minOccurs="0"/>
                <xsd:element ref="ns4:MediaServiceDateTaken" minOccurs="0"/>
                <xsd:element ref="ns4:MediaServiceLocation"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2569ad-38d3-47dd-b389-d7f33451479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afe1cd-7012-4cd6-af26-391f29e41b78"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0031B6-E539-4AAC-B518-894A99EEE493}">
  <ds:schemaRef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purl.org/dc/terms/"/>
    <ds:schemaRef ds:uri="http://purl.org/dc/dcmitype/"/>
    <ds:schemaRef ds:uri="5d2569ad-38d3-47dd-b389-d7f334514799"/>
    <ds:schemaRef ds:uri="http://schemas.openxmlformats.org/package/2006/metadata/core-properties"/>
    <ds:schemaRef ds:uri="4eafe1cd-7012-4cd6-af26-391f29e41b78"/>
    <ds:schemaRef ds:uri="http://www.w3.org/XML/1998/namespace"/>
  </ds:schemaRefs>
</ds:datastoreItem>
</file>

<file path=customXml/itemProps2.xml><?xml version="1.0" encoding="utf-8"?>
<ds:datastoreItem xmlns:ds="http://schemas.openxmlformats.org/officeDocument/2006/customXml" ds:itemID="{2A11AD44-A257-415D-84F5-D38BE35C6B7F}">
  <ds:schemaRefs>
    <ds:schemaRef ds:uri="http://schemas.microsoft.com/sharepoint/v3/contenttype/forms"/>
  </ds:schemaRefs>
</ds:datastoreItem>
</file>

<file path=customXml/itemProps3.xml><?xml version="1.0" encoding="utf-8"?>
<ds:datastoreItem xmlns:ds="http://schemas.openxmlformats.org/officeDocument/2006/customXml" ds:itemID="{35A726AF-F385-4326-8CF2-02B22EA3BF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2569ad-38d3-47dd-b389-d7f334514799"/>
    <ds:schemaRef ds:uri="4eafe1cd-7012-4cd6-af26-391f29e41b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PresentationTemplate2011</Template>
  <TotalTime>9290</TotalTime>
  <Words>1817</Words>
  <Application>Microsoft Office PowerPoint</Application>
  <PresentationFormat>Widescreen</PresentationFormat>
  <Paragraphs>395</Paragraphs>
  <Slides>34</Slides>
  <Notes>5</Notes>
  <HiddenSlides>6</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Consolas</vt:lpstr>
      <vt:lpstr>Ericsson Capital TT</vt:lpstr>
      <vt:lpstr>PresentationTemplate2011</vt:lpstr>
      <vt:lpstr>Example Mapping  A BDD process</vt:lpstr>
      <vt:lpstr>Activities and Outcomes</vt:lpstr>
      <vt:lpstr>User Stories</vt:lpstr>
      <vt:lpstr>From Stories to Examples</vt:lpstr>
      <vt:lpstr>Example Mapping Map</vt:lpstr>
      <vt:lpstr>Example Mapping</vt:lpstr>
      <vt:lpstr>How It Works</vt:lpstr>
      <vt:lpstr>Who Is Involved In Example Mapping</vt:lpstr>
      <vt:lpstr>Example Mapping Session Purpose</vt:lpstr>
      <vt:lpstr>Instant Feedback</vt:lpstr>
      <vt:lpstr>Time Boxing</vt:lpstr>
      <vt:lpstr>Example Schedule</vt:lpstr>
      <vt:lpstr>Benefits</vt:lpstr>
      <vt:lpstr>Benefits (continued)</vt:lpstr>
      <vt:lpstr>Known Unknowns</vt:lpstr>
      <vt:lpstr>AIT MSC Project - All User Stories</vt:lpstr>
      <vt:lpstr>Consistency Check User story</vt:lpstr>
      <vt:lpstr>Break User Story down</vt:lpstr>
      <vt:lpstr>Break User Story down</vt:lpstr>
      <vt:lpstr>Consistency check User Story</vt:lpstr>
      <vt:lpstr>Consistency check problem</vt:lpstr>
      <vt:lpstr>Consistency check problem</vt:lpstr>
      <vt:lpstr>Consistency check problem</vt:lpstr>
      <vt:lpstr>Consistency checks</vt:lpstr>
      <vt:lpstr>Questions</vt:lpstr>
      <vt:lpstr>Consistency checks</vt:lpstr>
      <vt:lpstr>Consistency check User Story</vt:lpstr>
      <vt:lpstr>Summary</vt:lpstr>
      <vt:lpstr>Consistency check problem</vt:lpstr>
      <vt:lpstr>Suggestion On test steps</vt:lpstr>
      <vt:lpstr>Further test strategy</vt:lpstr>
      <vt:lpstr>Further test strategy</vt:lpstr>
      <vt:lpstr>Further test strategy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Czarnecki</dc:creator>
  <cp:keywords/>
  <dc:description>Rev PA1</dc:description>
  <cp:lastModifiedBy>David Donnelly</cp:lastModifiedBy>
  <cp:revision>79</cp:revision>
  <cp:lastPrinted>2020-02-04T17:56:50Z</cp:lastPrinted>
  <dcterms:created xsi:type="dcterms:W3CDTF">2018-02-22T09:14:17Z</dcterms:created>
  <dcterms:modified xsi:type="dcterms:W3CDTF">2020-02-05T12:12:01Z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PackageNo">
    <vt:lpwstr>LXA 119 603</vt:lpwstr>
  </property>
  <property fmtid="{D5CDD505-2E9C-101B-9397-08002B2CF9AE}" pid="7" name="PackageVersion">
    <vt:lpwstr>R5C</vt:lpwstr>
  </property>
  <property fmtid="{D5CDD505-2E9C-101B-9397-08002B2CF9AE}" pid="8" name="FooterType">
    <vt:lpwstr>PresTemp</vt:lpwstr>
  </property>
  <property fmtid="{D5CDD505-2E9C-101B-9397-08002B2CF9AE}" pid="9" name="UsedFont">
    <vt:lpwstr>Ericsson Capital TT</vt:lpwstr>
  </property>
  <property fmtid="{D5CDD505-2E9C-101B-9397-08002B2CF9AE}" pid="10" name="x">
    <vt:lpwstr>1</vt:lpwstr>
  </property>
  <property fmtid="{D5CDD505-2E9C-101B-9397-08002B2CF9AE}" pid="11" name="White">
    <vt:bool>true</vt:bool>
  </property>
  <property fmtid="{D5CDD505-2E9C-101B-9397-08002B2CF9AE}" pid="12" name="chkMetaData">
    <vt:bool>false</vt:bool>
  </property>
  <property fmtid="{D5CDD505-2E9C-101B-9397-08002B2CF9AE}" pid="13" name="chkTaglines">
    <vt:bool>false</vt:bool>
  </property>
  <property fmtid="{D5CDD505-2E9C-101B-9397-08002B2CF9AE}" pid="14" name="SecurityClass">
    <vt:lpwstr>Ericsson Internal</vt:lpwstr>
  </property>
  <property fmtid="{D5CDD505-2E9C-101B-9397-08002B2CF9AE}" pid="15" name="txtConfLabel">
    <vt:lpwstr>Ericsson Internal</vt:lpwstr>
  </property>
  <property fmtid="{D5CDD505-2E9C-101B-9397-08002B2CF9AE}" pid="16" name="optUseConfClass">
    <vt:bool>true</vt:bool>
  </property>
  <property fmtid="{D5CDD505-2E9C-101B-9397-08002B2CF9AE}" pid="17" name="optUseConfLabel">
    <vt:bool>false</vt:bool>
  </property>
  <property fmtid="{D5CDD505-2E9C-101B-9397-08002B2CF9AE}" pid="18" name="optFooterCVLDocNo">
    <vt:bool>true</vt:bool>
  </property>
  <property fmtid="{D5CDD505-2E9C-101B-9397-08002B2CF9AE}" pid="19" name="optFooterCVLCopyright">
    <vt:bool>false</vt:bool>
  </property>
  <property fmtid="{D5CDD505-2E9C-101B-9397-08002B2CF9AE}" pid="20" name="optEnterText1">
    <vt:bool>false</vt:bool>
  </property>
  <property fmtid="{D5CDD505-2E9C-101B-9397-08002B2CF9AE}" pid="21" name="optFooterCVLConfLabel">
    <vt:bool>true</vt:bool>
  </property>
  <property fmtid="{D5CDD505-2E9C-101B-9397-08002B2CF9AE}" pid="22" name="optEnterText2">
    <vt:bool>false</vt:bool>
  </property>
  <property fmtid="{D5CDD505-2E9C-101B-9397-08002B2CF9AE}" pid="23" name="optFooterCVLTitle">
    <vt:bool>true</vt:bool>
  </property>
  <property fmtid="{D5CDD505-2E9C-101B-9397-08002B2CF9AE}" pid="24" name="optFooterCVLPrep">
    <vt:bool>false</vt:bool>
  </property>
  <property fmtid="{D5CDD505-2E9C-101B-9397-08002B2CF9AE}" pid="25" name="optEnterText3">
    <vt:bool>false</vt:bool>
  </property>
  <property fmtid="{D5CDD505-2E9C-101B-9397-08002B2CF9AE}" pid="26" name="optFooterCVLDate">
    <vt:bool>true</vt:bool>
  </property>
  <property fmtid="{D5CDD505-2E9C-101B-9397-08002B2CF9AE}" pid="27" name="optEnterText4">
    <vt:bool>false</vt:bool>
  </property>
  <property fmtid="{D5CDD505-2E9C-101B-9397-08002B2CF9AE}" pid="28" name="LeftFooterField">
    <vt:lpwstr/>
  </property>
  <property fmtid="{D5CDD505-2E9C-101B-9397-08002B2CF9AE}" pid="29" name="MiddleFooterField">
    <vt:lpwstr>Ericsson Internal</vt:lpwstr>
  </property>
  <property fmtid="{D5CDD505-2E9C-101B-9397-08002B2CF9AE}" pid="30" name="RightFooterField">
    <vt:lpwstr/>
  </property>
  <property fmtid="{D5CDD505-2E9C-101B-9397-08002B2CF9AE}" pid="31" name="RightFooterField2">
    <vt:lpwstr>2018-02-22</vt:lpwstr>
  </property>
  <property fmtid="{D5CDD505-2E9C-101B-9397-08002B2CF9AE}" pid="32" name="TotalNumb">
    <vt:bool>false</vt:bool>
  </property>
  <property fmtid="{D5CDD505-2E9C-101B-9397-08002B2CF9AE}" pid="33" name="Pages">
    <vt:bool>true</vt:bool>
  </property>
  <property fmtid="{D5CDD505-2E9C-101B-9397-08002B2CF9AE}" pid="34" name="DocumentType2">
    <vt:lpwstr>Presentation2011</vt:lpwstr>
  </property>
  <property fmtid="{D5CDD505-2E9C-101B-9397-08002B2CF9AE}" pid="35" name="TemplateName2">
    <vt:lpwstr>CXC 173 2731/1</vt:lpwstr>
  </property>
  <property fmtid="{D5CDD505-2E9C-101B-9397-08002B2CF9AE}" pid="36" name="TemplateVersion2">
    <vt:lpwstr>R1A</vt:lpwstr>
  </property>
  <property fmtid="{D5CDD505-2E9C-101B-9397-08002B2CF9AE}" pid="37" name="Prepared">
    <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PA1</vt:lpwstr>
  </property>
  <property fmtid="{D5CDD505-2E9C-101B-9397-08002B2CF9AE}" pid="42" name="DocName">
    <vt:lpwstr/>
  </property>
  <property fmtid="{D5CDD505-2E9C-101B-9397-08002B2CF9AE}" pid="43" name="Title">
    <vt:lpwstr/>
  </property>
  <property fmtid="{D5CDD505-2E9C-101B-9397-08002B2CF9AE}" pid="44" name="Date">
    <vt:lpwstr>2018-02-22</vt:lpwstr>
  </property>
  <property fmtid="{D5CDD505-2E9C-101B-9397-08002B2CF9AE}" pid="45" name="Reference">
    <vt:lpwstr/>
  </property>
  <property fmtid="{D5CDD505-2E9C-101B-9397-08002B2CF9AE}" pid="46" name="Keyword">
    <vt:lpwstr/>
  </property>
  <property fmtid="{D5CDD505-2E9C-101B-9397-08002B2CF9AE}" pid="47" name="ContentTypeId">
    <vt:lpwstr>0x010100C30B4DDDC204E543820567BBDE657C68</vt:lpwstr>
  </property>
</Properties>
</file>