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12188825"/>
  <p:notesSz cx="6858000" cy="12188825"/>
  <p:embeddedFontLst>
    <p:embeddedFont>
      <p:font typeface="Nunito"/>
      <p:regular r:id="rId26"/>
      <p:bold r:id="rId27"/>
      <p:italic r:id="rId28"/>
      <p:boldItalic r:id="rId29"/>
    </p:embeddedFont>
    <p:embeddedFont>
      <p:font typeface="Quattrocento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ja60nzfnjZVnm6GWgN4sfdCPx7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44383E-C948-4205-A81D-E32E99B6071C}">
  <a:tblStyle styleId="{D444383E-C948-4205-A81D-E32E99B6071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BEF"/>
          </a:solidFill>
        </a:fill>
      </a:tcStyle>
    </a:wholeTbl>
    <a:band1H>
      <a:tcTxStyle b="off" i="off"/>
      <a:tcStyle>
        <a:fill>
          <a:solidFill>
            <a:srgbClr val="CBD4D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BD4DF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Nunito-regular.fntdata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1" Type="http://schemas.openxmlformats.org/officeDocument/2006/relationships/slide" Target="slides/slide15.xml"/><Relationship Id="rId34" Type="http://customschemas.google.com/relationships/presentationmetadata" Target="metadata"/><Relationship Id="rId25" Type="http://schemas.openxmlformats.org/officeDocument/2006/relationships/slide" Target="slides/slide19.xml"/><Relationship Id="rId7" Type="http://schemas.openxmlformats.org/officeDocument/2006/relationships/slide" Target="slides/slide1.xml"/><Relationship Id="rId33" Type="http://schemas.openxmlformats.org/officeDocument/2006/relationships/font" Target="fonts/QuattrocentoSans-boldItalic.fntdata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0" Type="http://schemas.openxmlformats.org/officeDocument/2006/relationships/slide" Target="slides/slide14.xml"/><Relationship Id="rId2" Type="http://schemas.openxmlformats.org/officeDocument/2006/relationships/presProps" Target="presProps.xml"/><Relationship Id="rId29" Type="http://schemas.openxmlformats.org/officeDocument/2006/relationships/font" Target="fonts/Nunito-boldItalic.fntdata"/><Relationship Id="rId16" Type="http://schemas.openxmlformats.org/officeDocument/2006/relationships/slide" Target="slides/slide10.xml"/><Relationship Id="rId24" Type="http://schemas.openxmlformats.org/officeDocument/2006/relationships/slide" Target="slides/slide18.xml"/><Relationship Id="rId1" Type="http://schemas.openxmlformats.org/officeDocument/2006/relationships/theme" Target="theme/theme3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font" Target="fonts/QuattrocentoSans-italic.fntdata"/><Relationship Id="rId37" Type="http://schemas.openxmlformats.org/officeDocument/2006/relationships/customXml" Target="../customXml/item3.xml"/><Relationship Id="rId23" Type="http://schemas.openxmlformats.org/officeDocument/2006/relationships/slide" Target="slides/slide17.xml"/><Relationship Id="rId28" Type="http://schemas.openxmlformats.org/officeDocument/2006/relationships/font" Target="fonts/Nunito-italic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36" Type="http://schemas.openxmlformats.org/officeDocument/2006/relationships/customXml" Target="../customXml/item2.xml"/><Relationship Id="rId31" Type="http://schemas.openxmlformats.org/officeDocument/2006/relationships/font" Target="fonts/QuattrocentoSans-bold.fnt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22" Type="http://schemas.openxmlformats.org/officeDocument/2006/relationships/slide" Target="slides/slide1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7" Type="http://schemas.openxmlformats.org/officeDocument/2006/relationships/font" Target="fonts/Nunito-bold.fntdata"/><Relationship Id="rId30" Type="http://schemas.openxmlformats.org/officeDocument/2006/relationships/font" Target="fonts/QuattrocentoSans-regular.fntdata"/><Relationship Id="rId14" Type="http://schemas.openxmlformats.org/officeDocument/2006/relationships/slide" Target="slides/slide8.xml"/><Relationship Id="rId35" Type="http://schemas.openxmlformats.org/officeDocument/2006/relationships/customXml" Target="../customXml/item1.xml"/><Relationship Id="rId8" Type="http://schemas.openxmlformats.org/officeDocument/2006/relationships/slide" Target="slides/slide2.xml"/><Relationship Id="rId3" Type="http://schemas.openxmlformats.org/officeDocument/2006/relationships/tableStyles" Target="tableStyles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914150"/>
            <a:ext cx="4572225" cy="457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5789675"/>
            <a:ext cx="5486400" cy="54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:notes"/>
          <p:cNvSpPr/>
          <p:nvPr>
            <p:ph idx="2" type="sldImg"/>
          </p:nvPr>
        </p:nvSpPr>
        <p:spPr>
          <a:xfrm>
            <a:off x="-225425" y="1524000"/>
            <a:ext cx="7308850" cy="4113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5:notes"/>
          <p:cNvSpPr txBox="1"/>
          <p:nvPr>
            <p:ph idx="1" type="body"/>
          </p:nvPr>
        </p:nvSpPr>
        <p:spPr>
          <a:xfrm>
            <a:off x="685800" y="5865813"/>
            <a:ext cx="5486400" cy="4799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5:notes"/>
          <p:cNvSpPr txBox="1"/>
          <p:nvPr>
            <p:ph idx="1" type="body"/>
          </p:nvPr>
        </p:nvSpPr>
        <p:spPr>
          <a:xfrm>
            <a:off x="685800" y="5789675"/>
            <a:ext cx="5486400" cy="54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9" name="Google Shape;919;p5:notes"/>
          <p:cNvSpPr/>
          <p:nvPr>
            <p:ph idx="2" type="sldImg"/>
          </p:nvPr>
        </p:nvSpPr>
        <p:spPr>
          <a:xfrm>
            <a:off x="-631825" y="914400"/>
            <a:ext cx="8121650" cy="4570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27:notes"/>
          <p:cNvSpPr txBox="1"/>
          <p:nvPr>
            <p:ph idx="1" type="body"/>
          </p:nvPr>
        </p:nvSpPr>
        <p:spPr>
          <a:xfrm>
            <a:off x="685800" y="5789675"/>
            <a:ext cx="5486400" cy="54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9" name="Google Shape;1009;p27:notes"/>
          <p:cNvSpPr/>
          <p:nvPr>
            <p:ph idx="2" type="sldImg"/>
          </p:nvPr>
        </p:nvSpPr>
        <p:spPr>
          <a:xfrm>
            <a:off x="-631825" y="914400"/>
            <a:ext cx="8121650" cy="4570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6:notes"/>
          <p:cNvSpPr txBox="1"/>
          <p:nvPr>
            <p:ph idx="1" type="body"/>
          </p:nvPr>
        </p:nvSpPr>
        <p:spPr>
          <a:xfrm>
            <a:off x="685800" y="5789675"/>
            <a:ext cx="5486400" cy="54849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6:notes"/>
          <p:cNvSpPr/>
          <p:nvPr>
            <p:ph idx="2" type="sldImg"/>
          </p:nvPr>
        </p:nvSpPr>
        <p:spPr>
          <a:xfrm>
            <a:off x="1143225" y="914150"/>
            <a:ext cx="4572225" cy="457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7:notes"/>
          <p:cNvSpPr txBox="1"/>
          <p:nvPr>
            <p:ph idx="1" type="body"/>
          </p:nvPr>
        </p:nvSpPr>
        <p:spPr>
          <a:xfrm>
            <a:off x="685800" y="5789675"/>
            <a:ext cx="5486400" cy="54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Most Skytap Demos are configured this way</a:t>
            </a:r>
            <a:endParaRPr/>
          </a:p>
        </p:txBody>
      </p:sp>
      <p:sp>
        <p:nvSpPr>
          <p:cNvPr id="1021" name="Google Shape;1021;p7:notes"/>
          <p:cNvSpPr/>
          <p:nvPr>
            <p:ph idx="2" type="sldImg"/>
          </p:nvPr>
        </p:nvSpPr>
        <p:spPr>
          <a:xfrm>
            <a:off x="-631825" y="914400"/>
            <a:ext cx="8121650" cy="4570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8:notes"/>
          <p:cNvSpPr txBox="1"/>
          <p:nvPr>
            <p:ph idx="1" type="body"/>
          </p:nvPr>
        </p:nvSpPr>
        <p:spPr>
          <a:xfrm>
            <a:off x="685800" y="5789675"/>
            <a:ext cx="5486400" cy="54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0" name="Google Shape;1130;p8:notes"/>
          <p:cNvSpPr/>
          <p:nvPr>
            <p:ph idx="2" type="sldImg"/>
          </p:nvPr>
        </p:nvSpPr>
        <p:spPr>
          <a:xfrm>
            <a:off x="-631825" y="914400"/>
            <a:ext cx="8121650" cy="4570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9:notes"/>
          <p:cNvSpPr txBox="1"/>
          <p:nvPr>
            <p:ph idx="1" type="body"/>
          </p:nvPr>
        </p:nvSpPr>
        <p:spPr>
          <a:xfrm>
            <a:off x="685800" y="5789675"/>
            <a:ext cx="5486400" cy="54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6" name="Google Shape;1246;p9:notes"/>
          <p:cNvSpPr/>
          <p:nvPr>
            <p:ph idx="2" type="sldImg"/>
          </p:nvPr>
        </p:nvSpPr>
        <p:spPr>
          <a:xfrm>
            <a:off x="-631825" y="914400"/>
            <a:ext cx="8121650" cy="4570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10:notes"/>
          <p:cNvSpPr txBox="1"/>
          <p:nvPr>
            <p:ph idx="1" type="body"/>
          </p:nvPr>
        </p:nvSpPr>
        <p:spPr>
          <a:xfrm>
            <a:off x="685800" y="5789675"/>
            <a:ext cx="5486400" cy="54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how most brand-new SoA customers are configured</a:t>
            </a:r>
            <a:endParaRPr/>
          </a:p>
        </p:txBody>
      </p:sp>
      <p:sp>
        <p:nvSpPr>
          <p:cNvPr id="1362" name="Google Shape;1362;p10:notes"/>
          <p:cNvSpPr/>
          <p:nvPr>
            <p:ph idx="2" type="sldImg"/>
          </p:nvPr>
        </p:nvSpPr>
        <p:spPr>
          <a:xfrm>
            <a:off x="-631825" y="914400"/>
            <a:ext cx="8121650" cy="4570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11:notes"/>
          <p:cNvSpPr txBox="1"/>
          <p:nvPr>
            <p:ph idx="1" type="body"/>
          </p:nvPr>
        </p:nvSpPr>
        <p:spPr>
          <a:xfrm>
            <a:off x="685800" y="5789675"/>
            <a:ext cx="5486400" cy="54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3" name="Google Shape;1463;p11:notes"/>
          <p:cNvSpPr/>
          <p:nvPr>
            <p:ph idx="2" type="sldImg"/>
          </p:nvPr>
        </p:nvSpPr>
        <p:spPr>
          <a:xfrm>
            <a:off x="-631825" y="914400"/>
            <a:ext cx="8121650" cy="4570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12:notes"/>
          <p:cNvSpPr txBox="1"/>
          <p:nvPr>
            <p:ph idx="1" type="body"/>
          </p:nvPr>
        </p:nvSpPr>
        <p:spPr>
          <a:xfrm>
            <a:off x="685800" y="5789675"/>
            <a:ext cx="5486400" cy="54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Prudential!</a:t>
            </a:r>
            <a:endParaRPr/>
          </a:p>
        </p:txBody>
      </p:sp>
      <p:sp>
        <p:nvSpPr>
          <p:cNvPr id="1593" name="Google Shape;1593;p12:notes"/>
          <p:cNvSpPr/>
          <p:nvPr>
            <p:ph idx="2" type="sldImg"/>
          </p:nvPr>
        </p:nvSpPr>
        <p:spPr>
          <a:xfrm>
            <a:off x="-631825" y="914400"/>
            <a:ext cx="8121650" cy="4570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p13:notes"/>
          <p:cNvSpPr txBox="1"/>
          <p:nvPr>
            <p:ph idx="1" type="body"/>
          </p:nvPr>
        </p:nvSpPr>
        <p:spPr>
          <a:xfrm>
            <a:off x="685800" y="5789675"/>
            <a:ext cx="5486400" cy="54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6" name="Google Shape;1706;p13:notes"/>
          <p:cNvSpPr/>
          <p:nvPr>
            <p:ph idx="2" type="sldImg"/>
          </p:nvPr>
        </p:nvSpPr>
        <p:spPr>
          <a:xfrm>
            <a:off x="-631825" y="914400"/>
            <a:ext cx="8121650" cy="4570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:notes"/>
          <p:cNvSpPr txBox="1"/>
          <p:nvPr>
            <p:ph idx="1" type="body"/>
          </p:nvPr>
        </p:nvSpPr>
        <p:spPr>
          <a:xfrm>
            <a:off x="685800" y="5789675"/>
            <a:ext cx="5486400" cy="54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p1:notes"/>
          <p:cNvSpPr/>
          <p:nvPr>
            <p:ph idx="2" type="sldImg"/>
          </p:nvPr>
        </p:nvSpPr>
        <p:spPr>
          <a:xfrm>
            <a:off x="-631825" y="914400"/>
            <a:ext cx="8121650" cy="4570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6:notes"/>
          <p:cNvSpPr txBox="1"/>
          <p:nvPr>
            <p:ph idx="1" type="body"/>
          </p:nvPr>
        </p:nvSpPr>
        <p:spPr>
          <a:xfrm>
            <a:off x="685800" y="5789675"/>
            <a:ext cx="5486400" cy="54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2" name="Google Shape;292;p76:notes"/>
          <p:cNvSpPr/>
          <p:nvPr>
            <p:ph idx="2" type="sldImg"/>
          </p:nvPr>
        </p:nvSpPr>
        <p:spPr>
          <a:xfrm>
            <a:off x="-631825" y="914400"/>
            <a:ext cx="8121650" cy="4570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77:notes"/>
          <p:cNvSpPr txBox="1"/>
          <p:nvPr>
            <p:ph idx="1" type="body"/>
          </p:nvPr>
        </p:nvSpPr>
        <p:spPr>
          <a:xfrm>
            <a:off x="685800" y="5789675"/>
            <a:ext cx="5486400" cy="54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Most Skytap Demos are configured this way</a:t>
            </a:r>
            <a:endParaRPr/>
          </a:p>
        </p:txBody>
      </p:sp>
      <p:sp>
        <p:nvSpPr>
          <p:cNvPr id="332" name="Google Shape;332;p77:notes"/>
          <p:cNvSpPr/>
          <p:nvPr>
            <p:ph idx="2" type="sldImg"/>
          </p:nvPr>
        </p:nvSpPr>
        <p:spPr>
          <a:xfrm>
            <a:off x="-631825" y="914400"/>
            <a:ext cx="8121650" cy="4570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8:notes"/>
          <p:cNvSpPr txBox="1"/>
          <p:nvPr>
            <p:ph idx="1" type="body"/>
          </p:nvPr>
        </p:nvSpPr>
        <p:spPr>
          <a:xfrm>
            <a:off x="685800" y="5789675"/>
            <a:ext cx="5486400" cy="54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1" name="Google Shape;431;p78:notes"/>
          <p:cNvSpPr/>
          <p:nvPr>
            <p:ph idx="2" type="sldImg"/>
          </p:nvPr>
        </p:nvSpPr>
        <p:spPr>
          <a:xfrm>
            <a:off x="-631825" y="914400"/>
            <a:ext cx="8121650" cy="4570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9:notes"/>
          <p:cNvSpPr txBox="1"/>
          <p:nvPr>
            <p:ph idx="1" type="body"/>
          </p:nvPr>
        </p:nvSpPr>
        <p:spPr>
          <a:xfrm>
            <a:off x="685800" y="5789675"/>
            <a:ext cx="5486400" cy="54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7" name="Google Shape;537;p79:notes"/>
          <p:cNvSpPr/>
          <p:nvPr>
            <p:ph idx="2" type="sldImg"/>
          </p:nvPr>
        </p:nvSpPr>
        <p:spPr>
          <a:xfrm>
            <a:off x="-631825" y="914400"/>
            <a:ext cx="8121650" cy="4570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2:notes"/>
          <p:cNvSpPr txBox="1"/>
          <p:nvPr>
            <p:ph idx="1" type="body"/>
          </p:nvPr>
        </p:nvSpPr>
        <p:spPr>
          <a:xfrm>
            <a:off x="685800" y="5789675"/>
            <a:ext cx="5486400" cy="54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how most brand-new SoA customers are configured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Dylan! Additional patterns there.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Changing BGP Peering on Prod Circuit for POC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Prod+POC Mix is an issue, AND,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Existing ER circuit, high bandwidth, add Global Reach? V. EXpensive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=&gt; Add a new lower bandwidth on-prem to Az virtual circuit over the existing physical line.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Global Reach from SKytap to OnPrem; any </a:t>
            </a:r>
            <a:r>
              <a:rPr lang="en-US"/>
              <a:t>security</a:t>
            </a:r>
            <a:r>
              <a:rPr lang="en-US"/>
              <a:t> controls (firewalls, etc) in Azure are bypassed.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vWAN pattern!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:notes"/>
          <p:cNvSpPr/>
          <p:nvPr>
            <p:ph idx="2" type="sldImg"/>
          </p:nvPr>
        </p:nvSpPr>
        <p:spPr>
          <a:xfrm>
            <a:off x="-631825" y="914400"/>
            <a:ext cx="8121650" cy="4570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:notes"/>
          <p:cNvSpPr txBox="1"/>
          <p:nvPr>
            <p:ph idx="1" type="body"/>
          </p:nvPr>
        </p:nvSpPr>
        <p:spPr>
          <a:xfrm>
            <a:off x="685800" y="5789675"/>
            <a:ext cx="5486400" cy="54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3" name="Google Shape;723;p3:notes"/>
          <p:cNvSpPr/>
          <p:nvPr>
            <p:ph idx="2" type="sldImg"/>
          </p:nvPr>
        </p:nvSpPr>
        <p:spPr>
          <a:xfrm>
            <a:off x="-631825" y="914400"/>
            <a:ext cx="8121650" cy="4570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:notes"/>
          <p:cNvSpPr txBox="1"/>
          <p:nvPr>
            <p:ph idx="1" type="body"/>
          </p:nvPr>
        </p:nvSpPr>
        <p:spPr>
          <a:xfrm>
            <a:off x="685800" y="5789675"/>
            <a:ext cx="5486400" cy="54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Prudential!</a:t>
            </a:r>
            <a:endParaRPr/>
          </a:p>
        </p:txBody>
      </p:sp>
      <p:sp>
        <p:nvSpPr>
          <p:cNvPr id="833" name="Google Shape;833;p4:notes"/>
          <p:cNvSpPr/>
          <p:nvPr>
            <p:ph idx="2" type="sldImg"/>
          </p:nvPr>
        </p:nvSpPr>
        <p:spPr>
          <a:xfrm>
            <a:off x="-631825" y="914400"/>
            <a:ext cx="8121650" cy="4570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6113" y="6124709"/>
            <a:ext cx="1866472" cy="44439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6"/>
          <p:cNvSpPr txBox="1"/>
          <p:nvPr>
            <p:ph idx="1" type="body"/>
          </p:nvPr>
        </p:nvSpPr>
        <p:spPr>
          <a:xfrm>
            <a:off x="668344" y="2949021"/>
            <a:ext cx="7037387" cy="101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6"/>
          <p:cNvSpPr txBox="1"/>
          <p:nvPr>
            <p:ph type="title"/>
          </p:nvPr>
        </p:nvSpPr>
        <p:spPr>
          <a:xfrm>
            <a:off x="668344" y="3396416"/>
            <a:ext cx="7037387" cy="1434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ckwel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7" name="Google Shape;2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4987039" y="0"/>
            <a:ext cx="7201786" cy="660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-White">
  <p:cSld name="Blank-White"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Page" showMasterSp="0">
  <p:cSld name="End Pag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03483" y="5616987"/>
            <a:ext cx="4044030" cy="96286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3"/>
          <p:cNvSpPr txBox="1"/>
          <p:nvPr>
            <p:ph idx="1" type="body"/>
          </p:nvPr>
        </p:nvSpPr>
        <p:spPr>
          <a:xfrm>
            <a:off x="646113" y="2781300"/>
            <a:ext cx="5105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2525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2525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2525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2525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3"/>
          <p:cNvSpPr txBox="1"/>
          <p:nvPr>
            <p:ph idx="2" type="body"/>
          </p:nvPr>
        </p:nvSpPr>
        <p:spPr>
          <a:xfrm>
            <a:off x="510981" y="479794"/>
            <a:ext cx="5240533" cy="1237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0" sz="4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25252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25252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25252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25252"/>
              </a:buClr>
              <a:buSzPts val="16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2" name="Google Shape;32;p53"/>
          <p:cNvGrpSpPr/>
          <p:nvPr/>
        </p:nvGrpSpPr>
        <p:grpSpPr>
          <a:xfrm>
            <a:off x="4294188" y="-1302887"/>
            <a:ext cx="7639050" cy="6672490"/>
            <a:chOff x="3198813" y="-466725"/>
            <a:chExt cx="7639050" cy="6672490"/>
          </a:xfrm>
        </p:grpSpPr>
        <p:grpSp>
          <p:nvGrpSpPr>
            <p:cNvPr id="33" name="Google Shape;33;p53"/>
            <p:cNvGrpSpPr/>
            <p:nvPr/>
          </p:nvGrpSpPr>
          <p:grpSpPr>
            <a:xfrm>
              <a:off x="9313863" y="2863119"/>
              <a:ext cx="1524000" cy="1782127"/>
              <a:chOff x="9313863" y="2863119"/>
              <a:chExt cx="1524000" cy="1782127"/>
            </a:xfrm>
          </p:grpSpPr>
          <p:sp>
            <p:nvSpPr>
              <p:cNvPr id="34" name="Google Shape;34;p53"/>
              <p:cNvSpPr/>
              <p:nvPr/>
            </p:nvSpPr>
            <p:spPr>
              <a:xfrm>
                <a:off x="9313863" y="3373659"/>
                <a:ext cx="762000" cy="1271587"/>
              </a:xfrm>
              <a:custGeom>
                <a:rect b="b" l="l" r="r" t="t"/>
                <a:pathLst>
                  <a:path extrusionOk="0" h="1271587" w="762000">
                    <a:moveTo>
                      <a:pt x="762642" y="1271936"/>
                    </a:moveTo>
                    <a:lnTo>
                      <a:pt x="642" y="762349"/>
                    </a:lnTo>
                    <a:lnTo>
                      <a:pt x="642" y="349"/>
                    </a:lnTo>
                    <a:lnTo>
                      <a:pt x="762642" y="509936"/>
                    </a:lnTo>
                    <a:lnTo>
                      <a:pt x="762642" y="1271936"/>
                    </a:lnTo>
                    <a:close/>
                  </a:path>
                </a:pathLst>
              </a:custGeom>
              <a:noFill/>
              <a:ln cap="flat" cmpd="sng" w="1427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35" name="Google Shape;35;p53"/>
              <p:cNvSpPr/>
              <p:nvPr/>
            </p:nvSpPr>
            <p:spPr>
              <a:xfrm>
                <a:off x="10075863" y="3373659"/>
                <a:ext cx="762000" cy="1271587"/>
              </a:xfrm>
              <a:custGeom>
                <a:rect b="b" l="l" r="r" t="t"/>
                <a:pathLst>
                  <a:path extrusionOk="0" h="1271587" w="762000">
                    <a:moveTo>
                      <a:pt x="642" y="1271936"/>
                    </a:moveTo>
                    <a:lnTo>
                      <a:pt x="762642" y="762349"/>
                    </a:lnTo>
                    <a:lnTo>
                      <a:pt x="762642" y="349"/>
                    </a:lnTo>
                    <a:lnTo>
                      <a:pt x="642" y="509936"/>
                    </a:lnTo>
                    <a:lnTo>
                      <a:pt x="642" y="1271936"/>
                    </a:lnTo>
                    <a:close/>
                  </a:path>
                </a:pathLst>
              </a:custGeom>
              <a:noFill/>
              <a:ln cap="flat" cmpd="sng" w="1427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36" name="Google Shape;36;p53"/>
              <p:cNvSpPr/>
              <p:nvPr/>
            </p:nvSpPr>
            <p:spPr>
              <a:xfrm>
                <a:off x="9313863" y="2863119"/>
                <a:ext cx="1524000" cy="1020127"/>
              </a:xfrm>
              <a:custGeom>
                <a:rect b="b" l="l" r="r" t="t"/>
                <a:pathLst>
                  <a:path extrusionOk="0" h="1020127" w="1524000">
                    <a:moveTo>
                      <a:pt x="642" y="510889"/>
                    </a:moveTo>
                    <a:lnTo>
                      <a:pt x="762642" y="349"/>
                    </a:lnTo>
                    <a:lnTo>
                      <a:pt x="1524642" y="509936"/>
                    </a:lnTo>
                    <a:lnTo>
                      <a:pt x="762642" y="1020476"/>
                    </a:lnTo>
                    <a:lnTo>
                      <a:pt x="642" y="510889"/>
                    </a:lnTo>
                    <a:close/>
                  </a:path>
                </a:pathLst>
              </a:custGeom>
              <a:noFill/>
              <a:ln cap="flat" cmpd="sng" w="1427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grpSp>
          <p:nvGrpSpPr>
            <p:cNvPr id="37" name="Google Shape;37;p53"/>
            <p:cNvGrpSpPr/>
            <p:nvPr/>
          </p:nvGrpSpPr>
          <p:grpSpPr>
            <a:xfrm>
              <a:off x="3979501" y="3373469"/>
              <a:ext cx="1524000" cy="1782127"/>
              <a:chOff x="3979501" y="3373469"/>
              <a:chExt cx="1524000" cy="1782127"/>
            </a:xfrm>
          </p:grpSpPr>
          <p:sp>
            <p:nvSpPr>
              <p:cNvPr id="38" name="Google Shape;38;p53"/>
              <p:cNvSpPr/>
              <p:nvPr/>
            </p:nvSpPr>
            <p:spPr>
              <a:xfrm>
                <a:off x="3979501" y="3884009"/>
                <a:ext cx="761999" cy="1271587"/>
              </a:xfrm>
              <a:custGeom>
                <a:rect b="b" l="l" r="r" t="t"/>
                <a:pathLst>
                  <a:path extrusionOk="0" h="1271587" w="761999">
                    <a:moveTo>
                      <a:pt x="762082" y="1271990"/>
                    </a:moveTo>
                    <a:lnTo>
                      <a:pt x="82" y="762402"/>
                    </a:lnTo>
                    <a:lnTo>
                      <a:pt x="82" y="402"/>
                    </a:lnTo>
                    <a:lnTo>
                      <a:pt x="762082" y="509990"/>
                    </a:lnTo>
                    <a:lnTo>
                      <a:pt x="762082" y="1271990"/>
                    </a:lnTo>
                    <a:close/>
                  </a:path>
                </a:pathLst>
              </a:custGeom>
              <a:noFill/>
              <a:ln cap="flat" cmpd="sng" w="1427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39" name="Google Shape;39;p53"/>
              <p:cNvSpPr/>
              <p:nvPr/>
            </p:nvSpPr>
            <p:spPr>
              <a:xfrm>
                <a:off x="4741501" y="3884009"/>
                <a:ext cx="762000" cy="1271587"/>
              </a:xfrm>
              <a:custGeom>
                <a:rect b="b" l="l" r="r" t="t"/>
                <a:pathLst>
                  <a:path extrusionOk="0" h="1271587" w="762000">
                    <a:moveTo>
                      <a:pt x="82" y="1271990"/>
                    </a:moveTo>
                    <a:lnTo>
                      <a:pt x="762082" y="762402"/>
                    </a:lnTo>
                    <a:lnTo>
                      <a:pt x="762082" y="402"/>
                    </a:lnTo>
                    <a:lnTo>
                      <a:pt x="82" y="509990"/>
                    </a:lnTo>
                    <a:lnTo>
                      <a:pt x="82" y="1271990"/>
                    </a:lnTo>
                    <a:close/>
                  </a:path>
                </a:pathLst>
              </a:custGeom>
              <a:noFill/>
              <a:ln cap="flat" cmpd="sng" w="1427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40" name="Google Shape;40;p53"/>
              <p:cNvSpPr/>
              <p:nvPr/>
            </p:nvSpPr>
            <p:spPr>
              <a:xfrm>
                <a:off x="3979501" y="3373469"/>
                <a:ext cx="1524000" cy="1020127"/>
              </a:xfrm>
              <a:custGeom>
                <a:rect b="b" l="l" r="r" t="t"/>
                <a:pathLst>
                  <a:path extrusionOk="0" h="1020127" w="1524000">
                    <a:moveTo>
                      <a:pt x="82" y="510942"/>
                    </a:moveTo>
                    <a:lnTo>
                      <a:pt x="762082" y="402"/>
                    </a:lnTo>
                    <a:lnTo>
                      <a:pt x="1524082" y="509990"/>
                    </a:lnTo>
                    <a:lnTo>
                      <a:pt x="762082" y="1020530"/>
                    </a:lnTo>
                    <a:lnTo>
                      <a:pt x="82" y="510942"/>
                    </a:lnTo>
                    <a:close/>
                  </a:path>
                </a:pathLst>
              </a:custGeom>
              <a:noFill/>
              <a:ln cap="flat" cmpd="sng" w="1427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grpSp>
          <p:nvGrpSpPr>
            <p:cNvPr id="41" name="Google Shape;41;p53"/>
            <p:cNvGrpSpPr/>
            <p:nvPr/>
          </p:nvGrpSpPr>
          <p:grpSpPr>
            <a:xfrm>
              <a:off x="7027863" y="811148"/>
              <a:ext cx="1524000" cy="1790700"/>
              <a:chOff x="7027863" y="811148"/>
              <a:chExt cx="1524000" cy="1790700"/>
            </a:xfrm>
          </p:grpSpPr>
          <p:sp>
            <p:nvSpPr>
              <p:cNvPr id="42" name="Google Shape;42;p53"/>
              <p:cNvSpPr/>
              <p:nvPr/>
            </p:nvSpPr>
            <p:spPr>
              <a:xfrm>
                <a:off x="7027863" y="1323593"/>
                <a:ext cx="762000" cy="1278255"/>
              </a:xfrm>
              <a:custGeom>
                <a:rect b="b" l="l" r="r" t="t"/>
                <a:pathLst>
                  <a:path extrusionOk="0" h="1278255" w="762000">
                    <a:moveTo>
                      <a:pt x="762402" y="1278389"/>
                    </a:moveTo>
                    <a:lnTo>
                      <a:pt x="402" y="765944"/>
                    </a:lnTo>
                    <a:lnTo>
                      <a:pt x="402" y="134"/>
                    </a:lnTo>
                    <a:lnTo>
                      <a:pt x="762402" y="512579"/>
                    </a:lnTo>
                    <a:lnTo>
                      <a:pt x="762402" y="127838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43" name="Google Shape;43;p53"/>
              <p:cNvSpPr/>
              <p:nvPr/>
            </p:nvSpPr>
            <p:spPr>
              <a:xfrm>
                <a:off x="7789863" y="1323593"/>
                <a:ext cx="762000" cy="1278255"/>
              </a:xfrm>
              <a:custGeom>
                <a:rect b="b" l="l" r="r" t="t"/>
                <a:pathLst>
                  <a:path extrusionOk="0" h="1278255" w="762000">
                    <a:moveTo>
                      <a:pt x="402" y="1278389"/>
                    </a:moveTo>
                    <a:lnTo>
                      <a:pt x="762402" y="765944"/>
                    </a:lnTo>
                    <a:lnTo>
                      <a:pt x="762402" y="134"/>
                    </a:lnTo>
                    <a:lnTo>
                      <a:pt x="402" y="512579"/>
                    </a:lnTo>
                    <a:lnTo>
                      <a:pt x="402" y="127838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44" name="Google Shape;44;p53"/>
              <p:cNvSpPr/>
              <p:nvPr/>
            </p:nvSpPr>
            <p:spPr>
              <a:xfrm>
                <a:off x="7027863" y="811148"/>
                <a:ext cx="762000" cy="1278254"/>
              </a:xfrm>
              <a:custGeom>
                <a:rect b="b" l="l" r="r" t="t"/>
                <a:pathLst>
                  <a:path extrusionOk="0" h="1278254" w="762000">
                    <a:moveTo>
                      <a:pt x="402" y="1278389"/>
                    </a:moveTo>
                    <a:lnTo>
                      <a:pt x="762402" y="765944"/>
                    </a:lnTo>
                    <a:lnTo>
                      <a:pt x="762402" y="134"/>
                    </a:lnTo>
                    <a:lnTo>
                      <a:pt x="402" y="512579"/>
                    </a:lnTo>
                    <a:lnTo>
                      <a:pt x="402" y="127838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45" name="Google Shape;45;p53"/>
              <p:cNvSpPr/>
              <p:nvPr/>
            </p:nvSpPr>
            <p:spPr>
              <a:xfrm>
                <a:off x="7027863" y="1576006"/>
                <a:ext cx="1524000" cy="1024889"/>
              </a:xfrm>
              <a:custGeom>
                <a:rect b="b" l="l" r="r" t="t"/>
                <a:pathLst>
                  <a:path extrusionOk="0" h="1024889" w="1524000">
                    <a:moveTo>
                      <a:pt x="402" y="512579"/>
                    </a:moveTo>
                    <a:lnTo>
                      <a:pt x="762402" y="134"/>
                    </a:lnTo>
                    <a:lnTo>
                      <a:pt x="1524402" y="512579"/>
                    </a:lnTo>
                    <a:lnTo>
                      <a:pt x="762402" y="1025024"/>
                    </a:lnTo>
                    <a:lnTo>
                      <a:pt x="402" y="51257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46" name="Google Shape;46;p53"/>
              <p:cNvSpPr/>
              <p:nvPr/>
            </p:nvSpPr>
            <p:spPr>
              <a:xfrm>
                <a:off x="7027863" y="812101"/>
                <a:ext cx="1524000" cy="1024889"/>
              </a:xfrm>
              <a:custGeom>
                <a:rect b="b" l="l" r="r" t="t"/>
                <a:pathLst>
                  <a:path extrusionOk="0" h="1024889" w="1524000">
                    <a:moveTo>
                      <a:pt x="402" y="511627"/>
                    </a:moveTo>
                    <a:lnTo>
                      <a:pt x="762402" y="134"/>
                    </a:lnTo>
                    <a:lnTo>
                      <a:pt x="1524402" y="512579"/>
                    </a:lnTo>
                    <a:lnTo>
                      <a:pt x="762402" y="1025024"/>
                    </a:lnTo>
                    <a:lnTo>
                      <a:pt x="402" y="51162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grpSp>
          <p:nvGrpSpPr>
            <p:cNvPr id="47" name="Google Shape;47;p53"/>
            <p:cNvGrpSpPr/>
            <p:nvPr/>
          </p:nvGrpSpPr>
          <p:grpSpPr>
            <a:xfrm>
              <a:off x="5503501" y="2609087"/>
              <a:ext cx="1524000" cy="1782128"/>
              <a:chOff x="5503501" y="2609087"/>
              <a:chExt cx="1524000" cy="1782128"/>
            </a:xfrm>
          </p:grpSpPr>
          <p:sp>
            <p:nvSpPr>
              <p:cNvPr id="48" name="Google Shape;48;p53"/>
              <p:cNvSpPr/>
              <p:nvPr/>
            </p:nvSpPr>
            <p:spPr>
              <a:xfrm>
                <a:off x="5503501" y="3119628"/>
                <a:ext cx="762000" cy="1271587"/>
              </a:xfrm>
              <a:custGeom>
                <a:rect b="b" l="l" r="r" t="t"/>
                <a:pathLst>
                  <a:path extrusionOk="0" h="1271587" w="762000">
                    <a:moveTo>
                      <a:pt x="762242" y="1271910"/>
                    </a:moveTo>
                    <a:lnTo>
                      <a:pt x="242" y="762322"/>
                    </a:lnTo>
                    <a:lnTo>
                      <a:pt x="242" y="322"/>
                    </a:lnTo>
                    <a:lnTo>
                      <a:pt x="762242" y="509910"/>
                    </a:lnTo>
                    <a:lnTo>
                      <a:pt x="762242" y="1271910"/>
                    </a:lnTo>
                    <a:close/>
                  </a:path>
                </a:pathLst>
              </a:custGeom>
              <a:noFill/>
              <a:ln cap="flat" cmpd="sng" w="1427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49" name="Google Shape;49;p53"/>
              <p:cNvSpPr/>
              <p:nvPr/>
            </p:nvSpPr>
            <p:spPr>
              <a:xfrm>
                <a:off x="6265501" y="3119628"/>
                <a:ext cx="762000" cy="1271587"/>
              </a:xfrm>
              <a:custGeom>
                <a:rect b="b" l="l" r="r" t="t"/>
                <a:pathLst>
                  <a:path extrusionOk="0" h="1271587" w="762000">
                    <a:moveTo>
                      <a:pt x="242" y="1271910"/>
                    </a:moveTo>
                    <a:lnTo>
                      <a:pt x="762242" y="762322"/>
                    </a:lnTo>
                    <a:lnTo>
                      <a:pt x="762242" y="322"/>
                    </a:lnTo>
                    <a:lnTo>
                      <a:pt x="242" y="509910"/>
                    </a:lnTo>
                    <a:lnTo>
                      <a:pt x="242" y="1271910"/>
                    </a:lnTo>
                    <a:close/>
                  </a:path>
                </a:pathLst>
              </a:custGeom>
              <a:noFill/>
              <a:ln cap="flat" cmpd="sng" w="1427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50" name="Google Shape;50;p53"/>
              <p:cNvSpPr/>
              <p:nvPr/>
            </p:nvSpPr>
            <p:spPr>
              <a:xfrm>
                <a:off x="5503501" y="2609087"/>
                <a:ext cx="1524000" cy="1020127"/>
              </a:xfrm>
              <a:custGeom>
                <a:rect b="b" l="l" r="r" t="t"/>
                <a:pathLst>
                  <a:path extrusionOk="0" h="1020127" w="1524000">
                    <a:moveTo>
                      <a:pt x="242" y="510862"/>
                    </a:moveTo>
                    <a:lnTo>
                      <a:pt x="762242" y="322"/>
                    </a:lnTo>
                    <a:lnTo>
                      <a:pt x="1524242" y="509910"/>
                    </a:lnTo>
                    <a:lnTo>
                      <a:pt x="762242" y="1020450"/>
                    </a:lnTo>
                    <a:lnTo>
                      <a:pt x="242" y="510862"/>
                    </a:lnTo>
                    <a:close/>
                  </a:path>
                </a:pathLst>
              </a:custGeom>
              <a:noFill/>
              <a:ln cap="flat" cmpd="sng" w="1427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grpSp>
          <p:nvGrpSpPr>
            <p:cNvPr id="51" name="Google Shape;51;p53"/>
            <p:cNvGrpSpPr/>
            <p:nvPr/>
          </p:nvGrpSpPr>
          <p:grpSpPr>
            <a:xfrm>
              <a:off x="9313863" y="298894"/>
              <a:ext cx="1524000" cy="1790700"/>
              <a:chOff x="9313863" y="298894"/>
              <a:chExt cx="1524000" cy="1790700"/>
            </a:xfrm>
          </p:grpSpPr>
          <p:sp>
            <p:nvSpPr>
              <p:cNvPr id="52" name="Google Shape;52;p53"/>
              <p:cNvSpPr/>
              <p:nvPr/>
            </p:nvSpPr>
            <p:spPr>
              <a:xfrm>
                <a:off x="9313863" y="811339"/>
                <a:ext cx="762000" cy="1278255"/>
              </a:xfrm>
              <a:custGeom>
                <a:rect b="b" l="l" r="r" t="t"/>
                <a:pathLst>
                  <a:path extrusionOk="0" h="1278255" w="762000">
                    <a:moveTo>
                      <a:pt x="762642" y="1278335"/>
                    </a:moveTo>
                    <a:lnTo>
                      <a:pt x="642" y="765890"/>
                    </a:lnTo>
                    <a:lnTo>
                      <a:pt x="642" y="80"/>
                    </a:lnTo>
                    <a:lnTo>
                      <a:pt x="762642" y="512525"/>
                    </a:lnTo>
                    <a:lnTo>
                      <a:pt x="762642" y="127833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53" name="Google Shape;53;p53"/>
              <p:cNvSpPr/>
              <p:nvPr/>
            </p:nvSpPr>
            <p:spPr>
              <a:xfrm>
                <a:off x="10075863" y="811339"/>
                <a:ext cx="762000" cy="1278255"/>
              </a:xfrm>
              <a:custGeom>
                <a:rect b="b" l="l" r="r" t="t"/>
                <a:pathLst>
                  <a:path extrusionOk="0" h="1278255" w="762000">
                    <a:moveTo>
                      <a:pt x="642" y="1278335"/>
                    </a:moveTo>
                    <a:lnTo>
                      <a:pt x="762642" y="765890"/>
                    </a:lnTo>
                    <a:lnTo>
                      <a:pt x="762642" y="80"/>
                    </a:lnTo>
                    <a:lnTo>
                      <a:pt x="642" y="512525"/>
                    </a:lnTo>
                    <a:lnTo>
                      <a:pt x="642" y="127833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54" name="Google Shape;54;p53"/>
              <p:cNvSpPr/>
              <p:nvPr/>
            </p:nvSpPr>
            <p:spPr>
              <a:xfrm>
                <a:off x="9313863" y="298894"/>
                <a:ext cx="762000" cy="1278254"/>
              </a:xfrm>
              <a:custGeom>
                <a:rect b="b" l="l" r="r" t="t"/>
                <a:pathLst>
                  <a:path extrusionOk="0" h="1278254" w="762000">
                    <a:moveTo>
                      <a:pt x="642" y="1278335"/>
                    </a:moveTo>
                    <a:lnTo>
                      <a:pt x="762642" y="765890"/>
                    </a:lnTo>
                    <a:lnTo>
                      <a:pt x="762642" y="80"/>
                    </a:lnTo>
                    <a:lnTo>
                      <a:pt x="642" y="512525"/>
                    </a:lnTo>
                    <a:lnTo>
                      <a:pt x="642" y="127833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55" name="Google Shape;55;p53"/>
              <p:cNvSpPr/>
              <p:nvPr/>
            </p:nvSpPr>
            <p:spPr>
              <a:xfrm>
                <a:off x="9313863" y="1063752"/>
                <a:ext cx="1524000" cy="1024889"/>
              </a:xfrm>
              <a:custGeom>
                <a:rect b="b" l="l" r="r" t="t"/>
                <a:pathLst>
                  <a:path extrusionOk="0" h="1024889" w="1524000">
                    <a:moveTo>
                      <a:pt x="642" y="512525"/>
                    </a:moveTo>
                    <a:lnTo>
                      <a:pt x="762642" y="80"/>
                    </a:lnTo>
                    <a:lnTo>
                      <a:pt x="1524642" y="512525"/>
                    </a:lnTo>
                    <a:lnTo>
                      <a:pt x="762642" y="1024970"/>
                    </a:lnTo>
                    <a:lnTo>
                      <a:pt x="642" y="51252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56" name="Google Shape;56;p53"/>
              <p:cNvSpPr/>
              <p:nvPr/>
            </p:nvSpPr>
            <p:spPr>
              <a:xfrm>
                <a:off x="9313863" y="299847"/>
                <a:ext cx="1524000" cy="1024889"/>
              </a:xfrm>
              <a:custGeom>
                <a:rect b="b" l="l" r="r" t="t"/>
                <a:pathLst>
                  <a:path extrusionOk="0" h="1024889" w="1524000">
                    <a:moveTo>
                      <a:pt x="642" y="511573"/>
                    </a:moveTo>
                    <a:lnTo>
                      <a:pt x="762642" y="80"/>
                    </a:lnTo>
                    <a:lnTo>
                      <a:pt x="1524642" y="512525"/>
                    </a:lnTo>
                    <a:lnTo>
                      <a:pt x="762642" y="1024970"/>
                    </a:lnTo>
                    <a:lnTo>
                      <a:pt x="642" y="511573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grpSp>
          <p:nvGrpSpPr>
            <p:cNvPr id="57" name="Google Shape;57;p53"/>
            <p:cNvGrpSpPr/>
            <p:nvPr/>
          </p:nvGrpSpPr>
          <p:grpSpPr>
            <a:xfrm>
              <a:off x="7789863" y="2097595"/>
              <a:ext cx="1524000" cy="1782127"/>
              <a:chOff x="7789863" y="2097595"/>
              <a:chExt cx="1524000" cy="1782127"/>
            </a:xfrm>
          </p:grpSpPr>
          <p:sp>
            <p:nvSpPr>
              <p:cNvPr id="58" name="Google Shape;58;p53"/>
              <p:cNvSpPr/>
              <p:nvPr/>
            </p:nvSpPr>
            <p:spPr>
              <a:xfrm>
                <a:off x="7789863" y="2608135"/>
                <a:ext cx="762000" cy="1271587"/>
              </a:xfrm>
              <a:custGeom>
                <a:rect b="b" l="l" r="r" t="t"/>
                <a:pathLst>
                  <a:path extrusionOk="0" h="1271587" w="762000">
                    <a:moveTo>
                      <a:pt x="762482" y="1271856"/>
                    </a:moveTo>
                    <a:lnTo>
                      <a:pt x="482" y="762268"/>
                    </a:lnTo>
                    <a:lnTo>
                      <a:pt x="482" y="268"/>
                    </a:lnTo>
                    <a:lnTo>
                      <a:pt x="762482" y="509856"/>
                    </a:lnTo>
                    <a:lnTo>
                      <a:pt x="762482" y="1271856"/>
                    </a:lnTo>
                    <a:close/>
                  </a:path>
                </a:pathLst>
              </a:custGeom>
              <a:noFill/>
              <a:ln cap="flat" cmpd="sng" w="1427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59" name="Google Shape;59;p53"/>
              <p:cNvSpPr/>
              <p:nvPr/>
            </p:nvSpPr>
            <p:spPr>
              <a:xfrm>
                <a:off x="8551863" y="2608135"/>
                <a:ext cx="762000" cy="1271587"/>
              </a:xfrm>
              <a:custGeom>
                <a:rect b="b" l="l" r="r" t="t"/>
                <a:pathLst>
                  <a:path extrusionOk="0" h="1271587" w="762000">
                    <a:moveTo>
                      <a:pt x="482" y="1271856"/>
                    </a:moveTo>
                    <a:lnTo>
                      <a:pt x="762482" y="762268"/>
                    </a:lnTo>
                    <a:lnTo>
                      <a:pt x="762482" y="268"/>
                    </a:lnTo>
                    <a:lnTo>
                      <a:pt x="482" y="509856"/>
                    </a:lnTo>
                    <a:lnTo>
                      <a:pt x="482" y="1271856"/>
                    </a:lnTo>
                    <a:close/>
                  </a:path>
                </a:pathLst>
              </a:custGeom>
              <a:noFill/>
              <a:ln cap="flat" cmpd="sng" w="1427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60" name="Google Shape;60;p53"/>
              <p:cNvSpPr/>
              <p:nvPr/>
            </p:nvSpPr>
            <p:spPr>
              <a:xfrm>
                <a:off x="7789863" y="2097595"/>
                <a:ext cx="1524000" cy="1020127"/>
              </a:xfrm>
              <a:custGeom>
                <a:rect b="b" l="l" r="r" t="t"/>
                <a:pathLst>
                  <a:path extrusionOk="0" h="1020127" w="1524000">
                    <a:moveTo>
                      <a:pt x="482" y="510808"/>
                    </a:moveTo>
                    <a:lnTo>
                      <a:pt x="762482" y="268"/>
                    </a:lnTo>
                    <a:lnTo>
                      <a:pt x="1524482" y="509856"/>
                    </a:lnTo>
                    <a:lnTo>
                      <a:pt x="762482" y="1020396"/>
                    </a:lnTo>
                    <a:lnTo>
                      <a:pt x="482" y="510808"/>
                    </a:lnTo>
                    <a:close/>
                  </a:path>
                </a:pathLst>
              </a:custGeom>
              <a:noFill/>
              <a:ln cap="flat" cmpd="sng" w="1427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grpSp>
          <p:nvGrpSpPr>
            <p:cNvPr id="61" name="Google Shape;61;p53"/>
            <p:cNvGrpSpPr/>
            <p:nvPr/>
          </p:nvGrpSpPr>
          <p:grpSpPr>
            <a:xfrm>
              <a:off x="6265501" y="3885247"/>
              <a:ext cx="1524000" cy="1782127"/>
              <a:chOff x="6265501" y="3885247"/>
              <a:chExt cx="1524000" cy="1782127"/>
            </a:xfrm>
          </p:grpSpPr>
          <p:sp>
            <p:nvSpPr>
              <p:cNvPr id="62" name="Google Shape;62;p53"/>
              <p:cNvSpPr/>
              <p:nvPr/>
            </p:nvSpPr>
            <p:spPr>
              <a:xfrm>
                <a:off x="6265501" y="4395787"/>
                <a:ext cx="762000" cy="1271587"/>
              </a:xfrm>
              <a:custGeom>
                <a:rect b="b" l="l" r="r" t="t"/>
                <a:pathLst>
                  <a:path extrusionOk="0" h="1271587" w="762000">
                    <a:moveTo>
                      <a:pt x="762322" y="1272044"/>
                    </a:moveTo>
                    <a:lnTo>
                      <a:pt x="322" y="762456"/>
                    </a:lnTo>
                    <a:lnTo>
                      <a:pt x="322" y="456"/>
                    </a:lnTo>
                    <a:lnTo>
                      <a:pt x="762322" y="510044"/>
                    </a:lnTo>
                    <a:lnTo>
                      <a:pt x="762322" y="1272044"/>
                    </a:lnTo>
                    <a:close/>
                  </a:path>
                </a:pathLst>
              </a:custGeom>
              <a:noFill/>
              <a:ln cap="flat" cmpd="sng" w="1427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63" name="Google Shape;63;p53"/>
              <p:cNvSpPr/>
              <p:nvPr/>
            </p:nvSpPr>
            <p:spPr>
              <a:xfrm>
                <a:off x="7027501" y="4395787"/>
                <a:ext cx="762000" cy="1271587"/>
              </a:xfrm>
              <a:custGeom>
                <a:rect b="b" l="l" r="r" t="t"/>
                <a:pathLst>
                  <a:path extrusionOk="0" h="1271587" w="762000">
                    <a:moveTo>
                      <a:pt x="322" y="1272044"/>
                    </a:moveTo>
                    <a:lnTo>
                      <a:pt x="762322" y="762456"/>
                    </a:lnTo>
                    <a:lnTo>
                      <a:pt x="762322" y="456"/>
                    </a:lnTo>
                    <a:lnTo>
                      <a:pt x="322" y="510044"/>
                    </a:lnTo>
                    <a:lnTo>
                      <a:pt x="322" y="1272044"/>
                    </a:lnTo>
                    <a:close/>
                  </a:path>
                </a:pathLst>
              </a:custGeom>
              <a:noFill/>
              <a:ln cap="flat" cmpd="sng" w="1427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64" name="Google Shape;64;p53"/>
              <p:cNvSpPr/>
              <p:nvPr/>
            </p:nvSpPr>
            <p:spPr>
              <a:xfrm>
                <a:off x="6265501" y="3885247"/>
                <a:ext cx="1524000" cy="1020127"/>
              </a:xfrm>
              <a:custGeom>
                <a:rect b="b" l="l" r="r" t="t"/>
                <a:pathLst>
                  <a:path extrusionOk="0" h="1020127" w="1524000">
                    <a:moveTo>
                      <a:pt x="322" y="510996"/>
                    </a:moveTo>
                    <a:lnTo>
                      <a:pt x="762322" y="456"/>
                    </a:lnTo>
                    <a:lnTo>
                      <a:pt x="1524322" y="510044"/>
                    </a:lnTo>
                    <a:lnTo>
                      <a:pt x="762322" y="1020584"/>
                    </a:lnTo>
                    <a:lnTo>
                      <a:pt x="322" y="510996"/>
                    </a:lnTo>
                    <a:close/>
                  </a:path>
                </a:pathLst>
              </a:custGeom>
              <a:noFill/>
              <a:ln cap="flat" cmpd="sng" w="1427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sp>
          <p:nvSpPr>
            <p:cNvPr id="65" name="Google Shape;65;p53"/>
            <p:cNvSpPr/>
            <p:nvPr/>
          </p:nvSpPr>
          <p:spPr>
            <a:xfrm>
              <a:off x="7027863" y="5153025"/>
              <a:ext cx="1524000" cy="1019175"/>
            </a:xfrm>
            <a:custGeom>
              <a:rect b="b" l="l" r="r" t="t"/>
              <a:pathLst>
                <a:path extrusionOk="0" h="1019175" w="1524000">
                  <a:moveTo>
                    <a:pt x="109" y="504606"/>
                  </a:moveTo>
                  <a:lnTo>
                    <a:pt x="762109" y="-4982"/>
                  </a:lnTo>
                  <a:lnTo>
                    <a:pt x="1524109" y="504606"/>
                  </a:lnTo>
                  <a:lnTo>
                    <a:pt x="762109" y="1014193"/>
                  </a:lnTo>
                  <a:lnTo>
                    <a:pt x="109" y="504606"/>
                  </a:lnTo>
                  <a:close/>
                </a:path>
              </a:pathLst>
            </a:custGeom>
            <a:noFill/>
            <a:ln cap="flat" cmpd="sng" w="14275">
              <a:solidFill>
                <a:schemeClr val="lt1">
                  <a:alpha val="30196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" name="Google Shape;66;p53"/>
            <p:cNvSpPr/>
            <p:nvPr/>
          </p:nvSpPr>
          <p:spPr>
            <a:xfrm>
              <a:off x="8551863" y="4143375"/>
              <a:ext cx="1524000" cy="1019175"/>
            </a:xfrm>
            <a:custGeom>
              <a:rect b="b" l="l" r="r" t="t"/>
              <a:pathLst>
                <a:path extrusionOk="0" h="1019175" w="1524000">
                  <a:moveTo>
                    <a:pt x="109" y="504606"/>
                  </a:moveTo>
                  <a:lnTo>
                    <a:pt x="762109" y="-4982"/>
                  </a:lnTo>
                  <a:lnTo>
                    <a:pt x="1524109" y="504606"/>
                  </a:lnTo>
                  <a:lnTo>
                    <a:pt x="762109" y="1014193"/>
                  </a:lnTo>
                  <a:lnTo>
                    <a:pt x="109" y="504606"/>
                  </a:lnTo>
                  <a:close/>
                </a:path>
              </a:pathLst>
            </a:custGeom>
            <a:noFill/>
            <a:ln cap="flat" cmpd="sng" w="14275">
              <a:solidFill>
                <a:schemeClr val="lt1">
                  <a:alpha val="30196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grpSp>
          <p:nvGrpSpPr>
            <p:cNvPr id="67" name="Google Shape;67;p53"/>
            <p:cNvGrpSpPr/>
            <p:nvPr/>
          </p:nvGrpSpPr>
          <p:grpSpPr>
            <a:xfrm>
              <a:off x="7789863" y="-466725"/>
              <a:ext cx="1524000" cy="1790699"/>
              <a:chOff x="7789863" y="-466725"/>
              <a:chExt cx="1524000" cy="1790699"/>
            </a:xfrm>
          </p:grpSpPr>
          <p:sp>
            <p:nvSpPr>
              <p:cNvPr id="68" name="Google Shape;68;p53"/>
              <p:cNvSpPr/>
              <p:nvPr/>
            </p:nvSpPr>
            <p:spPr>
              <a:xfrm>
                <a:off x="7789863" y="45719"/>
                <a:ext cx="762000" cy="1278255"/>
              </a:xfrm>
              <a:custGeom>
                <a:rect b="b" l="l" r="r" t="t"/>
                <a:pathLst>
                  <a:path extrusionOk="0" h="1278255" w="762000">
                    <a:moveTo>
                      <a:pt x="762482" y="1278255"/>
                    </a:moveTo>
                    <a:lnTo>
                      <a:pt x="482" y="765810"/>
                    </a:lnTo>
                    <a:lnTo>
                      <a:pt x="482" y="0"/>
                    </a:lnTo>
                    <a:lnTo>
                      <a:pt x="762482" y="512445"/>
                    </a:lnTo>
                    <a:lnTo>
                      <a:pt x="762482" y="127825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69" name="Google Shape;69;p53"/>
              <p:cNvSpPr/>
              <p:nvPr/>
            </p:nvSpPr>
            <p:spPr>
              <a:xfrm>
                <a:off x="8551863" y="45719"/>
                <a:ext cx="762000" cy="1278255"/>
              </a:xfrm>
              <a:custGeom>
                <a:rect b="b" l="l" r="r" t="t"/>
                <a:pathLst>
                  <a:path extrusionOk="0" h="1278255" w="762000">
                    <a:moveTo>
                      <a:pt x="482" y="1278255"/>
                    </a:moveTo>
                    <a:lnTo>
                      <a:pt x="762482" y="765810"/>
                    </a:lnTo>
                    <a:lnTo>
                      <a:pt x="762482" y="0"/>
                    </a:lnTo>
                    <a:lnTo>
                      <a:pt x="482" y="512445"/>
                    </a:lnTo>
                    <a:lnTo>
                      <a:pt x="482" y="127825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70" name="Google Shape;70;p53"/>
              <p:cNvSpPr/>
              <p:nvPr/>
            </p:nvSpPr>
            <p:spPr>
              <a:xfrm>
                <a:off x="7789863" y="-466725"/>
                <a:ext cx="762000" cy="1278254"/>
              </a:xfrm>
              <a:custGeom>
                <a:rect b="b" l="l" r="r" t="t"/>
                <a:pathLst>
                  <a:path extrusionOk="0" h="1278254" w="762000">
                    <a:moveTo>
                      <a:pt x="482" y="1278255"/>
                    </a:moveTo>
                    <a:lnTo>
                      <a:pt x="762482" y="765810"/>
                    </a:lnTo>
                    <a:lnTo>
                      <a:pt x="762482" y="0"/>
                    </a:lnTo>
                    <a:lnTo>
                      <a:pt x="482" y="512445"/>
                    </a:lnTo>
                    <a:lnTo>
                      <a:pt x="482" y="127825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71" name="Google Shape;71;p53"/>
              <p:cNvSpPr/>
              <p:nvPr/>
            </p:nvSpPr>
            <p:spPr>
              <a:xfrm>
                <a:off x="7789863" y="298132"/>
                <a:ext cx="1524000" cy="1024889"/>
              </a:xfrm>
              <a:custGeom>
                <a:rect b="b" l="l" r="r" t="t"/>
                <a:pathLst>
                  <a:path extrusionOk="0" h="1024889" w="1524000">
                    <a:moveTo>
                      <a:pt x="482" y="512445"/>
                    </a:moveTo>
                    <a:lnTo>
                      <a:pt x="762482" y="0"/>
                    </a:lnTo>
                    <a:lnTo>
                      <a:pt x="1524482" y="512445"/>
                    </a:lnTo>
                    <a:lnTo>
                      <a:pt x="762482" y="1024890"/>
                    </a:lnTo>
                    <a:lnTo>
                      <a:pt x="482" y="51244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72" name="Google Shape;72;p53"/>
              <p:cNvSpPr/>
              <p:nvPr/>
            </p:nvSpPr>
            <p:spPr>
              <a:xfrm>
                <a:off x="7789863" y="-465772"/>
                <a:ext cx="1524000" cy="1024889"/>
              </a:xfrm>
              <a:custGeom>
                <a:rect b="b" l="l" r="r" t="t"/>
                <a:pathLst>
                  <a:path extrusionOk="0" h="1024889" w="1524000">
                    <a:moveTo>
                      <a:pt x="482" y="511493"/>
                    </a:moveTo>
                    <a:lnTo>
                      <a:pt x="762482" y="0"/>
                    </a:lnTo>
                    <a:lnTo>
                      <a:pt x="1524482" y="512445"/>
                    </a:lnTo>
                    <a:lnTo>
                      <a:pt x="762482" y="1024890"/>
                    </a:lnTo>
                    <a:lnTo>
                      <a:pt x="482" y="511493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grpSp>
          <p:nvGrpSpPr>
            <p:cNvPr id="73" name="Google Shape;73;p53"/>
            <p:cNvGrpSpPr/>
            <p:nvPr/>
          </p:nvGrpSpPr>
          <p:grpSpPr>
            <a:xfrm>
              <a:off x="3198813" y="58673"/>
              <a:ext cx="1524000" cy="1790700"/>
              <a:chOff x="3198813" y="58673"/>
              <a:chExt cx="1524000" cy="1790700"/>
            </a:xfrm>
          </p:grpSpPr>
          <p:sp>
            <p:nvSpPr>
              <p:cNvPr id="74" name="Google Shape;74;p53"/>
              <p:cNvSpPr/>
              <p:nvPr/>
            </p:nvSpPr>
            <p:spPr>
              <a:xfrm>
                <a:off x="3198813" y="571118"/>
                <a:ext cx="762000" cy="1278255"/>
              </a:xfrm>
              <a:custGeom>
                <a:rect b="b" l="l" r="r" t="t"/>
                <a:pathLst>
                  <a:path extrusionOk="0" h="1278255" w="762000">
                    <a:moveTo>
                      <a:pt x="762000" y="1278310"/>
                    </a:moveTo>
                    <a:lnTo>
                      <a:pt x="0" y="765865"/>
                    </a:lnTo>
                    <a:lnTo>
                      <a:pt x="0" y="55"/>
                    </a:lnTo>
                    <a:lnTo>
                      <a:pt x="762000" y="512500"/>
                    </a:lnTo>
                    <a:lnTo>
                      <a:pt x="762000" y="127831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75" name="Google Shape;75;p53"/>
              <p:cNvSpPr/>
              <p:nvPr/>
            </p:nvSpPr>
            <p:spPr>
              <a:xfrm>
                <a:off x="3960813" y="571118"/>
                <a:ext cx="762000" cy="1278255"/>
              </a:xfrm>
              <a:custGeom>
                <a:rect b="b" l="l" r="r" t="t"/>
                <a:pathLst>
                  <a:path extrusionOk="0" h="1278255" w="762000">
                    <a:moveTo>
                      <a:pt x="0" y="1278310"/>
                    </a:moveTo>
                    <a:lnTo>
                      <a:pt x="762000" y="765865"/>
                    </a:lnTo>
                    <a:lnTo>
                      <a:pt x="762000" y="55"/>
                    </a:lnTo>
                    <a:lnTo>
                      <a:pt x="0" y="512500"/>
                    </a:lnTo>
                    <a:lnTo>
                      <a:pt x="0" y="127831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76" name="Google Shape;76;p53"/>
              <p:cNvSpPr/>
              <p:nvPr/>
            </p:nvSpPr>
            <p:spPr>
              <a:xfrm>
                <a:off x="3198813" y="58673"/>
                <a:ext cx="762000" cy="1278254"/>
              </a:xfrm>
              <a:custGeom>
                <a:rect b="b" l="l" r="r" t="t"/>
                <a:pathLst>
                  <a:path extrusionOk="0" h="1278254" w="762000">
                    <a:moveTo>
                      <a:pt x="0" y="1278310"/>
                    </a:moveTo>
                    <a:lnTo>
                      <a:pt x="762000" y="765865"/>
                    </a:lnTo>
                    <a:lnTo>
                      <a:pt x="762000" y="55"/>
                    </a:lnTo>
                    <a:lnTo>
                      <a:pt x="0" y="512500"/>
                    </a:lnTo>
                    <a:lnTo>
                      <a:pt x="0" y="127831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77" name="Google Shape;77;p53"/>
              <p:cNvSpPr/>
              <p:nvPr/>
            </p:nvSpPr>
            <p:spPr>
              <a:xfrm>
                <a:off x="3198813" y="823531"/>
                <a:ext cx="1524000" cy="1024889"/>
              </a:xfrm>
              <a:custGeom>
                <a:rect b="b" l="l" r="r" t="t"/>
                <a:pathLst>
                  <a:path extrusionOk="0" h="1024889" w="1524000">
                    <a:moveTo>
                      <a:pt x="0" y="512500"/>
                    </a:moveTo>
                    <a:lnTo>
                      <a:pt x="762000" y="55"/>
                    </a:lnTo>
                    <a:lnTo>
                      <a:pt x="1524000" y="512500"/>
                    </a:lnTo>
                    <a:lnTo>
                      <a:pt x="762000" y="1024945"/>
                    </a:lnTo>
                    <a:lnTo>
                      <a:pt x="0" y="51250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78" name="Google Shape;78;p53"/>
              <p:cNvSpPr/>
              <p:nvPr/>
            </p:nvSpPr>
            <p:spPr>
              <a:xfrm>
                <a:off x="3198813" y="59626"/>
                <a:ext cx="1524000" cy="1024889"/>
              </a:xfrm>
              <a:custGeom>
                <a:rect b="b" l="l" r="r" t="t"/>
                <a:pathLst>
                  <a:path extrusionOk="0" h="1024889" w="1524000">
                    <a:moveTo>
                      <a:pt x="0" y="511548"/>
                    </a:moveTo>
                    <a:lnTo>
                      <a:pt x="762000" y="55"/>
                    </a:lnTo>
                    <a:lnTo>
                      <a:pt x="1524000" y="512500"/>
                    </a:lnTo>
                    <a:lnTo>
                      <a:pt x="762000" y="1024945"/>
                    </a:lnTo>
                    <a:lnTo>
                      <a:pt x="0" y="51154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grpSp>
          <p:nvGrpSpPr>
            <p:cNvPr id="79" name="Google Shape;79;p53"/>
            <p:cNvGrpSpPr/>
            <p:nvPr/>
          </p:nvGrpSpPr>
          <p:grpSpPr>
            <a:xfrm>
              <a:off x="4741501" y="1322641"/>
              <a:ext cx="1524000" cy="1790700"/>
              <a:chOff x="4741501" y="1322641"/>
              <a:chExt cx="1524000" cy="1790700"/>
            </a:xfrm>
          </p:grpSpPr>
          <p:sp>
            <p:nvSpPr>
              <p:cNvPr id="80" name="Google Shape;80;p53"/>
              <p:cNvSpPr/>
              <p:nvPr/>
            </p:nvSpPr>
            <p:spPr>
              <a:xfrm>
                <a:off x="4741501" y="1835086"/>
                <a:ext cx="762000" cy="1278255"/>
              </a:xfrm>
              <a:custGeom>
                <a:rect b="b" l="l" r="r" t="t"/>
                <a:pathLst>
                  <a:path extrusionOk="0" h="1278255" w="762000">
                    <a:moveTo>
                      <a:pt x="762162" y="1278443"/>
                    </a:moveTo>
                    <a:lnTo>
                      <a:pt x="162" y="765998"/>
                    </a:lnTo>
                    <a:lnTo>
                      <a:pt x="162" y="188"/>
                    </a:lnTo>
                    <a:lnTo>
                      <a:pt x="762162" y="512633"/>
                    </a:lnTo>
                    <a:lnTo>
                      <a:pt x="762162" y="1278443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81" name="Google Shape;81;p53"/>
              <p:cNvSpPr/>
              <p:nvPr/>
            </p:nvSpPr>
            <p:spPr>
              <a:xfrm>
                <a:off x="5503501" y="1835086"/>
                <a:ext cx="762000" cy="1278255"/>
              </a:xfrm>
              <a:custGeom>
                <a:rect b="b" l="l" r="r" t="t"/>
                <a:pathLst>
                  <a:path extrusionOk="0" h="1278255" w="762000">
                    <a:moveTo>
                      <a:pt x="162" y="1278443"/>
                    </a:moveTo>
                    <a:lnTo>
                      <a:pt x="762162" y="765998"/>
                    </a:lnTo>
                    <a:lnTo>
                      <a:pt x="762162" y="188"/>
                    </a:lnTo>
                    <a:lnTo>
                      <a:pt x="162" y="512633"/>
                    </a:lnTo>
                    <a:lnTo>
                      <a:pt x="162" y="1278443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82" name="Google Shape;82;p53"/>
              <p:cNvSpPr/>
              <p:nvPr/>
            </p:nvSpPr>
            <p:spPr>
              <a:xfrm>
                <a:off x="4741501" y="1322641"/>
                <a:ext cx="762000" cy="1278254"/>
              </a:xfrm>
              <a:custGeom>
                <a:rect b="b" l="l" r="r" t="t"/>
                <a:pathLst>
                  <a:path extrusionOk="0" h="1278254" w="762000">
                    <a:moveTo>
                      <a:pt x="162" y="1278443"/>
                    </a:moveTo>
                    <a:lnTo>
                      <a:pt x="762162" y="765998"/>
                    </a:lnTo>
                    <a:lnTo>
                      <a:pt x="762162" y="188"/>
                    </a:lnTo>
                    <a:lnTo>
                      <a:pt x="162" y="512633"/>
                    </a:lnTo>
                    <a:lnTo>
                      <a:pt x="162" y="1278443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83" name="Google Shape;83;p53"/>
              <p:cNvSpPr/>
              <p:nvPr/>
            </p:nvSpPr>
            <p:spPr>
              <a:xfrm>
                <a:off x="4741501" y="2087499"/>
                <a:ext cx="1524000" cy="1024889"/>
              </a:xfrm>
              <a:custGeom>
                <a:rect b="b" l="l" r="r" t="t"/>
                <a:pathLst>
                  <a:path extrusionOk="0" h="1024889" w="1524000">
                    <a:moveTo>
                      <a:pt x="162" y="512633"/>
                    </a:moveTo>
                    <a:lnTo>
                      <a:pt x="762162" y="188"/>
                    </a:lnTo>
                    <a:lnTo>
                      <a:pt x="1524162" y="512633"/>
                    </a:lnTo>
                    <a:lnTo>
                      <a:pt x="762162" y="1025078"/>
                    </a:lnTo>
                    <a:lnTo>
                      <a:pt x="162" y="512633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84" name="Google Shape;84;p53"/>
              <p:cNvSpPr/>
              <p:nvPr/>
            </p:nvSpPr>
            <p:spPr>
              <a:xfrm>
                <a:off x="4741501" y="1323594"/>
                <a:ext cx="1524000" cy="1024889"/>
              </a:xfrm>
              <a:custGeom>
                <a:rect b="b" l="l" r="r" t="t"/>
                <a:pathLst>
                  <a:path extrusionOk="0" h="1024889" w="1524000">
                    <a:moveTo>
                      <a:pt x="162" y="511680"/>
                    </a:moveTo>
                    <a:lnTo>
                      <a:pt x="762162" y="188"/>
                    </a:lnTo>
                    <a:lnTo>
                      <a:pt x="1524162" y="512633"/>
                    </a:lnTo>
                    <a:lnTo>
                      <a:pt x="762162" y="1025078"/>
                    </a:lnTo>
                    <a:lnTo>
                      <a:pt x="162" y="51168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grpSp>
          <p:nvGrpSpPr>
            <p:cNvPr id="85" name="Google Shape;85;p53"/>
            <p:cNvGrpSpPr/>
            <p:nvPr/>
          </p:nvGrpSpPr>
          <p:grpSpPr>
            <a:xfrm>
              <a:off x="5452723" y="4901793"/>
              <a:ext cx="1565909" cy="1303972"/>
              <a:chOff x="5452723" y="4901793"/>
              <a:chExt cx="1565909" cy="1303972"/>
            </a:xfrm>
          </p:grpSpPr>
          <p:sp>
            <p:nvSpPr>
              <p:cNvPr id="86" name="Google Shape;86;p53"/>
              <p:cNvSpPr/>
              <p:nvPr/>
            </p:nvSpPr>
            <p:spPr>
              <a:xfrm>
                <a:off x="6235678" y="5681891"/>
                <a:ext cx="782954" cy="521969"/>
              </a:xfrm>
              <a:custGeom>
                <a:rect b="b" l="l" r="r" t="t"/>
                <a:pathLst>
                  <a:path extrusionOk="0" h="521969" w="782954">
                    <a:moveTo>
                      <a:pt x="236" y="522534"/>
                    </a:moveTo>
                    <a:lnTo>
                      <a:pt x="783191" y="564"/>
                    </a:lnTo>
                  </a:path>
                </a:pathLst>
              </a:custGeom>
              <a:noFill/>
              <a:ln cap="flat" cmpd="sng" w="1427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87" name="Google Shape;87;p53"/>
              <p:cNvSpPr/>
              <p:nvPr/>
            </p:nvSpPr>
            <p:spPr>
              <a:xfrm>
                <a:off x="5452723" y="4901793"/>
                <a:ext cx="782954" cy="521969"/>
              </a:xfrm>
              <a:custGeom>
                <a:rect b="b" l="l" r="r" t="t"/>
                <a:pathLst>
                  <a:path extrusionOk="0" h="521969" w="782954">
                    <a:moveTo>
                      <a:pt x="236" y="564"/>
                    </a:moveTo>
                    <a:lnTo>
                      <a:pt x="783191" y="522534"/>
                    </a:lnTo>
                  </a:path>
                </a:pathLst>
              </a:custGeom>
              <a:noFill/>
              <a:ln cap="flat" cmpd="sng" w="1427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88" name="Google Shape;88;p53"/>
              <p:cNvSpPr/>
              <p:nvPr/>
            </p:nvSpPr>
            <p:spPr>
              <a:xfrm>
                <a:off x="5454628" y="4901793"/>
                <a:ext cx="9525" cy="779145"/>
              </a:xfrm>
              <a:custGeom>
                <a:rect b="b" l="l" r="r" t="t"/>
                <a:pathLst>
                  <a:path extrusionOk="0" h="779145" w="9525">
                    <a:moveTo>
                      <a:pt x="236" y="564"/>
                    </a:moveTo>
                    <a:lnTo>
                      <a:pt x="236" y="779709"/>
                    </a:lnTo>
                  </a:path>
                </a:pathLst>
              </a:custGeom>
              <a:noFill/>
              <a:ln cap="flat" cmpd="sng" w="1427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89" name="Google Shape;89;p53"/>
              <p:cNvSpPr/>
              <p:nvPr/>
            </p:nvSpPr>
            <p:spPr>
              <a:xfrm>
                <a:off x="6237583" y="5426621"/>
                <a:ext cx="9525" cy="779144"/>
              </a:xfrm>
              <a:custGeom>
                <a:rect b="b" l="l" r="r" t="t"/>
                <a:pathLst>
                  <a:path extrusionOk="0" h="779144" w="9525">
                    <a:moveTo>
                      <a:pt x="236" y="564"/>
                    </a:moveTo>
                    <a:lnTo>
                      <a:pt x="236" y="779709"/>
                    </a:lnTo>
                  </a:path>
                </a:pathLst>
              </a:custGeom>
              <a:noFill/>
              <a:ln cap="flat" cmpd="sng" w="1427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3"/>
          <p:cNvSpPr txBox="1"/>
          <p:nvPr>
            <p:ph type="title"/>
          </p:nvPr>
        </p:nvSpPr>
        <p:spPr>
          <a:xfrm>
            <a:off x="543425" y="9625"/>
            <a:ext cx="10512425" cy="7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8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8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83"/>
          <p:cNvSpPr txBox="1"/>
          <p:nvPr>
            <p:ph idx="12" type="sldNum"/>
          </p:nvPr>
        </p:nvSpPr>
        <p:spPr>
          <a:xfrm>
            <a:off x="8807451" y="6496640"/>
            <a:ext cx="2741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0BEE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0BEE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0BEE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0BEE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0BEE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0BEE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0BEE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0BEE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0BEE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ayout (variant) 5-column">
  <p:cSld name="Text Layout (variant) 5-colum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4"/>
          <p:cNvSpPr txBox="1"/>
          <p:nvPr>
            <p:ph type="title"/>
          </p:nvPr>
        </p:nvSpPr>
        <p:spPr>
          <a:xfrm>
            <a:off x="455878" y="620431"/>
            <a:ext cx="11303525" cy="4103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14249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744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84"/>
          <p:cNvSpPr txBox="1"/>
          <p:nvPr>
            <p:ph idx="1" type="body"/>
          </p:nvPr>
        </p:nvSpPr>
        <p:spPr>
          <a:xfrm>
            <a:off x="457081" y="3292029"/>
            <a:ext cx="2070202" cy="310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1999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1999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400"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400"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b="0" sz="1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116" name="Google Shape;116;p84"/>
          <p:cNvSpPr txBox="1"/>
          <p:nvPr>
            <p:ph idx="2" type="body"/>
          </p:nvPr>
        </p:nvSpPr>
        <p:spPr>
          <a:xfrm>
            <a:off x="457083" y="1023565"/>
            <a:ext cx="7667764" cy="256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1960">
                <a:solidFill>
                  <a:schemeClr val="accent4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1999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400"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400"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b="0" sz="1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117" name="Google Shape;117;p84"/>
          <p:cNvSpPr txBox="1"/>
          <p:nvPr>
            <p:ph idx="3" type="body"/>
          </p:nvPr>
        </p:nvSpPr>
        <p:spPr>
          <a:xfrm>
            <a:off x="2760055" y="3292029"/>
            <a:ext cx="2070202" cy="310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1999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1999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400"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400"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b="0" sz="1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118" name="Google Shape;118;p84"/>
          <p:cNvSpPr txBox="1"/>
          <p:nvPr>
            <p:ph idx="4" type="body"/>
          </p:nvPr>
        </p:nvSpPr>
        <p:spPr>
          <a:xfrm>
            <a:off x="5063028" y="3292029"/>
            <a:ext cx="2070202" cy="310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1999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1999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400"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400"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b="0" sz="1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119" name="Google Shape;119;p84"/>
          <p:cNvSpPr txBox="1"/>
          <p:nvPr>
            <p:ph idx="5" type="body"/>
          </p:nvPr>
        </p:nvSpPr>
        <p:spPr>
          <a:xfrm>
            <a:off x="7366000" y="3292029"/>
            <a:ext cx="2070202" cy="310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1999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1999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400"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400"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b="0" sz="1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120" name="Google Shape;120;p84"/>
          <p:cNvSpPr txBox="1"/>
          <p:nvPr>
            <p:ph idx="6" type="body"/>
          </p:nvPr>
        </p:nvSpPr>
        <p:spPr>
          <a:xfrm>
            <a:off x="9668973" y="3292029"/>
            <a:ext cx="2070202" cy="310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1999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1999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400"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400"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b="0" sz="1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Page" showMasterSp="0">
  <p:cSld name="End Pag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03483" y="5616987"/>
            <a:ext cx="4044030" cy="96286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2"/>
          <p:cNvSpPr txBox="1"/>
          <p:nvPr>
            <p:ph idx="1" type="body"/>
          </p:nvPr>
        </p:nvSpPr>
        <p:spPr>
          <a:xfrm>
            <a:off x="646113" y="2781300"/>
            <a:ext cx="5105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2525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2525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2525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2525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52"/>
          <p:cNvSpPr txBox="1"/>
          <p:nvPr>
            <p:ph idx="2" type="body"/>
          </p:nvPr>
        </p:nvSpPr>
        <p:spPr>
          <a:xfrm>
            <a:off x="510981" y="479794"/>
            <a:ext cx="5240533" cy="1237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0" sz="4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25252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25252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25252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25252"/>
              </a:buClr>
              <a:buSzPts val="16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25" name="Google Shape;125;p52"/>
          <p:cNvGrpSpPr/>
          <p:nvPr/>
        </p:nvGrpSpPr>
        <p:grpSpPr>
          <a:xfrm>
            <a:off x="4294188" y="-1302887"/>
            <a:ext cx="7639050" cy="6672490"/>
            <a:chOff x="3198813" y="-466725"/>
            <a:chExt cx="7639050" cy="6672490"/>
          </a:xfrm>
        </p:grpSpPr>
        <p:grpSp>
          <p:nvGrpSpPr>
            <p:cNvPr id="126" name="Google Shape;126;p52"/>
            <p:cNvGrpSpPr/>
            <p:nvPr/>
          </p:nvGrpSpPr>
          <p:grpSpPr>
            <a:xfrm>
              <a:off x="9313863" y="2863119"/>
              <a:ext cx="1524000" cy="1782127"/>
              <a:chOff x="9313863" y="2863119"/>
              <a:chExt cx="1524000" cy="1782127"/>
            </a:xfrm>
          </p:grpSpPr>
          <p:sp>
            <p:nvSpPr>
              <p:cNvPr id="127" name="Google Shape;127;p52"/>
              <p:cNvSpPr/>
              <p:nvPr/>
            </p:nvSpPr>
            <p:spPr>
              <a:xfrm>
                <a:off x="9313863" y="3373659"/>
                <a:ext cx="762000" cy="1271587"/>
              </a:xfrm>
              <a:custGeom>
                <a:rect b="b" l="l" r="r" t="t"/>
                <a:pathLst>
                  <a:path extrusionOk="0" h="1271587" w="762000">
                    <a:moveTo>
                      <a:pt x="762642" y="1271936"/>
                    </a:moveTo>
                    <a:lnTo>
                      <a:pt x="642" y="762349"/>
                    </a:lnTo>
                    <a:lnTo>
                      <a:pt x="642" y="349"/>
                    </a:lnTo>
                    <a:lnTo>
                      <a:pt x="762642" y="509936"/>
                    </a:lnTo>
                    <a:lnTo>
                      <a:pt x="762642" y="1271936"/>
                    </a:lnTo>
                    <a:close/>
                  </a:path>
                </a:pathLst>
              </a:custGeom>
              <a:noFill/>
              <a:ln cap="flat" cmpd="sng" w="1427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28" name="Google Shape;128;p52"/>
              <p:cNvSpPr/>
              <p:nvPr/>
            </p:nvSpPr>
            <p:spPr>
              <a:xfrm>
                <a:off x="10075863" y="3373659"/>
                <a:ext cx="762000" cy="1271587"/>
              </a:xfrm>
              <a:custGeom>
                <a:rect b="b" l="l" r="r" t="t"/>
                <a:pathLst>
                  <a:path extrusionOk="0" h="1271587" w="762000">
                    <a:moveTo>
                      <a:pt x="642" y="1271936"/>
                    </a:moveTo>
                    <a:lnTo>
                      <a:pt x="762642" y="762349"/>
                    </a:lnTo>
                    <a:lnTo>
                      <a:pt x="762642" y="349"/>
                    </a:lnTo>
                    <a:lnTo>
                      <a:pt x="642" y="509936"/>
                    </a:lnTo>
                    <a:lnTo>
                      <a:pt x="642" y="1271936"/>
                    </a:lnTo>
                    <a:close/>
                  </a:path>
                </a:pathLst>
              </a:custGeom>
              <a:noFill/>
              <a:ln cap="flat" cmpd="sng" w="1427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29" name="Google Shape;129;p52"/>
              <p:cNvSpPr/>
              <p:nvPr/>
            </p:nvSpPr>
            <p:spPr>
              <a:xfrm>
                <a:off x="9313863" y="2863119"/>
                <a:ext cx="1524000" cy="1020127"/>
              </a:xfrm>
              <a:custGeom>
                <a:rect b="b" l="l" r="r" t="t"/>
                <a:pathLst>
                  <a:path extrusionOk="0" h="1020127" w="1524000">
                    <a:moveTo>
                      <a:pt x="642" y="510889"/>
                    </a:moveTo>
                    <a:lnTo>
                      <a:pt x="762642" y="349"/>
                    </a:lnTo>
                    <a:lnTo>
                      <a:pt x="1524642" y="509936"/>
                    </a:lnTo>
                    <a:lnTo>
                      <a:pt x="762642" y="1020476"/>
                    </a:lnTo>
                    <a:lnTo>
                      <a:pt x="642" y="510889"/>
                    </a:lnTo>
                    <a:close/>
                  </a:path>
                </a:pathLst>
              </a:custGeom>
              <a:noFill/>
              <a:ln cap="flat" cmpd="sng" w="1427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grpSp>
          <p:nvGrpSpPr>
            <p:cNvPr id="130" name="Google Shape;130;p52"/>
            <p:cNvGrpSpPr/>
            <p:nvPr/>
          </p:nvGrpSpPr>
          <p:grpSpPr>
            <a:xfrm>
              <a:off x="3979501" y="3373469"/>
              <a:ext cx="1524000" cy="1782127"/>
              <a:chOff x="3979501" y="3373469"/>
              <a:chExt cx="1524000" cy="1782127"/>
            </a:xfrm>
          </p:grpSpPr>
          <p:sp>
            <p:nvSpPr>
              <p:cNvPr id="131" name="Google Shape;131;p52"/>
              <p:cNvSpPr/>
              <p:nvPr/>
            </p:nvSpPr>
            <p:spPr>
              <a:xfrm>
                <a:off x="3979501" y="3884009"/>
                <a:ext cx="761999" cy="1271587"/>
              </a:xfrm>
              <a:custGeom>
                <a:rect b="b" l="l" r="r" t="t"/>
                <a:pathLst>
                  <a:path extrusionOk="0" h="1271587" w="761999">
                    <a:moveTo>
                      <a:pt x="762082" y="1271990"/>
                    </a:moveTo>
                    <a:lnTo>
                      <a:pt x="82" y="762402"/>
                    </a:lnTo>
                    <a:lnTo>
                      <a:pt x="82" y="402"/>
                    </a:lnTo>
                    <a:lnTo>
                      <a:pt x="762082" y="509990"/>
                    </a:lnTo>
                    <a:lnTo>
                      <a:pt x="762082" y="1271990"/>
                    </a:lnTo>
                    <a:close/>
                  </a:path>
                </a:pathLst>
              </a:custGeom>
              <a:noFill/>
              <a:ln cap="flat" cmpd="sng" w="1427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32" name="Google Shape;132;p52"/>
              <p:cNvSpPr/>
              <p:nvPr/>
            </p:nvSpPr>
            <p:spPr>
              <a:xfrm>
                <a:off x="4741501" y="3884009"/>
                <a:ext cx="762000" cy="1271587"/>
              </a:xfrm>
              <a:custGeom>
                <a:rect b="b" l="l" r="r" t="t"/>
                <a:pathLst>
                  <a:path extrusionOk="0" h="1271587" w="762000">
                    <a:moveTo>
                      <a:pt x="82" y="1271990"/>
                    </a:moveTo>
                    <a:lnTo>
                      <a:pt x="762082" y="762402"/>
                    </a:lnTo>
                    <a:lnTo>
                      <a:pt x="762082" y="402"/>
                    </a:lnTo>
                    <a:lnTo>
                      <a:pt x="82" y="509990"/>
                    </a:lnTo>
                    <a:lnTo>
                      <a:pt x="82" y="1271990"/>
                    </a:lnTo>
                    <a:close/>
                  </a:path>
                </a:pathLst>
              </a:custGeom>
              <a:noFill/>
              <a:ln cap="flat" cmpd="sng" w="1427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33" name="Google Shape;133;p52"/>
              <p:cNvSpPr/>
              <p:nvPr/>
            </p:nvSpPr>
            <p:spPr>
              <a:xfrm>
                <a:off x="3979501" y="3373469"/>
                <a:ext cx="1524000" cy="1020127"/>
              </a:xfrm>
              <a:custGeom>
                <a:rect b="b" l="l" r="r" t="t"/>
                <a:pathLst>
                  <a:path extrusionOk="0" h="1020127" w="1524000">
                    <a:moveTo>
                      <a:pt x="82" y="510942"/>
                    </a:moveTo>
                    <a:lnTo>
                      <a:pt x="762082" y="402"/>
                    </a:lnTo>
                    <a:lnTo>
                      <a:pt x="1524082" y="509990"/>
                    </a:lnTo>
                    <a:lnTo>
                      <a:pt x="762082" y="1020530"/>
                    </a:lnTo>
                    <a:lnTo>
                      <a:pt x="82" y="510942"/>
                    </a:lnTo>
                    <a:close/>
                  </a:path>
                </a:pathLst>
              </a:custGeom>
              <a:noFill/>
              <a:ln cap="flat" cmpd="sng" w="1427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grpSp>
          <p:nvGrpSpPr>
            <p:cNvPr id="134" name="Google Shape;134;p52"/>
            <p:cNvGrpSpPr/>
            <p:nvPr/>
          </p:nvGrpSpPr>
          <p:grpSpPr>
            <a:xfrm>
              <a:off x="7027863" y="811148"/>
              <a:ext cx="1524000" cy="1790700"/>
              <a:chOff x="7027863" y="811148"/>
              <a:chExt cx="1524000" cy="1790700"/>
            </a:xfrm>
          </p:grpSpPr>
          <p:sp>
            <p:nvSpPr>
              <p:cNvPr id="135" name="Google Shape;135;p52"/>
              <p:cNvSpPr/>
              <p:nvPr/>
            </p:nvSpPr>
            <p:spPr>
              <a:xfrm>
                <a:off x="7027863" y="1323593"/>
                <a:ext cx="762000" cy="1278255"/>
              </a:xfrm>
              <a:custGeom>
                <a:rect b="b" l="l" r="r" t="t"/>
                <a:pathLst>
                  <a:path extrusionOk="0" h="1278255" w="762000">
                    <a:moveTo>
                      <a:pt x="762402" y="1278389"/>
                    </a:moveTo>
                    <a:lnTo>
                      <a:pt x="402" y="765944"/>
                    </a:lnTo>
                    <a:lnTo>
                      <a:pt x="402" y="134"/>
                    </a:lnTo>
                    <a:lnTo>
                      <a:pt x="762402" y="512579"/>
                    </a:lnTo>
                    <a:lnTo>
                      <a:pt x="762402" y="127838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36" name="Google Shape;136;p52"/>
              <p:cNvSpPr/>
              <p:nvPr/>
            </p:nvSpPr>
            <p:spPr>
              <a:xfrm>
                <a:off x="7789863" y="1323593"/>
                <a:ext cx="762000" cy="1278255"/>
              </a:xfrm>
              <a:custGeom>
                <a:rect b="b" l="l" r="r" t="t"/>
                <a:pathLst>
                  <a:path extrusionOk="0" h="1278255" w="762000">
                    <a:moveTo>
                      <a:pt x="402" y="1278389"/>
                    </a:moveTo>
                    <a:lnTo>
                      <a:pt x="762402" y="765944"/>
                    </a:lnTo>
                    <a:lnTo>
                      <a:pt x="762402" y="134"/>
                    </a:lnTo>
                    <a:lnTo>
                      <a:pt x="402" y="512579"/>
                    </a:lnTo>
                    <a:lnTo>
                      <a:pt x="402" y="127838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37" name="Google Shape;137;p52"/>
              <p:cNvSpPr/>
              <p:nvPr/>
            </p:nvSpPr>
            <p:spPr>
              <a:xfrm>
                <a:off x="7027863" y="811148"/>
                <a:ext cx="762000" cy="1278254"/>
              </a:xfrm>
              <a:custGeom>
                <a:rect b="b" l="l" r="r" t="t"/>
                <a:pathLst>
                  <a:path extrusionOk="0" h="1278254" w="762000">
                    <a:moveTo>
                      <a:pt x="402" y="1278389"/>
                    </a:moveTo>
                    <a:lnTo>
                      <a:pt x="762402" y="765944"/>
                    </a:lnTo>
                    <a:lnTo>
                      <a:pt x="762402" y="134"/>
                    </a:lnTo>
                    <a:lnTo>
                      <a:pt x="402" y="512579"/>
                    </a:lnTo>
                    <a:lnTo>
                      <a:pt x="402" y="127838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38" name="Google Shape;138;p52"/>
              <p:cNvSpPr/>
              <p:nvPr/>
            </p:nvSpPr>
            <p:spPr>
              <a:xfrm>
                <a:off x="7027863" y="1576006"/>
                <a:ext cx="1524000" cy="1024889"/>
              </a:xfrm>
              <a:custGeom>
                <a:rect b="b" l="l" r="r" t="t"/>
                <a:pathLst>
                  <a:path extrusionOk="0" h="1024889" w="1524000">
                    <a:moveTo>
                      <a:pt x="402" y="512579"/>
                    </a:moveTo>
                    <a:lnTo>
                      <a:pt x="762402" y="134"/>
                    </a:lnTo>
                    <a:lnTo>
                      <a:pt x="1524402" y="512579"/>
                    </a:lnTo>
                    <a:lnTo>
                      <a:pt x="762402" y="1025024"/>
                    </a:lnTo>
                    <a:lnTo>
                      <a:pt x="402" y="51257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39" name="Google Shape;139;p52"/>
              <p:cNvSpPr/>
              <p:nvPr/>
            </p:nvSpPr>
            <p:spPr>
              <a:xfrm>
                <a:off x="7027863" y="812101"/>
                <a:ext cx="1524000" cy="1024889"/>
              </a:xfrm>
              <a:custGeom>
                <a:rect b="b" l="l" r="r" t="t"/>
                <a:pathLst>
                  <a:path extrusionOk="0" h="1024889" w="1524000">
                    <a:moveTo>
                      <a:pt x="402" y="511627"/>
                    </a:moveTo>
                    <a:lnTo>
                      <a:pt x="762402" y="134"/>
                    </a:lnTo>
                    <a:lnTo>
                      <a:pt x="1524402" y="512579"/>
                    </a:lnTo>
                    <a:lnTo>
                      <a:pt x="762402" y="1025024"/>
                    </a:lnTo>
                    <a:lnTo>
                      <a:pt x="402" y="51162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grpSp>
          <p:nvGrpSpPr>
            <p:cNvPr id="140" name="Google Shape;140;p52"/>
            <p:cNvGrpSpPr/>
            <p:nvPr/>
          </p:nvGrpSpPr>
          <p:grpSpPr>
            <a:xfrm>
              <a:off x="5503501" y="2609087"/>
              <a:ext cx="1524000" cy="1782128"/>
              <a:chOff x="5503501" y="2609087"/>
              <a:chExt cx="1524000" cy="1782128"/>
            </a:xfrm>
          </p:grpSpPr>
          <p:sp>
            <p:nvSpPr>
              <p:cNvPr id="141" name="Google Shape;141;p52"/>
              <p:cNvSpPr/>
              <p:nvPr/>
            </p:nvSpPr>
            <p:spPr>
              <a:xfrm>
                <a:off x="5503501" y="3119628"/>
                <a:ext cx="762000" cy="1271587"/>
              </a:xfrm>
              <a:custGeom>
                <a:rect b="b" l="l" r="r" t="t"/>
                <a:pathLst>
                  <a:path extrusionOk="0" h="1271587" w="762000">
                    <a:moveTo>
                      <a:pt x="762242" y="1271910"/>
                    </a:moveTo>
                    <a:lnTo>
                      <a:pt x="242" y="762322"/>
                    </a:lnTo>
                    <a:lnTo>
                      <a:pt x="242" y="322"/>
                    </a:lnTo>
                    <a:lnTo>
                      <a:pt x="762242" y="509910"/>
                    </a:lnTo>
                    <a:lnTo>
                      <a:pt x="762242" y="1271910"/>
                    </a:lnTo>
                    <a:close/>
                  </a:path>
                </a:pathLst>
              </a:custGeom>
              <a:noFill/>
              <a:ln cap="flat" cmpd="sng" w="1427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42" name="Google Shape;142;p52"/>
              <p:cNvSpPr/>
              <p:nvPr/>
            </p:nvSpPr>
            <p:spPr>
              <a:xfrm>
                <a:off x="6265501" y="3119628"/>
                <a:ext cx="762000" cy="1271587"/>
              </a:xfrm>
              <a:custGeom>
                <a:rect b="b" l="l" r="r" t="t"/>
                <a:pathLst>
                  <a:path extrusionOk="0" h="1271587" w="762000">
                    <a:moveTo>
                      <a:pt x="242" y="1271910"/>
                    </a:moveTo>
                    <a:lnTo>
                      <a:pt x="762242" y="762322"/>
                    </a:lnTo>
                    <a:lnTo>
                      <a:pt x="762242" y="322"/>
                    </a:lnTo>
                    <a:lnTo>
                      <a:pt x="242" y="509910"/>
                    </a:lnTo>
                    <a:lnTo>
                      <a:pt x="242" y="1271910"/>
                    </a:lnTo>
                    <a:close/>
                  </a:path>
                </a:pathLst>
              </a:custGeom>
              <a:noFill/>
              <a:ln cap="flat" cmpd="sng" w="1427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43" name="Google Shape;143;p52"/>
              <p:cNvSpPr/>
              <p:nvPr/>
            </p:nvSpPr>
            <p:spPr>
              <a:xfrm>
                <a:off x="5503501" y="2609087"/>
                <a:ext cx="1524000" cy="1020127"/>
              </a:xfrm>
              <a:custGeom>
                <a:rect b="b" l="l" r="r" t="t"/>
                <a:pathLst>
                  <a:path extrusionOk="0" h="1020127" w="1524000">
                    <a:moveTo>
                      <a:pt x="242" y="510862"/>
                    </a:moveTo>
                    <a:lnTo>
                      <a:pt x="762242" y="322"/>
                    </a:lnTo>
                    <a:lnTo>
                      <a:pt x="1524242" y="509910"/>
                    </a:lnTo>
                    <a:lnTo>
                      <a:pt x="762242" y="1020450"/>
                    </a:lnTo>
                    <a:lnTo>
                      <a:pt x="242" y="510862"/>
                    </a:lnTo>
                    <a:close/>
                  </a:path>
                </a:pathLst>
              </a:custGeom>
              <a:noFill/>
              <a:ln cap="flat" cmpd="sng" w="1427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grpSp>
          <p:nvGrpSpPr>
            <p:cNvPr id="144" name="Google Shape;144;p52"/>
            <p:cNvGrpSpPr/>
            <p:nvPr/>
          </p:nvGrpSpPr>
          <p:grpSpPr>
            <a:xfrm>
              <a:off x="9313863" y="298894"/>
              <a:ext cx="1524000" cy="1790700"/>
              <a:chOff x="9313863" y="298894"/>
              <a:chExt cx="1524000" cy="1790700"/>
            </a:xfrm>
          </p:grpSpPr>
          <p:sp>
            <p:nvSpPr>
              <p:cNvPr id="145" name="Google Shape;145;p52"/>
              <p:cNvSpPr/>
              <p:nvPr/>
            </p:nvSpPr>
            <p:spPr>
              <a:xfrm>
                <a:off x="9313863" y="811339"/>
                <a:ext cx="762000" cy="1278255"/>
              </a:xfrm>
              <a:custGeom>
                <a:rect b="b" l="l" r="r" t="t"/>
                <a:pathLst>
                  <a:path extrusionOk="0" h="1278255" w="762000">
                    <a:moveTo>
                      <a:pt x="762642" y="1278335"/>
                    </a:moveTo>
                    <a:lnTo>
                      <a:pt x="642" y="765890"/>
                    </a:lnTo>
                    <a:lnTo>
                      <a:pt x="642" y="80"/>
                    </a:lnTo>
                    <a:lnTo>
                      <a:pt x="762642" y="512525"/>
                    </a:lnTo>
                    <a:lnTo>
                      <a:pt x="762642" y="127833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46" name="Google Shape;146;p52"/>
              <p:cNvSpPr/>
              <p:nvPr/>
            </p:nvSpPr>
            <p:spPr>
              <a:xfrm>
                <a:off x="10075863" y="811339"/>
                <a:ext cx="762000" cy="1278255"/>
              </a:xfrm>
              <a:custGeom>
                <a:rect b="b" l="l" r="r" t="t"/>
                <a:pathLst>
                  <a:path extrusionOk="0" h="1278255" w="762000">
                    <a:moveTo>
                      <a:pt x="642" y="1278335"/>
                    </a:moveTo>
                    <a:lnTo>
                      <a:pt x="762642" y="765890"/>
                    </a:lnTo>
                    <a:lnTo>
                      <a:pt x="762642" y="80"/>
                    </a:lnTo>
                    <a:lnTo>
                      <a:pt x="642" y="512525"/>
                    </a:lnTo>
                    <a:lnTo>
                      <a:pt x="642" y="127833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47" name="Google Shape;147;p52"/>
              <p:cNvSpPr/>
              <p:nvPr/>
            </p:nvSpPr>
            <p:spPr>
              <a:xfrm>
                <a:off x="9313863" y="298894"/>
                <a:ext cx="762000" cy="1278254"/>
              </a:xfrm>
              <a:custGeom>
                <a:rect b="b" l="l" r="r" t="t"/>
                <a:pathLst>
                  <a:path extrusionOk="0" h="1278254" w="762000">
                    <a:moveTo>
                      <a:pt x="642" y="1278335"/>
                    </a:moveTo>
                    <a:lnTo>
                      <a:pt x="762642" y="765890"/>
                    </a:lnTo>
                    <a:lnTo>
                      <a:pt x="762642" y="80"/>
                    </a:lnTo>
                    <a:lnTo>
                      <a:pt x="642" y="512525"/>
                    </a:lnTo>
                    <a:lnTo>
                      <a:pt x="642" y="127833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48" name="Google Shape;148;p52"/>
              <p:cNvSpPr/>
              <p:nvPr/>
            </p:nvSpPr>
            <p:spPr>
              <a:xfrm>
                <a:off x="9313863" y="1063752"/>
                <a:ext cx="1524000" cy="1024889"/>
              </a:xfrm>
              <a:custGeom>
                <a:rect b="b" l="l" r="r" t="t"/>
                <a:pathLst>
                  <a:path extrusionOk="0" h="1024889" w="1524000">
                    <a:moveTo>
                      <a:pt x="642" y="512525"/>
                    </a:moveTo>
                    <a:lnTo>
                      <a:pt x="762642" y="80"/>
                    </a:lnTo>
                    <a:lnTo>
                      <a:pt x="1524642" y="512525"/>
                    </a:lnTo>
                    <a:lnTo>
                      <a:pt x="762642" y="1024970"/>
                    </a:lnTo>
                    <a:lnTo>
                      <a:pt x="642" y="51252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49" name="Google Shape;149;p52"/>
              <p:cNvSpPr/>
              <p:nvPr/>
            </p:nvSpPr>
            <p:spPr>
              <a:xfrm>
                <a:off x="9313863" y="299847"/>
                <a:ext cx="1524000" cy="1024889"/>
              </a:xfrm>
              <a:custGeom>
                <a:rect b="b" l="l" r="r" t="t"/>
                <a:pathLst>
                  <a:path extrusionOk="0" h="1024889" w="1524000">
                    <a:moveTo>
                      <a:pt x="642" y="511573"/>
                    </a:moveTo>
                    <a:lnTo>
                      <a:pt x="762642" y="80"/>
                    </a:lnTo>
                    <a:lnTo>
                      <a:pt x="1524642" y="512525"/>
                    </a:lnTo>
                    <a:lnTo>
                      <a:pt x="762642" y="1024970"/>
                    </a:lnTo>
                    <a:lnTo>
                      <a:pt x="642" y="511573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grpSp>
          <p:nvGrpSpPr>
            <p:cNvPr id="150" name="Google Shape;150;p52"/>
            <p:cNvGrpSpPr/>
            <p:nvPr/>
          </p:nvGrpSpPr>
          <p:grpSpPr>
            <a:xfrm>
              <a:off x="7789863" y="2097595"/>
              <a:ext cx="1524000" cy="1782127"/>
              <a:chOff x="7789863" y="2097595"/>
              <a:chExt cx="1524000" cy="1782127"/>
            </a:xfrm>
          </p:grpSpPr>
          <p:sp>
            <p:nvSpPr>
              <p:cNvPr id="151" name="Google Shape;151;p52"/>
              <p:cNvSpPr/>
              <p:nvPr/>
            </p:nvSpPr>
            <p:spPr>
              <a:xfrm>
                <a:off x="7789863" y="2608135"/>
                <a:ext cx="762000" cy="1271587"/>
              </a:xfrm>
              <a:custGeom>
                <a:rect b="b" l="l" r="r" t="t"/>
                <a:pathLst>
                  <a:path extrusionOk="0" h="1271587" w="762000">
                    <a:moveTo>
                      <a:pt x="762482" y="1271856"/>
                    </a:moveTo>
                    <a:lnTo>
                      <a:pt x="482" y="762268"/>
                    </a:lnTo>
                    <a:lnTo>
                      <a:pt x="482" y="268"/>
                    </a:lnTo>
                    <a:lnTo>
                      <a:pt x="762482" y="509856"/>
                    </a:lnTo>
                    <a:lnTo>
                      <a:pt x="762482" y="1271856"/>
                    </a:lnTo>
                    <a:close/>
                  </a:path>
                </a:pathLst>
              </a:custGeom>
              <a:noFill/>
              <a:ln cap="flat" cmpd="sng" w="1427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52" name="Google Shape;152;p52"/>
              <p:cNvSpPr/>
              <p:nvPr/>
            </p:nvSpPr>
            <p:spPr>
              <a:xfrm>
                <a:off x="8551863" y="2608135"/>
                <a:ext cx="762000" cy="1271587"/>
              </a:xfrm>
              <a:custGeom>
                <a:rect b="b" l="l" r="r" t="t"/>
                <a:pathLst>
                  <a:path extrusionOk="0" h="1271587" w="762000">
                    <a:moveTo>
                      <a:pt x="482" y="1271856"/>
                    </a:moveTo>
                    <a:lnTo>
                      <a:pt x="762482" y="762268"/>
                    </a:lnTo>
                    <a:lnTo>
                      <a:pt x="762482" y="268"/>
                    </a:lnTo>
                    <a:lnTo>
                      <a:pt x="482" y="509856"/>
                    </a:lnTo>
                    <a:lnTo>
                      <a:pt x="482" y="1271856"/>
                    </a:lnTo>
                    <a:close/>
                  </a:path>
                </a:pathLst>
              </a:custGeom>
              <a:noFill/>
              <a:ln cap="flat" cmpd="sng" w="1427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53" name="Google Shape;153;p52"/>
              <p:cNvSpPr/>
              <p:nvPr/>
            </p:nvSpPr>
            <p:spPr>
              <a:xfrm>
                <a:off x="7789863" y="2097595"/>
                <a:ext cx="1524000" cy="1020127"/>
              </a:xfrm>
              <a:custGeom>
                <a:rect b="b" l="l" r="r" t="t"/>
                <a:pathLst>
                  <a:path extrusionOk="0" h="1020127" w="1524000">
                    <a:moveTo>
                      <a:pt x="482" y="510808"/>
                    </a:moveTo>
                    <a:lnTo>
                      <a:pt x="762482" y="268"/>
                    </a:lnTo>
                    <a:lnTo>
                      <a:pt x="1524482" y="509856"/>
                    </a:lnTo>
                    <a:lnTo>
                      <a:pt x="762482" y="1020396"/>
                    </a:lnTo>
                    <a:lnTo>
                      <a:pt x="482" y="510808"/>
                    </a:lnTo>
                    <a:close/>
                  </a:path>
                </a:pathLst>
              </a:custGeom>
              <a:noFill/>
              <a:ln cap="flat" cmpd="sng" w="1427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grpSp>
          <p:nvGrpSpPr>
            <p:cNvPr id="154" name="Google Shape;154;p52"/>
            <p:cNvGrpSpPr/>
            <p:nvPr/>
          </p:nvGrpSpPr>
          <p:grpSpPr>
            <a:xfrm>
              <a:off x="6265501" y="3885247"/>
              <a:ext cx="1524000" cy="1782127"/>
              <a:chOff x="6265501" y="3885247"/>
              <a:chExt cx="1524000" cy="1782127"/>
            </a:xfrm>
          </p:grpSpPr>
          <p:sp>
            <p:nvSpPr>
              <p:cNvPr id="155" name="Google Shape;155;p52"/>
              <p:cNvSpPr/>
              <p:nvPr/>
            </p:nvSpPr>
            <p:spPr>
              <a:xfrm>
                <a:off x="6265501" y="4395787"/>
                <a:ext cx="762000" cy="1271587"/>
              </a:xfrm>
              <a:custGeom>
                <a:rect b="b" l="l" r="r" t="t"/>
                <a:pathLst>
                  <a:path extrusionOk="0" h="1271587" w="762000">
                    <a:moveTo>
                      <a:pt x="762322" y="1272044"/>
                    </a:moveTo>
                    <a:lnTo>
                      <a:pt x="322" y="762456"/>
                    </a:lnTo>
                    <a:lnTo>
                      <a:pt x="322" y="456"/>
                    </a:lnTo>
                    <a:lnTo>
                      <a:pt x="762322" y="510044"/>
                    </a:lnTo>
                    <a:lnTo>
                      <a:pt x="762322" y="1272044"/>
                    </a:lnTo>
                    <a:close/>
                  </a:path>
                </a:pathLst>
              </a:custGeom>
              <a:noFill/>
              <a:ln cap="flat" cmpd="sng" w="1427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56" name="Google Shape;156;p52"/>
              <p:cNvSpPr/>
              <p:nvPr/>
            </p:nvSpPr>
            <p:spPr>
              <a:xfrm>
                <a:off x="7027501" y="4395787"/>
                <a:ext cx="762000" cy="1271587"/>
              </a:xfrm>
              <a:custGeom>
                <a:rect b="b" l="l" r="r" t="t"/>
                <a:pathLst>
                  <a:path extrusionOk="0" h="1271587" w="762000">
                    <a:moveTo>
                      <a:pt x="322" y="1272044"/>
                    </a:moveTo>
                    <a:lnTo>
                      <a:pt x="762322" y="762456"/>
                    </a:lnTo>
                    <a:lnTo>
                      <a:pt x="762322" y="456"/>
                    </a:lnTo>
                    <a:lnTo>
                      <a:pt x="322" y="510044"/>
                    </a:lnTo>
                    <a:lnTo>
                      <a:pt x="322" y="1272044"/>
                    </a:lnTo>
                    <a:close/>
                  </a:path>
                </a:pathLst>
              </a:custGeom>
              <a:noFill/>
              <a:ln cap="flat" cmpd="sng" w="1427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57" name="Google Shape;157;p52"/>
              <p:cNvSpPr/>
              <p:nvPr/>
            </p:nvSpPr>
            <p:spPr>
              <a:xfrm>
                <a:off x="6265501" y="3885247"/>
                <a:ext cx="1524000" cy="1020127"/>
              </a:xfrm>
              <a:custGeom>
                <a:rect b="b" l="l" r="r" t="t"/>
                <a:pathLst>
                  <a:path extrusionOk="0" h="1020127" w="1524000">
                    <a:moveTo>
                      <a:pt x="322" y="510996"/>
                    </a:moveTo>
                    <a:lnTo>
                      <a:pt x="762322" y="456"/>
                    </a:lnTo>
                    <a:lnTo>
                      <a:pt x="1524322" y="510044"/>
                    </a:lnTo>
                    <a:lnTo>
                      <a:pt x="762322" y="1020584"/>
                    </a:lnTo>
                    <a:lnTo>
                      <a:pt x="322" y="510996"/>
                    </a:lnTo>
                    <a:close/>
                  </a:path>
                </a:pathLst>
              </a:custGeom>
              <a:noFill/>
              <a:ln cap="flat" cmpd="sng" w="1427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sp>
          <p:nvSpPr>
            <p:cNvPr id="158" name="Google Shape;158;p52"/>
            <p:cNvSpPr/>
            <p:nvPr/>
          </p:nvSpPr>
          <p:spPr>
            <a:xfrm>
              <a:off x="7027863" y="5153025"/>
              <a:ext cx="1524000" cy="1019175"/>
            </a:xfrm>
            <a:custGeom>
              <a:rect b="b" l="l" r="r" t="t"/>
              <a:pathLst>
                <a:path extrusionOk="0" h="1019175" w="1524000">
                  <a:moveTo>
                    <a:pt x="109" y="504606"/>
                  </a:moveTo>
                  <a:lnTo>
                    <a:pt x="762109" y="-4982"/>
                  </a:lnTo>
                  <a:lnTo>
                    <a:pt x="1524109" y="504606"/>
                  </a:lnTo>
                  <a:lnTo>
                    <a:pt x="762109" y="1014193"/>
                  </a:lnTo>
                  <a:lnTo>
                    <a:pt x="109" y="504606"/>
                  </a:lnTo>
                  <a:close/>
                </a:path>
              </a:pathLst>
            </a:custGeom>
            <a:noFill/>
            <a:ln cap="flat" cmpd="sng" w="14275">
              <a:solidFill>
                <a:schemeClr val="lt1">
                  <a:alpha val="30196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9" name="Google Shape;159;p52"/>
            <p:cNvSpPr/>
            <p:nvPr/>
          </p:nvSpPr>
          <p:spPr>
            <a:xfrm>
              <a:off x="8551863" y="4143375"/>
              <a:ext cx="1524000" cy="1019175"/>
            </a:xfrm>
            <a:custGeom>
              <a:rect b="b" l="l" r="r" t="t"/>
              <a:pathLst>
                <a:path extrusionOk="0" h="1019175" w="1524000">
                  <a:moveTo>
                    <a:pt x="109" y="504606"/>
                  </a:moveTo>
                  <a:lnTo>
                    <a:pt x="762109" y="-4982"/>
                  </a:lnTo>
                  <a:lnTo>
                    <a:pt x="1524109" y="504606"/>
                  </a:lnTo>
                  <a:lnTo>
                    <a:pt x="762109" y="1014193"/>
                  </a:lnTo>
                  <a:lnTo>
                    <a:pt x="109" y="504606"/>
                  </a:lnTo>
                  <a:close/>
                </a:path>
              </a:pathLst>
            </a:custGeom>
            <a:noFill/>
            <a:ln cap="flat" cmpd="sng" w="14275">
              <a:solidFill>
                <a:schemeClr val="lt1">
                  <a:alpha val="30196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grpSp>
          <p:nvGrpSpPr>
            <p:cNvPr id="160" name="Google Shape;160;p52"/>
            <p:cNvGrpSpPr/>
            <p:nvPr/>
          </p:nvGrpSpPr>
          <p:grpSpPr>
            <a:xfrm>
              <a:off x="7789863" y="-466725"/>
              <a:ext cx="1524000" cy="1790699"/>
              <a:chOff x="7789863" y="-466725"/>
              <a:chExt cx="1524000" cy="1790699"/>
            </a:xfrm>
          </p:grpSpPr>
          <p:sp>
            <p:nvSpPr>
              <p:cNvPr id="161" name="Google Shape;161;p52"/>
              <p:cNvSpPr/>
              <p:nvPr/>
            </p:nvSpPr>
            <p:spPr>
              <a:xfrm>
                <a:off x="7789863" y="45719"/>
                <a:ext cx="762000" cy="1278255"/>
              </a:xfrm>
              <a:custGeom>
                <a:rect b="b" l="l" r="r" t="t"/>
                <a:pathLst>
                  <a:path extrusionOk="0" h="1278255" w="762000">
                    <a:moveTo>
                      <a:pt x="762482" y="1278255"/>
                    </a:moveTo>
                    <a:lnTo>
                      <a:pt x="482" y="765810"/>
                    </a:lnTo>
                    <a:lnTo>
                      <a:pt x="482" y="0"/>
                    </a:lnTo>
                    <a:lnTo>
                      <a:pt x="762482" y="512445"/>
                    </a:lnTo>
                    <a:lnTo>
                      <a:pt x="762482" y="127825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62" name="Google Shape;162;p52"/>
              <p:cNvSpPr/>
              <p:nvPr/>
            </p:nvSpPr>
            <p:spPr>
              <a:xfrm>
                <a:off x="8551863" y="45719"/>
                <a:ext cx="762000" cy="1278255"/>
              </a:xfrm>
              <a:custGeom>
                <a:rect b="b" l="l" r="r" t="t"/>
                <a:pathLst>
                  <a:path extrusionOk="0" h="1278255" w="762000">
                    <a:moveTo>
                      <a:pt x="482" y="1278255"/>
                    </a:moveTo>
                    <a:lnTo>
                      <a:pt x="762482" y="765810"/>
                    </a:lnTo>
                    <a:lnTo>
                      <a:pt x="762482" y="0"/>
                    </a:lnTo>
                    <a:lnTo>
                      <a:pt x="482" y="512445"/>
                    </a:lnTo>
                    <a:lnTo>
                      <a:pt x="482" y="127825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63" name="Google Shape;163;p52"/>
              <p:cNvSpPr/>
              <p:nvPr/>
            </p:nvSpPr>
            <p:spPr>
              <a:xfrm>
                <a:off x="7789863" y="-466725"/>
                <a:ext cx="762000" cy="1278254"/>
              </a:xfrm>
              <a:custGeom>
                <a:rect b="b" l="l" r="r" t="t"/>
                <a:pathLst>
                  <a:path extrusionOk="0" h="1278254" w="762000">
                    <a:moveTo>
                      <a:pt x="482" y="1278255"/>
                    </a:moveTo>
                    <a:lnTo>
                      <a:pt x="762482" y="765810"/>
                    </a:lnTo>
                    <a:lnTo>
                      <a:pt x="762482" y="0"/>
                    </a:lnTo>
                    <a:lnTo>
                      <a:pt x="482" y="512445"/>
                    </a:lnTo>
                    <a:lnTo>
                      <a:pt x="482" y="127825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64" name="Google Shape;164;p52"/>
              <p:cNvSpPr/>
              <p:nvPr/>
            </p:nvSpPr>
            <p:spPr>
              <a:xfrm>
                <a:off x="7789863" y="298132"/>
                <a:ext cx="1524000" cy="1024889"/>
              </a:xfrm>
              <a:custGeom>
                <a:rect b="b" l="l" r="r" t="t"/>
                <a:pathLst>
                  <a:path extrusionOk="0" h="1024889" w="1524000">
                    <a:moveTo>
                      <a:pt x="482" y="512445"/>
                    </a:moveTo>
                    <a:lnTo>
                      <a:pt x="762482" y="0"/>
                    </a:lnTo>
                    <a:lnTo>
                      <a:pt x="1524482" y="512445"/>
                    </a:lnTo>
                    <a:lnTo>
                      <a:pt x="762482" y="1024890"/>
                    </a:lnTo>
                    <a:lnTo>
                      <a:pt x="482" y="51244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65" name="Google Shape;165;p52"/>
              <p:cNvSpPr/>
              <p:nvPr/>
            </p:nvSpPr>
            <p:spPr>
              <a:xfrm>
                <a:off x="7789863" y="-465772"/>
                <a:ext cx="1524000" cy="1024889"/>
              </a:xfrm>
              <a:custGeom>
                <a:rect b="b" l="l" r="r" t="t"/>
                <a:pathLst>
                  <a:path extrusionOk="0" h="1024889" w="1524000">
                    <a:moveTo>
                      <a:pt x="482" y="511493"/>
                    </a:moveTo>
                    <a:lnTo>
                      <a:pt x="762482" y="0"/>
                    </a:lnTo>
                    <a:lnTo>
                      <a:pt x="1524482" y="512445"/>
                    </a:lnTo>
                    <a:lnTo>
                      <a:pt x="762482" y="1024890"/>
                    </a:lnTo>
                    <a:lnTo>
                      <a:pt x="482" y="511493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grpSp>
          <p:nvGrpSpPr>
            <p:cNvPr id="166" name="Google Shape;166;p52"/>
            <p:cNvGrpSpPr/>
            <p:nvPr/>
          </p:nvGrpSpPr>
          <p:grpSpPr>
            <a:xfrm>
              <a:off x="3198813" y="58673"/>
              <a:ext cx="1524000" cy="1790700"/>
              <a:chOff x="3198813" y="58673"/>
              <a:chExt cx="1524000" cy="1790700"/>
            </a:xfrm>
          </p:grpSpPr>
          <p:sp>
            <p:nvSpPr>
              <p:cNvPr id="167" name="Google Shape;167;p52"/>
              <p:cNvSpPr/>
              <p:nvPr/>
            </p:nvSpPr>
            <p:spPr>
              <a:xfrm>
                <a:off x="3198813" y="571118"/>
                <a:ext cx="762000" cy="1278255"/>
              </a:xfrm>
              <a:custGeom>
                <a:rect b="b" l="l" r="r" t="t"/>
                <a:pathLst>
                  <a:path extrusionOk="0" h="1278255" w="762000">
                    <a:moveTo>
                      <a:pt x="762000" y="1278310"/>
                    </a:moveTo>
                    <a:lnTo>
                      <a:pt x="0" y="765865"/>
                    </a:lnTo>
                    <a:lnTo>
                      <a:pt x="0" y="55"/>
                    </a:lnTo>
                    <a:lnTo>
                      <a:pt x="762000" y="512500"/>
                    </a:lnTo>
                    <a:lnTo>
                      <a:pt x="762000" y="127831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68" name="Google Shape;168;p52"/>
              <p:cNvSpPr/>
              <p:nvPr/>
            </p:nvSpPr>
            <p:spPr>
              <a:xfrm>
                <a:off x="3960813" y="571118"/>
                <a:ext cx="762000" cy="1278255"/>
              </a:xfrm>
              <a:custGeom>
                <a:rect b="b" l="l" r="r" t="t"/>
                <a:pathLst>
                  <a:path extrusionOk="0" h="1278255" w="762000">
                    <a:moveTo>
                      <a:pt x="0" y="1278310"/>
                    </a:moveTo>
                    <a:lnTo>
                      <a:pt x="762000" y="765865"/>
                    </a:lnTo>
                    <a:lnTo>
                      <a:pt x="762000" y="55"/>
                    </a:lnTo>
                    <a:lnTo>
                      <a:pt x="0" y="512500"/>
                    </a:lnTo>
                    <a:lnTo>
                      <a:pt x="0" y="127831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69" name="Google Shape;169;p52"/>
              <p:cNvSpPr/>
              <p:nvPr/>
            </p:nvSpPr>
            <p:spPr>
              <a:xfrm>
                <a:off x="3198813" y="58673"/>
                <a:ext cx="762000" cy="1278254"/>
              </a:xfrm>
              <a:custGeom>
                <a:rect b="b" l="l" r="r" t="t"/>
                <a:pathLst>
                  <a:path extrusionOk="0" h="1278254" w="762000">
                    <a:moveTo>
                      <a:pt x="0" y="1278310"/>
                    </a:moveTo>
                    <a:lnTo>
                      <a:pt x="762000" y="765865"/>
                    </a:lnTo>
                    <a:lnTo>
                      <a:pt x="762000" y="55"/>
                    </a:lnTo>
                    <a:lnTo>
                      <a:pt x="0" y="512500"/>
                    </a:lnTo>
                    <a:lnTo>
                      <a:pt x="0" y="127831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70" name="Google Shape;170;p52"/>
              <p:cNvSpPr/>
              <p:nvPr/>
            </p:nvSpPr>
            <p:spPr>
              <a:xfrm>
                <a:off x="3198813" y="823531"/>
                <a:ext cx="1524000" cy="1024889"/>
              </a:xfrm>
              <a:custGeom>
                <a:rect b="b" l="l" r="r" t="t"/>
                <a:pathLst>
                  <a:path extrusionOk="0" h="1024889" w="1524000">
                    <a:moveTo>
                      <a:pt x="0" y="512500"/>
                    </a:moveTo>
                    <a:lnTo>
                      <a:pt x="762000" y="55"/>
                    </a:lnTo>
                    <a:lnTo>
                      <a:pt x="1524000" y="512500"/>
                    </a:lnTo>
                    <a:lnTo>
                      <a:pt x="762000" y="1024945"/>
                    </a:lnTo>
                    <a:lnTo>
                      <a:pt x="0" y="51250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71" name="Google Shape;171;p52"/>
              <p:cNvSpPr/>
              <p:nvPr/>
            </p:nvSpPr>
            <p:spPr>
              <a:xfrm>
                <a:off x="3198813" y="59626"/>
                <a:ext cx="1524000" cy="1024889"/>
              </a:xfrm>
              <a:custGeom>
                <a:rect b="b" l="l" r="r" t="t"/>
                <a:pathLst>
                  <a:path extrusionOk="0" h="1024889" w="1524000">
                    <a:moveTo>
                      <a:pt x="0" y="511548"/>
                    </a:moveTo>
                    <a:lnTo>
                      <a:pt x="762000" y="55"/>
                    </a:lnTo>
                    <a:lnTo>
                      <a:pt x="1524000" y="512500"/>
                    </a:lnTo>
                    <a:lnTo>
                      <a:pt x="762000" y="1024945"/>
                    </a:lnTo>
                    <a:lnTo>
                      <a:pt x="0" y="51154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grpSp>
          <p:nvGrpSpPr>
            <p:cNvPr id="172" name="Google Shape;172;p52"/>
            <p:cNvGrpSpPr/>
            <p:nvPr/>
          </p:nvGrpSpPr>
          <p:grpSpPr>
            <a:xfrm>
              <a:off x="4741501" y="1322641"/>
              <a:ext cx="1524000" cy="1790700"/>
              <a:chOff x="4741501" y="1322641"/>
              <a:chExt cx="1524000" cy="1790700"/>
            </a:xfrm>
          </p:grpSpPr>
          <p:sp>
            <p:nvSpPr>
              <p:cNvPr id="173" name="Google Shape;173;p52"/>
              <p:cNvSpPr/>
              <p:nvPr/>
            </p:nvSpPr>
            <p:spPr>
              <a:xfrm>
                <a:off x="4741501" y="1835086"/>
                <a:ext cx="762000" cy="1278255"/>
              </a:xfrm>
              <a:custGeom>
                <a:rect b="b" l="l" r="r" t="t"/>
                <a:pathLst>
                  <a:path extrusionOk="0" h="1278255" w="762000">
                    <a:moveTo>
                      <a:pt x="762162" y="1278443"/>
                    </a:moveTo>
                    <a:lnTo>
                      <a:pt x="162" y="765998"/>
                    </a:lnTo>
                    <a:lnTo>
                      <a:pt x="162" y="188"/>
                    </a:lnTo>
                    <a:lnTo>
                      <a:pt x="762162" y="512633"/>
                    </a:lnTo>
                    <a:lnTo>
                      <a:pt x="762162" y="1278443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74" name="Google Shape;174;p52"/>
              <p:cNvSpPr/>
              <p:nvPr/>
            </p:nvSpPr>
            <p:spPr>
              <a:xfrm>
                <a:off x="5503501" y="1835086"/>
                <a:ext cx="762000" cy="1278255"/>
              </a:xfrm>
              <a:custGeom>
                <a:rect b="b" l="l" r="r" t="t"/>
                <a:pathLst>
                  <a:path extrusionOk="0" h="1278255" w="762000">
                    <a:moveTo>
                      <a:pt x="162" y="1278443"/>
                    </a:moveTo>
                    <a:lnTo>
                      <a:pt x="762162" y="765998"/>
                    </a:lnTo>
                    <a:lnTo>
                      <a:pt x="762162" y="188"/>
                    </a:lnTo>
                    <a:lnTo>
                      <a:pt x="162" y="512633"/>
                    </a:lnTo>
                    <a:lnTo>
                      <a:pt x="162" y="1278443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75" name="Google Shape;175;p52"/>
              <p:cNvSpPr/>
              <p:nvPr/>
            </p:nvSpPr>
            <p:spPr>
              <a:xfrm>
                <a:off x="4741501" y="1322641"/>
                <a:ext cx="762000" cy="1278254"/>
              </a:xfrm>
              <a:custGeom>
                <a:rect b="b" l="l" r="r" t="t"/>
                <a:pathLst>
                  <a:path extrusionOk="0" h="1278254" w="762000">
                    <a:moveTo>
                      <a:pt x="162" y="1278443"/>
                    </a:moveTo>
                    <a:lnTo>
                      <a:pt x="762162" y="765998"/>
                    </a:lnTo>
                    <a:lnTo>
                      <a:pt x="762162" y="188"/>
                    </a:lnTo>
                    <a:lnTo>
                      <a:pt x="162" y="512633"/>
                    </a:lnTo>
                    <a:lnTo>
                      <a:pt x="162" y="1278443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76" name="Google Shape;176;p52"/>
              <p:cNvSpPr/>
              <p:nvPr/>
            </p:nvSpPr>
            <p:spPr>
              <a:xfrm>
                <a:off x="4741501" y="2087499"/>
                <a:ext cx="1524000" cy="1024889"/>
              </a:xfrm>
              <a:custGeom>
                <a:rect b="b" l="l" r="r" t="t"/>
                <a:pathLst>
                  <a:path extrusionOk="0" h="1024889" w="1524000">
                    <a:moveTo>
                      <a:pt x="162" y="512633"/>
                    </a:moveTo>
                    <a:lnTo>
                      <a:pt x="762162" y="188"/>
                    </a:lnTo>
                    <a:lnTo>
                      <a:pt x="1524162" y="512633"/>
                    </a:lnTo>
                    <a:lnTo>
                      <a:pt x="762162" y="1025078"/>
                    </a:lnTo>
                    <a:lnTo>
                      <a:pt x="162" y="512633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77" name="Google Shape;177;p52"/>
              <p:cNvSpPr/>
              <p:nvPr/>
            </p:nvSpPr>
            <p:spPr>
              <a:xfrm>
                <a:off x="4741501" y="1323594"/>
                <a:ext cx="1524000" cy="1024889"/>
              </a:xfrm>
              <a:custGeom>
                <a:rect b="b" l="l" r="r" t="t"/>
                <a:pathLst>
                  <a:path extrusionOk="0" h="1024889" w="1524000">
                    <a:moveTo>
                      <a:pt x="162" y="511680"/>
                    </a:moveTo>
                    <a:lnTo>
                      <a:pt x="762162" y="188"/>
                    </a:lnTo>
                    <a:lnTo>
                      <a:pt x="1524162" y="512633"/>
                    </a:lnTo>
                    <a:lnTo>
                      <a:pt x="762162" y="1025078"/>
                    </a:lnTo>
                    <a:lnTo>
                      <a:pt x="162" y="51168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grpSp>
          <p:nvGrpSpPr>
            <p:cNvPr id="178" name="Google Shape;178;p52"/>
            <p:cNvGrpSpPr/>
            <p:nvPr/>
          </p:nvGrpSpPr>
          <p:grpSpPr>
            <a:xfrm>
              <a:off x="5452723" y="4901793"/>
              <a:ext cx="1565909" cy="1303972"/>
              <a:chOff x="5452723" y="4901793"/>
              <a:chExt cx="1565909" cy="1303972"/>
            </a:xfrm>
          </p:grpSpPr>
          <p:sp>
            <p:nvSpPr>
              <p:cNvPr id="179" name="Google Shape;179;p52"/>
              <p:cNvSpPr/>
              <p:nvPr/>
            </p:nvSpPr>
            <p:spPr>
              <a:xfrm>
                <a:off x="6235678" y="5681891"/>
                <a:ext cx="782954" cy="521969"/>
              </a:xfrm>
              <a:custGeom>
                <a:rect b="b" l="l" r="r" t="t"/>
                <a:pathLst>
                  <a:path extrusionOk="0" h="521969" w="782954">
                    <a:moveTo>
                      <a:pt x="236" y="522534"/>
                    </a:moveTo>
                    <a:lnTo>
                      <a:pt x="783191" y="564"/>
                    </a:lnTo>
                  </a:path>
                </a:pathLst>
              </a:custGeom>
              <a:noFill/>
              <a:ln cap="flat" cmpd="sng" w="1427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80" name="Google Shape;180;p52"/>
              <p:cNvSpPr/>
              <p:nvPr/>
            </p:nvSpPr>
            <p:spPr>
              <a:xfrm>
                <a:off x="5452723" y="4901793"/>
                <a:ext cx="782954" cy="521969"/>
              </a:xfrm>
              <a:custGeom>
                <a:rect b="b" l="l" r="r" t="t"/>
                <a:pathLst>
                  <a:path extrusionOk="0" h="521969" w="782954">
                    <a:moveTo>
                      <a:pt x="236" y="564"/>
                    </a:moveTo>
                    <a:lnTo>
                      <a:pt x="783191" y="522534"/>
                    </a:lnTo>
                  </a:path>
                </a:pathLst>
              </a:custGeom>
              <a:noFill/>
              <a:ln cap="flat" cmpd="sng" w="1427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81" name="Google Shape;181;p52"/>
              <p:cNvSpPr/>
              <p:nvPr/>
            </p:nvSpPr>
            <p:spPr>
              <a:xfrm>
                <a:off x="5454628" y="4901793"/>
                <a:ext cx="9525" cy="779145"/>
              </a:xfrm>
              <a:custGeom>
                <a:rect b="b" l="l" r="r" t="t"/>
                <a:pathLst>
                  <a:path extrusionOk="0" h="779145" w="9525">
                    <a:moveTo>
                      <a:pt x="236" y="564"/>
                    </a:moveTo>
                    <a:lnTo>
                      <a:pt x="236" y="779709"/>
                    </a:lnTo>
                  </a:path>
                </a:pathLst>
              </a:custGeom>
              <a:noFill/>
              <a:ln cap="flat" cmpd="sng" w="1427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182" name="Google Shape;182;p52"/>
              <p:cNvSpPr/>
              <p:nvPr/>
            </p:nvSpPr>
            <p:spPr>
              <a:xfrm>
                <a:off x="6237583" y="5426621"/>
                <a:ext cx="9525" cy="779144"/>
              </a:xfrm>
              <a:custGeom>
                <a:rect b="b" l="l" r="r" t="t"/>
                <a:pathLst>
                  <a:path extrusionOk="0" h="779144" w="9525">
                    <a:moveTo>
                      <a:pt x="236" y="564"/>
                    </a:moveTo>
                    <a:lnTo>
                      <a:pt x="236" y="779709"/>
                    </a:lnTo>
                  </a:path>
                </a:pathLst>
              </a:custGeom>
              <a:noFill/>
              <a:ln cap="flat" cmpd="sng" w="14275">
                <a:solidFill>
                  <a:schemeClr val="lt1">
                    <a:alpha val="30196"/>
                  </a:scheme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6113" y="6124709"/>
            <a:ext cx="1866472" cy="44439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45"/>
          <p:cNvSpPr txBox="1"/>
          <p:nvPr>
            <p:ph idx="1" type="body"/>
          </p:nvPr>
        </p:nvSpPr>
        <p:spPr>
          <a:xfrm>
            <a:off x="668344" y="2949021"/>
            <a:ext cx="7037387" cy="101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45"/>
          <p:cNvSpPr txBox="1"/>
          <p:nvPr>
            <p:ph type="title"/>
          </p:nvPr>
        </p:nvSpPr>
        <p:spPr>
          <a:xfrm>
            <a:off x="668344" y="3396416"/>
            <a:ext cx="7037387" cy="1434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ckwel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7" name="Google Shape;18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4987039" y="0"/>
            <a:ext cx="7201786" cy="660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3 content blue">
  <p:cSld name="5_3 content blue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2"/>
          <p:cNvSpPr txBox="1"/>
          <p:nvPr>
            <p:ph idx="1" type="body"/>
          </p:nvPr>
        </p:nvSpPr>
        <p:spPr>
          <a:xfrm>
            <a:off x="646113" y="1676399"/>
            <a:ext cx="7331868" cy="487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A3838"/>
              </a:buClr>
              <a:buSzPts val="2400"/>
              <a:buChar char="•"/>
              <a:defRPr>
                <a:solidFill>
                  <a:srgbClr val="3A3838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2000"/>
              <a:buChar char="•"/>
              <a:defRPr>
                <a:solidFill>
                  <a:srgbClr val="3A3838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>
                <a:solidFill>
                  <a:srgbClr val="3A3838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A3838"/>
              </a:buClr>
              <a:buSzPts val="1600"/>
              <a:buChar char="•"/>
              <a:defRPr>
                <a:solidFill>
                  <a:srgbClr val="3A3838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A3838"/>
              </a:buClr>
              <a:buSzPts val="1600"/>
              <a:buChar char="•"/>
              <a:defRPr>
                <a:solidFill>
                  <a:srgbClr val="3A383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72"/>
          <p:cNvSpPr txBox="1"/>
          <p:nvPr>
            <p:ph idx="2" type="body"/>
          </p:nvPr>
        </p:nvSpPr>
        <p:spPr>
          <a:xfrm>
            <a:off x="8294368" y="1676399"/>
            <a:ext cx="3553145" cy="487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A3838"/>
              </a:buClr>
              <a:buSzPts val="2400"/>
              <a:buChar char="•"/>
              <a:defRPr>
                <a:solidFill>
                  <a:srgbClr val="3A3838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2000"/>
              <a:buChar char="•"/>
              <a:defRPr>
                <a:solidFill>
                  <a:srgbClr val="3A3838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A3838"/>
              </a:buClr>
              <a:buSzPts val="1800"/>
              <a:buChar char="•"/>
              <a:defRPr>
                <a:solidFill>
                  <a:srgbClr val="3A3838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A3838"/>
              </a:buClr>
              <a:buSzPts val="1600"/>
              <a:buChar char="•"/>
              <a:defRPr>
                <a:solidFill>
                  <a:srgbClr val="3A3838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A3838"/>
              </a:buClr>
              <a:buSzPts val="1600"/>
              <a:buChar char="•"/>
              <a:defRPr>
                <a:solidFill>
                  <a:srgbClr val="3A383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72"/>
          <p:cNvSpPr/>
          <p:nvPr/>
        </p:nvSpPr>
        <p:spPr>
          <a:xfrm flipH="1">
            <a:off x="-19248" y="163722"/>
            <a:ext cx="452438" cy="1126657"/>
          </a:xfrm>
          <a:custGeom>
            <a:rect b="b" l="l" r="r" t="t"/>
            <a:pathLst>
              <a:path extrusionOk="0" h="862013" w="346076">
                <a:moveTo>
                  <a:pt x="0" y="0"/>
                </a:moveTo>
                <a:lnTo>
                  <a:pt x="346076" y="233362"/>
                </a:lnTo>
                <a:cubicBezTo>
                  <a:pt x="344488" y="485775"/>
                  <a:pt x="345282" y="609600"/>
                  <a:pt x="343694" y="862013"/>
                </a:cubicBezTo>
                <a:lnTo>
                  <a:pt x="0" y="63103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69378A"/>
              </a:gs>
              <a:gs pos="52000">
                <a:schemeClr val="dk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2" name="Google Shape;192;p72"/>
          <p:cNvSpPr txBox="1"/>
          <p:nvPr>
            <p:ph idx="12" type="sldNum"/>
          </p:nvPr>
        </p:nvSpPr>
        <p:spPr>
          <a:xfrm>
            <a:off x="8807451" y="6496640"/>
            <a:ext cx="2741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0BEE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0BEE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0BEE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0BEE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0BEE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0BEE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0BEE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0BEE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0BEE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72"/>
          <p:cNvSpPr txBox="1"/>
          <p:nvPr>
            <p:ph idx="3" type="body"/>
          </p:nvPr>
        </p:nvSpPr>
        <p:spPr>
          <a:xfrm>
            <a:off x="537769" y="479795"/>
            <a:ext cx="11011294" cy="491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4000"/>
              <a:buNone/>
              <a:defRPr b="0" sz="4000">
                <a:solidFill>
                  <a:srgbClr val="3A383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25252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25252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25252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25252"/>
              </a:buClr>
              <a:buSzPts val="16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72"/>
          <p:cNvSpPr txBox="1"/>
          <p:nvPr>
            <p:ph idx="4" type="body"/>
          </p:nvPr>
        </p:nvSpPr>
        <p:spPr>
          <a:xfrm>
            <a:off x="537768" y="135308"/>
            <a:ext cx="11011294" cy="310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2525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2525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2525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2525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lue" showMasterSp="0">
  <p:cSld name="Blank Blue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-Blue" showMasterSp="0">
  <p:cSld name="Cover-Blue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74"/>
          <p:cNvGrpSpPr/>
          <p:nvPr/>
        </p:nvGrpSpPr>
        <p:grpSpPr>
          <a:xfrm>
            <a:off x="4292081" y="-539985"/>
            <a:ext cx="7935623" cy="6978012"/>
            <a:chOff x="3762023" y="-1376914"/>
            <a:chExt cx="9432751" cy="8294478"/>
          </a:xfrm>
        </p:grpSpPr>
        <p:grpSp>
          <p:nvGrpSpPr>
            <p:cNvPr id="198" name="Google Shape;198;p74"/>
            <p:cNvGrpSpPr/>
            <p:nvPr/>
          </p:nvGrpSpPr>
          <p:grpSpPr>
            <a:xfrm>
              <a:off x="3762023" y="-1376914"/>
              <a:ext cx="9432751" cy="6990689"/>
              <a:chOff x="3762023" y="-1376914"/>
              <a:chExt cx="9432751" cy="6990689"/>
            </a:xfrm>
          </p:grpSpPr>
          <p:grpSp>
            <p:nvGrpSpPr>
              <p:cNvPr id="199" name="Google Shape;199;p74"/>
              <p:cNvGrpSpPr/>
              <p:nvPr/>
            </p:nvGrpSpPr>
            <p:grpSpPr>
              <a:xfrm>
                <a:off x="4701280" y="3407351"/>
                <a:ext cx="1889271" cy="2206423"/>
                <a:chOff x="-1131467" y="-3338988"/>
                <a:chExt cx="1537656" cy="1795782"/>
              </a:xfrm>
            </p:grpSpPr>
            <p:sp>
              <p:nvSpPr>
                <p:cNvPr id="200" name="Google Shape;200;p74"/>
                <p:cNvSpPr/>
                <p:nvPr/>
              </p:nvSpPr>
              <p:spPr>
                <a:xfrm>
                  <a:off x="-1131467" y="-2814793"/>
                  <a:ext cx="761999" cy="1271587"/>
                </a:xfrm>
                <a:custGeom>
                  <a:rect b="b" l="l" r="r" t="t"/>
                  <a:pathLst>
                    <a:path extrusionOk="0" h="1271587" w="761999">
                      <a:moveTo>
                        <a:pt x="762082" y="1271990"/>
                      </a:moveTo>
                      <a:lnTo>
                        <a:pt x="82" y="762402"/>
                      </a:lnTo>
                      <a:lnTo>
                        <a:pt x="82" y="402"/>
                      </a:lnTo>
                      <a:lnTo>
                        <a:pt x="762082" y="509990"/>
                      </a:lnTo>
                      <a:lnTo>
                        <a:pt x="762082" y="127199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9378B">
                        <a:alpha val="40000"/>
                      </a:srgbClr>
                    </a:gs>
                    <a:gs pos="42000">
                      <a:srgbClr val="2090CE">
                        <a:alpha val="49019"/>
                      </a:srgbClr>
                    </a:gs>
                    <a:gs pos="84000">
                      <a:srgbClr val="12DBBE">
                        <a:alpha val="60000"/>
                      </a:srgbClr>
                    </a:gs>
                    <a:gs pos="100000">
                      <a:srgbClr val="12DBBE">
                        <a:alpha val="60000"/>
                      </a:srgbClr>
                    </a:gs>
                  </a:gsLst>
                  <a:lin ang="3600000" scaled="0"/>
                </a:gradFill>
                <a:ln cap="flat" cmpd="sng" w="2857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201" name="Google Shape;201;p74"/>
                <p:cNvSpPr/>
                <p:nvPr/>
              </p:nvSpPr>
              <p:spPr>
                <a:xfrm>
                  <a:off x="-355811" y="-2814793"/>
                  <a:ext cx="762000" cy="1271587"/>
                </a:xfrm>
                <a:custGeom>
                  <a:rect b="b" l="l" r="r" t="t"/>
                  <a:pathLst>
                    <a:path extrusionOk="0" h="1271587" w="762000">
                      <a:moveTo>
                        <a:pt x="82" y="1271990"/>
                      </a:moveTo>
                      <a:lnTo>
                        <a:pt x="762082" y="762402"/>
                      </a:lnTo>
                      <a:lnTo>
                        <a:pt x="762082" y="402"/>
                      </a:lnTo>
                      <a:lnTo>
                        <a:pt x="82" y="509990"/>
                      </a:lnTo>
                      <a:lnTo>
                        <a:pt x="82" y="127199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9378B">
                        <a:alpha val="40000"/>
                      </a:srgbClr>
                    </a:gs>
                    <a:gs pos="42000">
                      <a:srgbClr val="2090CE">
                        <a:alpha val="49019"/>
                      </a:srgbClr>
                    </a:gs>
                    <a:gs pos="84000">
                      <a:srgbClr val="12DBBE">
                        <a:alpha val="60000"/>
                      </a:srgbClr>
                    </a:gs>
                    <a:gs pos="100000">
                      <a:srgbClr val="12DBBE">
                        <a:alpha val="60000"/>
                      </a:srgbClr>
                    </a:gs>
                  </a:gsLst>
                  <a:lin ang="3600000" scaled="0"/>
                </a:gradFill>
                <a:ln cap="flat" cmpd="sng" w="2857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202" name="Google Shape;202;p74"/>
                <p:cNvSpPr/>
                <p:nvPr/>
              </p:nvSpPr>
              <p:spPr>
                <a:xfrm>
                  <a:off x="-1124639" y="-3338988"/>
                  <a:ext cx="1524000" cy="1020127"/>
                </a:xfrm>
                <a:custGeom>
                  <a:rect b="b" l="l" r="r" t="t"/>
                  <a:pathLst>
                    <a:path extrusionOk="0" h="1020127" w="1524000">
                      <a:moveTo>
                        <a:pt x="82" y="510942"/>
                      </a:moveTo>
                      <a:lnTo>
                        <a:pt x="762082" y="402"/>
                      </a:lnTo>
                      <a:lnTo>
                        <a:pt x="1524082" y="509990"/>
                      </a:lnTo>
                      <a:lnTo>
                        <a:pt x="762082" y="1020530"/>
                      </a:lnTo>
                      <a:lnTo>
                        <a:pt x="82" y="510942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9378B">
                        <a:alpha val="40000"/>
                      </a:srgbClr>
                    </a:gs>
                    <a:gs pos="42000">
                      <a:srgbClr val="2090CE">
                        <a:alpha val="49019"/>
                      </a:srgbClr>
                    </a:gs>
                    <a:gs pos="84000">
                      <a:srgbClr val="12DBBE">
                        <a:alpha val="60000"/>
                      </a:srgbClr>
                    </a:gs>
                    <a:gs pos="100000">
                      <a:srgbClr val="12DBBE">
                        <a:alpha val="60000"/>
                      </a:srgbClr>
                    </a:gs>
                  </a:gsLst>
                  <a:lin ang="3600000" scaled="0"/>
                </a:gradFill>
                <a:ln cap="flat" cmpd="sng" w="2857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</p:grpSp>
          <p:grpSp>
            <p:nvGrpSpPr>
              <p:cNvPr id="203" name="Google Shape;203;p74"/>
              <p:cNvGrpSpPr/>
              <p:nvPr/>
            </p:nvGrpSpPr>
            <p:grpSpPr>
              <a:xfrm>
                <a:off x="3762023" y="-691669"/>
                <a:ext cx="1912188" cy="2197990"/>
                <a:chOff x="1754917" y="1760295"/>
                <a:chExt cx="1509712" cy="1735359"/>
              </a:xfrm>
            </p:grpSpPr>
            <p:sp>
              <p:nvSpPr>
                <p:cNvPr id="204" name="Google Shape;204;p74"/>
                <p:cNvSpPr/>
                <p:nvPr/>
              </p:nvSpPr>
              <p:spPr>
                <a:xfrm>
                  <a:off x="2735992" y="2272644"/>
                  <a:ext cx="528637" cy="710660"/>
                </a:xfrm>
                <a:custGeom>
                  <a:rect b="b" l="l" r="r" t="t"/>
                  <a:pathLst>
                    <a:path extrusionOk="0" h="710660" w="528637">
                      <a:moveTo>
                        <a:pt x="528638" y="0"/>
                      </a:moveTo>
                      <a:lnTo>
                        <a:pt x="528638" y="710660"/>
                      </a:lnTo>
                      <a:lnTo>
                        <a:pt x="0" y="355378"/>
                      </a:lnTo>
                      <a:lnTo>
                        <a:pt x="52863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9378B">
                        <a:alpha val="40000"/>
                      </a:srgbClr>
                    </a:gs>
                    <a:gs pos="42000">
                      <a:srgbClr val="2090CE">
                        <a:alpha val="49019"/>
                      </a:srgbClr>
                    </a:gs>
                    <a:gs pos="84000">
                      <a:srgbClr val="12DBBE">
                        <a:alpha val="60000"/>
                      </a:srgbClr>
                    </a:gs>
                    <a:gs pos="100000">
                      <a:srgbClr val="12DBBE">
                        <a:alpha val="60000"/>
                      </a:srgbClr>
                    </a:gs>
                  </a:gsLst>
                  <a:lin ang="36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205" name="Google Shape;205;p74"/>
                <p:cNvSpPr/>
                <p:nvPr/>
              </p:nvSpPr>
              <p:spPr>
                <a:xfrm>
                  <a:off x="1754917" y="2272644"/>
                  <a:ext cx="556164" cy="720852"/>
                </a:xfrm>
                <a:custGeom>
                  <a:rect b="b" l="l" r="r" t="t"/>
                  <a:pathLst>
                    <a:path extrusionOk="0" h="720852" w="556164">
                      <a:moveTo>
                        <a:pt x="544163" y="355092"/>
                      </a:moveTo>
                      <a:lnTo>
                        <a:pt x="555879" y="363855"/>
                      </a:lnTo>
                      <a:lnTo>
                        <a:pt x="555689" y="363950"/>
                      </a:lnTo>
                      <a:lnTo>
                        <a:pt x="543306" y="355664"/>
                      </a:lnTo>
                      <a:lnTo>
                        <a:pt x="0" y="720852"/>
                      </a:lnTo>
                      <a:lnTo>
                        <a:pt x="0" y="720376"/>
                      </a:lnTo>
                      <a:lnTo>
                        <a:pt x="14288" y="710660"/>
                      </a:lnTo>
                      <a:lnTo>
                        <a:pt x="14288" y="0"/>
                      </a:lnTo>
                      <a:lnTo>
                        <a:pt x="542830" y="355378"/>
                      </a:lnTo>
                      <a:lnTo>
                        <a:pt x="542925" y="355378"/>
                      </a:lnTo>
                      <a:lnTo>
                        <a:pt x="555689" y="346710"/>
                      </a:lnTo>
                      <a:lnTo>
                        <a:pt x="555879" y="346901"/>
                      </a:lnTo>
                      <a:lnTo>
                        <a:pt x="555974" y="346901"/>
                      </a:lnTo>
                      <a:lnTo>
                        <a:pt x="556165" y="346996"/>
                      </a:lnTo>
                      <a:lnTo>
                        <a:pt x="544925" y="354616"/>
                      </a:lnTo>
                      <a:lnTo>
                        <a:pt x="544163" y="3550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9378B">
                        <a:alpha val="40000"/>
                      </a:srgbClr>
                    </a:gs>
                    <a:gs pos="42000">
                      <a:srgbClr val="2090CE">
                        <a:alpha val="49019"/>
                      </a:srgbClr>
                    </a:gs>
                    <a:gs pos="84000">
                      <a:srgbClr val="12DBBE">
                        <a:alpha val="60000"/>
                      </a:srgbClr>
                    </a:gs>
                    <a:gs pos="100000">
                      <a:srgbClr val="12DBBE">
                        <a:alpha val="60000"/>
                      </a:srgbClr>
                    </a:gs>
                  </a:gsLst>
                  <a:lin ang="36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206" name="Google Shape;206;p74"/>
                <p:cNvSpPr/>
                <p:nvPr/>
              </p:nvSpPr>
              <p:spPr>
                <a:xfrm>
                  <a:off x="1767776" y="2639833"/>
                  <a:ext cx="734853" cy="855821"/>
                </a:xfrm>
                <a:custGeom>
                  <a:rect b="b" l="l" r="r" t="t"/>
                  <a:pathLst>
                    <a:path extrusionOk="0" h="855821" w="734853">
                      <a:moveTo>
                        <a:pt x="734854" y="125825"/>
                      </a:moveTo>
                      <a:lnTo>
                        <a:pt x="734854" y="855821"/>
                      </a:lnTo>
                      <a:lnTo>
                        <a:pt x="13144" y="370618"/>
                      </a:lnTo>
                      <a:lnTo>
                        <a:pt x="381" y="379285"/>
                      </a:lnTo>
                      <a:lnTo>
                        <a:pt x="0" y="379000"/>
                      </a:lnTo>
                      <a:lnTo>
                        <a:pt x="555308" y="5715"/>
                      </a:lnTo>
                      <a:lnTo>
                        <a:pt x="547688" y="0"/>
                      </a:lnTo>
                      <a:lnTo>
                        <a:pt x="555689" y="5429"/>
                      </a:lnTo>
                      <a:lnTo>
                        <a:pt x="556070" y="5715"/>
                      </a:lnTo>
                      <a:lnTo>
                        <a:pt x="734854" y="12582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9378B">
                        <a:alpha val="40000"/>
                      </a:srgbClr>
                    </a:gs>
                    <a:gs pos="42000">
                      <a:srgbClr val="2090CE">
                        <a:alpha val="49019"/>
                      </a:srgbClr>
                    </a:gs>
                    <a:gs pos="84000">
                      <a:srgbClr val="12DBBE">
                        <a:alpha val="60000"/>
                      </a:srgbClr>
                    </a:gs>
                    <a:gs pos="100000">
                      <a:srgbClr val="12DBBE">
                        <a:alpha val="60000"/>
                      </a:srgbClr>
                    </a:gs>
                  </a:gsLst>
                  <a:lin ang="36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207" name="Google Shape;207;p74"/>
                <p:cNvSpPr/>
                <p:nvPr/>
              </p:nvSpPr>
              <p:spPr>
                <a:xfrm>
                  <a:off x="2531205" y="2645262"/>
                  <a:ext cx="722090" cy="850392"/>
                </a:xfrm>
                <a:custGeom>
                  <a:rect b="b" l="l" r="r" t="t"/>
                  <a:pathLst>
                    <a:path extrusionOk="0" h="850392" w="722090">
                      <a:moveTo>
                        <a:pt x="722090" y="364903"/>
                      </a:moveTo>
                      <a:lnTo>
                        <a:pt x="0" y="850392"/>
                      </a:lnTo>
                      <a:lnTo>
                        <a:pt x="0" y="120396"/>
                      </a:lnTo>
                      <a:lnTo>
                        <a:pt x="179165" y="0"/>
                      </a:lnTo>
                      <a:lnTo>
                        <a:pt x="722090" y="364903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9378B">
                        <a:alpha val="40000"/>
                      </a:srgbClr>
                    </a:gs>
                    <a:gs pos="42000">
                      <a:srgbClr val="2090CE">
                        <a:alpha val="49019"/>
                      </a:srgbClr>
                    </a:gs>
                    <a:gs pos="84000">
                      <a:srgbClr val="12DBBE">
                        <a:alpha val="60000"/>
                      </a:srgbClr>
                    </a:gs>
                    <a:gs pos="100000">
                      <a:srgbClr val="12DBBE">
                        <a:alpha val="60000"/>
                      </a:srgbClr>
                    </a:gs>
                  </a:gsLst>
                  <a:lin ang="36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208" name="Google Shape;208;p74"/>
                <p:cNvSpPr/>
                <p:nvPr/>
              </p:nvSpPr>
              <p:spPr>
                <a:xfrm>
                  <a:off x="1780540" y="1760295"/>
                  <a:ext cx="722090" cy="856107"/>
                </a:xfrm>
                <a:custGeom>
                  <a:rect b="b" l="l" r="r" t="t"/>
                  <a:pathLst>
                    <a:path extrusionOk="0" h="856107" w="722090">
                      <a:moveTo>
                        <a:pt x="722090" y="0"/>
                      </a:moveTo>
                      <a:lnTo>
                        <a:pt x="722090" y="730568"/>
                      </a:lnTo>
                      <a:lnTo>
                        <a:pt x="543687" y="850487"/>
                      </a:lnTo>
                      <a:lnTo>
                        <a:pt x="551212" y="856107"/>
                      </a:lnTo>
                      <a:lnTo>
                        <a:pt x="543306" y="850773"/>
                      </a:lnTo>
                      <a:lnTo>
                        <a:pt x="542925" y="850487"/>
                      </a:lnTo>
                      <a:lnTo>
                        <a:pt x="542830" y="850487"/>
                      </a:lnTo>
                      <a:lnTo>
                        <a:pt x="0" y="485489"/>
                      </a:lnTo>
                      <a:lnTo>
                        <a:pt x="72209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9378B">
                        <a:alpha val="40000"/>
                      </a:srgbClr>
                    </a:gs>
                    <a:gs pos="42000">
                      <a:srgbClr val="2090CE">
                        <a:alpha val="49019"/>
                      </a:srgbClr>
                    </a:gs>
                    <a:gs pos="84000">
                      <a:srgbClr val="12DBBE">
                        <a:alpha val="60000"/>
                      </a:srgbClr>
                    </a:gs>
                    <a:gs pos="100000">
                      <a:srgbClr val="12DBBE">
                        <a:alpha val="60000"/>
                      </a:srgbClr>
                    </a:gs>
                  </a:gsLst>
                  <a:lin ang="36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209" name="Google Shape;209;p74"/>
                <p:cNvSpPr/>
                <p:nvPr/>
              </p:nvSpPr>
              <p:spPr>
                <a:xfrm>
                  <a:off x="2531205" y="1760295"/>
                  <a:ext cx="722090" cy="850487"/>
                </a:xfrm>
                <a:custGeom>
                  <a:rect b="b" l="l" r="r" t="t"/>
                  <a:pathLst>
                    <a:path extrusionOk="0" h="850487" w="722090">
                      <a:moveTo>
                        <a:pt x="722090" y="485489"/>
                      </a:moveTo>
                      <a:lnTo>
                        <a:pt x="179165" y="850487"/>
                      </a:lnTo>
                      <a:lnTo>
                        <a:pt x="0" y="729996"/>
                      </a:lnTo>
                      <a:lnTo>
                        <a:pt x="0" y="0"/>
                      </a:lnTo>
                      <a:lnTo>
                        <a:pt x="722090" y="485489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9378B">
                        <a:alpha val="40000"/>
                      </a:srgbClr>
                    </a:gs>
                    <a:gs pos="42000">
                      <a:srgbClr val="2090CE">
                        <a:alpha val="49019"/>
                      </a:srgbClr>
                    </a:gs>
                    <a:gs pos="84000">
                      <a:srgbClr val="12DBBE">
                        <a:alpha val="60000"/>
                      </a:srgbClr>
                    </a:gs>
                    <a:gs pos="100000">
                      <a:srgbClr val="12DBBE">
                        <a:alpha val="60000"/>
                      </a:srgbClr>
                    </a:gs>
                  </a:gsLst>
                  <a:lin ang="36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210" name="Google Shape;210;p74"/>
                <p:cNvSpPr/>
                <p:nvPr/>
              </p:nvSpPr>
              <p:spPr>
                <a:xfrm>
                  <a:off x="2349087" y="2515151"/>
                  <a:ext cx="335660" cy="225647"/>
                </a:xfrm>
                <a:custGeom>
                  <a:rect b="b" l="l" r="r" t="t"/>
                  <a:pathLst>
                    <a:path extrusionOk="0" h="225647" w="335660">
                      <a:moveTo>
                        <a:pt x="335661" y="112871"/>
                      </a:moveTo>
                      <a:lnTo>
                        <a:pt x="167831" y="225647"/>
                      </a:lnTo>
                      <a:lnTo>
                        <a:pt x="381" y="113157"/>
                      </a:lnTo>
                      <a:lnTo>
                        <a:pt x="0" y="112871"/>
                      </a:lnTo>
                      <a:lnTo>
                        <a:pt x="167831" y="0"/>
                      </a:lnTo>
                      <a:lnTo>
                        <a:pt x="168211" y="286"/>
                      </a:lnTo>
                      <a:lnTo>
                        <a:pt x="335661" y="11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9378B">
                        <a:alpha val="40000"/>
                      </a:srgbClr>
                    </a:gs>
                    <a:gs pos="42000">
                      <a:srgbClr val="2090CE">
                        <a:alpha val="49019"/>
                      </a:srgbClr>
                    </a:gs>
                    <a:gs pos="84000">
                      <a:srgbClr val="12DBBE">
                        <a:alpha val="60000"/>
                      </a:srgbClr>
                    </a:gs>
                    <a:gs pos="100000">
                      <a:srgbClr val="12DBBE">
                        <a:alpha val="60000"/>
                      </a:srgbClr>
                    </a:gs>
                  </a:gsLst>
                  <a:lin ang="36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</p:grpSp>
          <p:grpSp>
            <p:nvGrpSpPr>
              <p:cNvPr id="211" name="Google Shape;211;p74"/>
              <p:cNvGrpSpPr/>
              <p:nvPr/>
            </p:nvGrpSpPr>
            <p:grpSpPr>
              <a:xfrm>
                <a:off x="5607255" y="881351"/>
                <a:ext cx="1912188" cy="2197990"/>
                <a:chOff x="1754917" y="1760295"/>
                <a:chExt cx="1509712" cy="1735359"/>
              </a:xfrm>
            </p:grpSpPr>
            <p:sp>
              <p:nvSpPr>
                <p:cNvPr id="212" name="Google Shape;212;p74"/>
                <p:cNvSpPr/>
                <p:nvPr/>
              </p:nvSpPr>
              <p:spPr>
                <a:xfrm>
                  <a:off x="2735992" y="2272644"/>
                  <a:ext cx="528637" cy="710660"/>
                </a:xfrm>
                <a:custGeom>
                  <a:rect b="b" l="l" r="r" t="t"/>
                  <a:pathLst>
                    <a:path extrusionOk="0" h="710660" w="528637">
                      <a:moveTo>
                        <a:pt x="528638" y="0"/>
                      </a:moveTo>
                      <a:lnTo>
                        <a:pt x="528638" y="710660"/>
                      </a:lnTo>
                      <a:lnTo>
                        <a:pt x="0" y="355378"/>
                      </a:lnTo>
                      <a:lnTo>
                        <a:pt x="52863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9378B">
                        <a:alpha val="40000"/>
                      </a:srgbClr>
                    </a:gs>
                    <a:gs pos="42000">
                      <a:srgbClr val="2090CE">
                        <a:alpha val="49019"/>
                      </a:srgbClr>
                    </a:gs>
                    <a:gs pos="84000">
                      <a:srgbClr val="12DBBE">
                        <a:alpha val="60000"/>
                      </a:srgbClr>
                    </a:gs>
                    <a:gs pos="100000">
                      <a:srgbClr val="12DBBE">
                        <a:alpha val="60000"/>
                      </a:srgbClr>
                    </a:gs>
                  </a:gsLst>
                  <a:lin ang="36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213" name="Google Shape;213;p74"/>
                <p:cNvSpPr/>
                <p:nvPr/>
              </p:nvSpPr>
              <p:spPr>
                <a:xfrm>
                  <a:off x="1754917" y="2272644"/>
                  <a:ext cx="556164" cy="720852"/>
                </a:xfrm>
                <a:custGeom>
                  <a:rect b="b" l="l" r="r" t="t"/>
                  <a:pathLst>
                    <a:path extrusionOk="0" h="720852" w="556164">
                      <a:moveTo>
                        <a:pt x="544163" y="355092"/>
                      </a:moveTo>
                      <a:lnTo>
                        <a:pt x="555879" y="363855"/>
                      </a:lnTo>
                      <a:lnTo>
                        <a:pt x="555689" y="363950"/>
                      </a:lnTo>
                      <a:lnTo>
                        <a:pt x="543306" y="355664"/>
                      </a:lnTo>
                      <a:lnTo>
                        <a:pt x="0" y="720852"/>
                      </a:lnTo>
                      <a:lnTo>
                        <a:pt x="0" y="720376"/>
                      </a:lnTo>
                      <a:lnTo>
                        <a:pt x="14288" y="710660"/>
                      </a:lnTo>
                      <a:lnTo>
                        <a:pt x="14288" y="0"/>
                      </a:lnTo>
                      <a:lnTo>
                        <a:pt x="542830" y="355378"/>
                      </a:lnTo>
                      <a:lnTo>
                        <a:pt x="542925" y="355378"/>
                      </a:lnTo>
                      <a:lnTo>
                        <a:pt x="555689" y="346710"/>
                      </a:lnTo>
                      <a:lnTo>
                        <a:pt x="555879" y="346901"/>
                      </a:lnTo>
                      <a:lnTo>
                        <a:pt x="555974" y="346901"/>
                      </a:lnTo>
                      <a:lnTo>
                        <a:pt x="556165" y="346996"/>
                      </a:lnTo>
                      <a:lnTo>
                        <a:pt x="544925" y="354616"/>
                      </a:lnTo>
                      <a:lnTo>
                        <a:pt x="544163" y="3550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9378B">
                        <a:alpha val="40000"/>
                      </a:srgbClr>
                    </a:gs>
                    <a:gs pos="42000">
                      <a:srgbClr val="2090CE">
                        <a:alpha val="49019"/>
                      </a:srgbClr>
                    </a:gs>
                    <a:gs pos="84000">
                      <a:srgbClr val="12DBBE">
                        <a:alpha val="60000"/>
                      </a:srgbClr>
                    </a:gs>
                    <a:gs pos="100000">
                      <a:srgbClr val="12DBBE">
                        <a:alpha val="60000"/>
                      </a:srgbClr>
                    </a:gs>
                  </a:gsLst>
                  <a:lin ang="36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214" name="Google Shape;214;p74"/>
                <p:cNvSpPr/>
                <p:nvPr/>
              </p:nvSpPr>
              <p:spPr>
                <a:xfrm>
                  <a:off x="1767776" y="2639833"/>
                  <a:ext cx="734853" cy="855821"/>
                </a:xfrm>
                <a:custGeom>
                  <a:rect b="b" l="l" r="r" t="t"/>
                  <a:pathLst>
                    <a:path extrusionOk="0" h="855821" w="734853">
                      <a:moveTo>
                        <a:pt x="734854" y="125825"/>
                      </a:moveTo>
                      <a:lnTo>
                        <a:pt x="734854" y="855821"/>
                      </a:lnTo>
                      <a:lnTo>
                        <a:pt x="13144" y="370618"/>
                      </a:lnTo>
                      <a:lnTo>
                        <a:pt x="381" y="379285"/>
                      </a:lnTo>
                      <a:lnTo>
                        <a:pt x="0" y="379000"/>
                      </a:lnTo>
                      <a:lnTo>
                        <a:pt x="555308" y="5715"/>
                      </a:lnTo>
                      <a:lnTo>
                        <a:pt x="547688" y="0"/>
                      </a:lnTo>
                      <a:lnTo>
                        <a:pt x="555689" y="5429"/>
                      </a:lnTo>
                      <a:lnTo>
                        <a:pt x="556070" y="5715"/>
                      </a:lnTo>
                      <a:lnTo>
                        <a:pt x="734854" y="12582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9378B">
                        <a:alpha val="40000"/>
                      </a:srgbClr>
                    </a:gs>
                    <a:gs pos="42000">
                      <a:srgbClr val="2090CE">
                        <a:alpha val="49019"/>
                      </a:srgbClr>
                    </a:gs>
                    <a:gs pos="84000">
                      <a:srgbClr val="12DBBE">
                        <a:alpha val="60000"/>
                      </a:srgbClr>
                    </a:gs>
                    <a:gs pos="100000">
                      <a:srgbClr val="12DBBE">
                        <a:alpha val="60000"/>
                      </a:srgbClr>
                    </a:gs>
                  </a:gsLst>
                  <a:lin ang="36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215" name="Google Shape;215;p74"/>
                <p:cNvSpPr/>
                <p:nvPr/>
              </p:nvSpPr>
              <p:spPr>
                <a:xfrm>
                  <a:off x="2531205" y="2645262"/>
                  <a:ext cx="722090" cy="850392"/>
                </a:xfrm>
                <a:custGeom>
                  <a:rect b="b" l="l" r="r" t="t"/>
                  <a:pathLst>
                    <a:path extrusionOk="0" h="850392" w="722090">
                      <a:moveTo>
                        <a:pt x="722090" y="364903"/>
                      </a:moveTo>
                      <a:lnTo>
                        <a:pt x="0" y="850392"/>
                      </a:lnTo>
                      <a:lnTo>
                        <a:pt x="0" y="120396"/>
                      </a:lnTo>
                      <a:lnTo>
                        <a:pt x="179165" y="0"/>
                      </a:lnTo>
                      <a:lnTo>
                        <a:pt x="722090" y="364903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9378B">
                        <a:alpha val="40000"/>
                      </a:srgbClr>
                    </a:gs>
                    <a:gs pos="42000">
                      <a:srgbClr val="2090CE">
                        <a:alpha val="49019"/>
                      </a:srgbClr>
                    </a:gs>
                    <a:gs pos="84000">
                      <a:srgbClr val="12DBBE">
                        <a:alpha val="60000"/>
                      </a:srgbClr>
                    </a:gs>
                    <a:gs pos="100000">
                      <a:srgbClr val="12DBBE">
                        <a:alpha val="60000"/>
                      </a:srgbClr>
                    </a:gs>
                  </a:gsLst>
                  <a:lin ang="36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216" name="Google Shape;216;p74"/>
                <p:cNvSpPr/>
                <p:nvPr/>
              </p:nvSpPr>
              <p:spPr>
                <a:xfrm>
                  <a:off x="1780540" y="1760295"/>
                  <a:ext cx="722090" cy="856107"/>
                </a:xfrm>
                <a:custGeom>
                  <a:rect b="b" l="l" r="r" t="t"/>
                  <a:pathLst>
                    <a:path extrusionOk="0" h="856107" w="722090">
                      <a:moveTo>
                        <a:pt x="722090" y="0"/>
                      </a:moveTo>
                      <a:lnTo>
                        <a:pt x="722090" y="730568"/>
                      </a:lnTo>
                      <a:lnTo>
                        <a:pt x="543687" y="850487"/>
                      </a:lnTo>
                      <a:lnTo>
                        <a:pt x="551212" y="856107"/>
                      </a:lnTo>
                      <a:lnTo>
                        <a:pt x="543306" y="850773"/>
                      </a:lnTo>
                      <a:lnTo>
                        <a:pt x="542925" y="850487"/>
                      </a:lnTo>
                      <a:lnTo>
                        <a:pt x="542830" y="850487"/>
                      </a:lnTo>
                      <a:lnTo>
                        <a:pt x="0" y="485489"/>
                      </a:lnTo>
                      <a:lnTo>
                        <a:pt x="72209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9378B">
                        <a:alpha val="40000"/>
                      </a:srgbClr>
                    </a:gs>
                    <a:gs pos="42000">
                      <a:srgbClr val="2090CE">
                        <a:alpha val="49019"/>
                      </a:srgbClr>
                    </a:gs>
                    <a:gs pos="84000">
                      <a:srgbClr val="12DBBE">
                        <a:alpha val="60000"/>
                      </a:srgbClr>
                    </a:gs>
                    <a:gs pos="100000">
                      <a:srgbClr val="12DBBE">
                        <a:alpha val="60000"/>
                      </a:srgbClr>
                    </a:gs>
                  </a:gsLst>
                  <a:lin ang="36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217" name="Google Shape;217;p74"/>
                <p:cNvSpPr/>
                <p:nvPr/>
              </p:nvSpPr>
              <p:spPr>
                <a:xfrm>
                  <a:off x="2531205" y="1760295"/>
                  <a:ext cx="722090" cy="850487"/>
                </a:xfrm>
                <a:custGeom>
                  <a:rect b="b" l="l" r="r" t="t"/>
                  <a:pathLst>
                    <a:path extrusionOk="0" h="850487" w="722090">
                      <a:moveTo>
                        <a:pt x="722090" y="485489"/>
                      </a:moveTo>
                      <a:lnTo>
                        <a:pt x="179165" y="850487"/>
                      </a:lnTo>
                      <a:lnTo>
                        <a:pt x="0" y="729996"/>
                      </a:lnTo>
                      <a:lnTo>
                        <a:pt x="0" y="0"/>
                      </a:lnTo>
                      <a:lnTo>
                        <a:pt x="722090" y="485489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9378B">
                        <a:alpha val="40000"/>
                      </a:srgbClr>
                    </a:gs>
                    <a:gs pos="42000">
                      <a:srgbClr val="2090CE">
                        <a:alpha val="49019"/>
                      </a:srgbClr>
                    </a:gs>
                    <a:gs pos="84000">
                      <a:srgbClr val="12DBBE">
                        <a:alpha val="60000"/>
                      </a:srgbClr>
                    </a:gs>
                    <a:gs pos="100000">
                      <a:srgbClr val="12DBBE">
                        <a:alpha val="60000"/>
                      </a:srgbClr>
                    </a:gs>
                  </a:gsLst>
                  <a:lin ang="36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218" name="Google Shape;218;p74"/>
                <p:cNvSpPr/>
                <p:nvPr/>
              </p:nvSpPr>
              <p:spPr>
                <a:xfrm>
                  <a:off x="2349087" y="2515151"/>
                  <a:ext cx="335660" cy="225647"/>
                </a:xfrm>
                <a:custGeom>
                  <a:rect b="b" l="l" r="r" t="t"/>
                  <a:pathLst>
                    <a:path extrusionOk="0" h="225647" w="335660">
                      <a:moveTo>
                        <a:pt x="335661" y="112871"/>
                      </a:moveTo>
                      <a:lnTo>
                        <a:pt x="167831" y="225647"/>
                      </a:lnTo>
                      <a:lnTo>
                        <a:pt x="381" y="113157"/>
                      </a:lnTo>
                      <a:lnTo>
                        <a:pt x="0" y="112871"/>
                      </a:lnTo>
                      <a:lnTo>
                        <a:pt x="167831" y="0"/>
                      </a:lnTo>
                      <a:lnTo>
                        <a:pt x="168211" y="286"/>
                      </a:lnTo>
                      <a:lnTo>
                        <a:pt x="335661" y="11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9378B">
                        <a:alpha val="40000"/>
                      </a:srgbClr>
                    </a:gs>
                    <a:gs pos="42000">
                      <a:srgbClr val="2090CE">
                        <a:alpha val="49019"/>
                      </a:srgbClr>
                    </a:gs>
                    <a:gs pos="84000">
                      <a:srgbClr val="12DBBE">
                        <a:alpha val="60000"/>
                      </a:srgbClr>
                    </a:gs>
                    <a:gs pos="100000">
                      <a:srgbClr val="12DBBE">
                        <a:alpha val="60000"/>
                      </a:srgbClr>
                    </a:gs>
                  </a:gsLst>
                  <a:lin ang="36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</p:grpSp>
          <p:grpSp>
            <p:nvGrpSpPr>
              <p:cNvPr id="219" name="Google Shape;219;p74"/>
              <p:cNvGrpSpPr/>
              <p:nvPr/>
            </p:nvGrpSpPr>
            <p:grpSpPr>
              <a:xfrm>
                <a:off x="8388418" y="236610"/>
                <a:ext cx="1912188" cy="2197990"/>
                <a:chOff x="1754917" y="1760295"/>
                <a:chExt cx="1509712" cy="1735359"/>
              </a:xfrm>
            </p:grpSpPr>
            <p:sp>
              <p:nvSpPr>
                <p:cNvPr id="220" name="Google Shape;220;p74"/>
                <p:cNvSpPr/>
                <p:nvPr/>
              </p:nvSpPr>
              <p:spPr>
                <a:xfrm>
                  <a:off x="2735992" y="2272644"/>
                  <a:ext cx="528637" cy="710660"/>
                </a:xfrm>
                <a:custGeom>
                  <a:rect b="b" l="l" r="r" t="t"/>
                  <a:pathLst>
                    <a:path extrusionOk="0" h="710660" w="528637">
                      <a:moveTo>
                        <a:pt x="528638" y="0"/>
                      </a:moveTo>
                      <a:lnTo>
                        <a:pt x="528638" y="710660"/>
                      </a:lnTo>
                      <a:lnTo>
                        <a:pt x="0" y="355378"/>
                      </a:lnTo>
                      <a:lnTo>
                        <a:pt x="52863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9378B">
                        <a:alpha val="40000"/>
                      </a:srgbClr>
                    </a:gs>
                    <a:gs pos="42000">
                      <a:srgbClr val="2090CE">
                        <a:alpha val="49019"/>
                      </a:srgbClr>
                    </a:gs>
                    <a:gs pos="84000">
                      <a:srgbClr val="12DBBE">
                        <a:alpha val="60000"/>
                      </a:srgbClr>
                    </a:gs>
                    <a:gs pos="100000">
                      <a:srgbClr val="12DBBE">
                        <a:alpha val="60000"/>
                      </a:srgbClr>
                    </a:gs>
                  </a:gsLst>
                  <a:lin ang="36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221" name="Google Shape;221;p74"/>
                <p:cNvSpPr/>
                <p:nvPr/>
              </p:nvSpPr>
              <p:spPr>
                <a:xfrm>
                  <a:off x="1754917" y="2272644"/>
                  <a:ext cx="556164" cy="720852"/>
                </a:xfrm>
                <a:custGeom>
                  <a:rect b="b" l="l" r="r" t="t"/>
                  <a:pathLst>
                    <a:path extrusionOk="0" h="720852" w="556164">
                      <a:moveTo>
                        <a:pt x="544163" y="355092"/>
                      </a:moveTo>
                      <a:lnTo>
                        <a:pt x="555879" y="363855"/>
                      </a:lnTo>
                      <a:lnTo>
                        <a:pt x="555689" y="363950"/>
                      </a:lnTo>
                      <a:lnTo>
                        <a:pt x="543306" y="355664"/>
                      </a:lnTo>
                      <a:lnTo>
                        <a:pt x="0" y="720852"/>
                      </a:lnTo>
                      <a:lnTo>
                        <a:pt x="0" y="720376"/>
                      </a:lnTo>
                      <a:lnTo>
                        <a:pt x="14288" y="710660"/>
                      </a:lnTo>
                      <a:lnTo>
                        <a:pt x="14288" y="0"/>
                      </a:lnTo>
                      <a:lnTo>
                        <a:pt x="542830" y="355378"/>
                      </a:lnTo>
                      <a:lnTo>
                        <a:pt x="542925" y="355378"/>
                      </a:lnTo>
                      <a:lnTo>
                        <a:pt x="555689" y="346710"/>
                      </a:lnTo>
                      <a:lnTo>
                        <a:pt x="555879" y="346901"/>
                      </a:lnTo>
                      <a:lnTo>
                        <a:pt x="555974" y="346901"/>
                      </a:lnTo>
                      <a:lnTo>
                        <a:pt x="556165" y="346996"/>
                      </a:lnTo>
                      <a:lnTo>
                        <a:pt x="544925" y="354616"/>
                      </a:lnTo>
                      <a:lnTo>
                        <a:pt x="544163" y="3550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9378B">
                        <a:alpha val="40000"/>
                      </a:srgbClr>
                    </a:gs>
                    <a:gs pos="42000">
                      <a:srgbClr val="2090CE">
                        <a:alpha val="49019"/>
                      </a:srgbClr>
                    </a:gs>
                    <a:gs pos="84000">
                      <a:srgbClr val="12DBBE">
                        <a:alpha val="60000"/>
                      </a:srgbClr>
                    </a:gs>
                    <a:gs pos="100000">
                      <a:srgbClr val="12DBBE">
                        <a:alpha val="60000"/>
                      </a:srgbClr>
                    </a:gs>
                  </a:gsLst>
                  <a:lin ang="36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222" name="Google Shape;222;p74"/>
                <p:cNvSpPr/>
                <p:nvPr/>
              </p:nvSpPr>
              <p:spPr>
                <a:xfrm>
                  <a:off x="1767776" y="2639833"/>
                  <a:ext cx="734853" cy="855821"/>
                </a:xfrm>
                <a:custGeom>
                  <a:rect b="b" l="l" r="r" t="t"/>
                  <a:pathLst>
                    <a:path extrusionOk="0" h="855821" w="734853">
                      <a:moveTo>
                        <a:pt x="734854" y="125825"/>
                      </a:moveTo>
                      <a:lnTo>
                        <a:pt x="734854" y="855821"/>
                      </a:lnTo>
                      <a:lnTo>
                        <a:pt x="13144" y="370618"/>
                      </a:lnTo>
                      <a:lnTo>
                        <a:pt x="381" y="379285"/>
                      </a:lnTo>
                      <a:lnTo>
                        <a:pt x="0" y="379000"/>
                      </a:lnTo>
                      <a:lnTo>
                        <a:pt x="555308" y="5715"/>
                      </a:lnTo>
                      <a:lnTo>
                        <a:pt x="547688" y="0"/>
                      </a:lnTo>
                      <a:lnTo>
                        <a:pt x="555689" y="5429"/>
                      </a:lnTo>
                      <a:lnTo>
                        <a:pt x="556070" y="5715"/>
                      </a:lnTo>
                      <a:lnTo>
                        <a:pt x="734854" y="12582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9378B">
                        <a:alpha val="40000"/>
                      </a:srgbClr>
                    </a:gs>
                    <a:gs pos="42000">
                      <a:srgbClr val="2090CE">
                        <a:alpha val="49019"/>
                      </a:srgbClr>
                    </a:gs>
                    <a:gs pos="84000">
                      <a:srgbClr val="12DBBE">
                        <a:alpha val="60000"/>
                      </a:srgbClr>
                    </a:gs>
                    <a:gs pos="100000">
                      <a:srgbClr val="12DBBE">
                        <a:alpha val="60000"/>
                      </a:srgbClr>
                    </a:gs>
                  </a:gsLst>
                  <a:lin ang="36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223" name="Google Shape;223;p74"/>
                <p:cNvSpPr/>
                <p:nvPr/>
              </p:nvSpPr>
              <p:spPr>
                <a:xfrm>
                  <a:off x="2531205" y="2645262"/>
                  <a:ext cx="722090" cy="850392"/>
                </a:xfrm>
                <a:custGeom>
                  <a:rect b="b" l="l" r="r" t="t"/>
                  <a:pathLst>
                    <a:path extrusionOk="0" h="850392" w="722090">
                      <a:moveTo>
                        <a:pt x="722090" y="364903"/>
                      </a:moveTo>
                      <a:lnTo>
                        <a:pt x="0" y="850392"/>
                      </a:lnTo>
                      <a:lnTo>
                        <a:pt x="0" y="120396"/>
                      </a:lnTo>
                      <a:lnTo>
                        <a:pt x="179165" y="0"/>
                      </a:lnTo>
                      <a:lnTo>
                        <a:pt x="722090" y="364903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9378B">
                        <a:alpha val="40000"/>
                      </a:srgbClr>
                    </a:gs>
                    <a:gs pos="42000">
                      <a:srgbClr val="2090CE">
                        <a:alpha val="49019"/>
                      </a:srgbClr>
                    </a:gs>
                    <a:gs pos="84000">
                      <a:srgbClr val="12DBBE">
                        <a:alpha val="60000"/>
                      </a:srgbClr>
                    </a:gs>
                    <a:gs pos="100000">
                      <a:srgbClr val="12DBBE">
                        <a:alpha val="60000"/>
                      </a:srgbClr>
                    </a:gs>
                  </a:gsLst>
                  <a:lin ang="36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224" name="Google Shape;224;p74"/>
                <p:cNvSpPr/>
                <p:nvPr/>
              </p:nvSpPr>
              <p:spPr>
                <a:xfrm>
                  <a:off x="1780540" y="1760295"/>
                  <a:ext cx="722090" cy="856107"/>
                </a:xfrm>
                <a:custGeom>
                  <a:rect b="b" l="l" r="r" t="t"/>
                  <a:pathLst>
                    <a:path extrusionOk="0" h="856107" w="722090">
                      <a:moveTo>
                        <a:pt x="722090" y="0"/>
                      </a:moveTo>
                      <a:lnTo>
                        <a:pt x="722090" y="730568"/>
                      </a:lnTo>
                      <a:lnTo>
                        <a:pt x="543687" y="850487"/>
                      </a:lnTo>
                      <a:lnTo>
                        <a:pt x="551212" y="856107"/>
                      </a:lnTo>
                      <a:lnTo>
                        <a:pt x="543306" y="850773"/>
                      </a:lnTo>
                      <a:lnTo>
                        <a:pt x="542925" y="850487"/>
                      </a:lnTo>
                      <a:lnTo>
                        <a:pt x="542830" y="850487"/>
                      </a:lnTo>
                      <a:lnTo>
                        <a:pt x="0" y="485489"/>
                      </a:lnTo>
                      <a:lnTo>
                        <a:pt x="72209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9378B">
                        <a:alpha val="40000"/>
                      </a:srgbClr>
                    </a:gs>
                    <a:gs pos="42000">
                      <a:srgbClr val="2090CE">
                        <a:alpha val="49019"/>
                      </a:srgbClr>
                    </a:gs>
                    <a:gs pos="84000">
                      <a:srgbClr val="12DBBE">
                        <a:alpha val="60000"/>
                      </a:srgbClr>
                    </a:gs>
                    <a:gs pos="100000">
                      <a:srgbClr val="12DBBE">
                        <a:alpha val="60000"/>
                      </a:srgbClr>
                    </a:gs>
                  </a:gsLst>
                  <a:lin ang="36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225" name="Google Shape;225;p74"/>
                <p:cNvSpPr/>
                <p:nvPr/>
              </p:nvSpPr>
              <p:spPr>
                <a:xfrm>
                  <a:off x="2531205" y="1760295"/>
                  <a:ext cx="722090" cy="850487"/>
                </a:xfrm>
                <a:custGeom>
                  <a:rect b="b" l="l" r="r" t="t"/>
                  <a:pathLst>
                    <a:path extrusionOk="0" h="850487" w="722090">
                      <a:moveTo>
                        <a:pt x="722090" y="485489"/>
                      </a:moveTo>
                      <a:lnTo>
                        <a:pt x="179165" y="850487"/>
                      </a:lnTo>
                      <a:lnTo>
                        <a:pt x="0" y="729996"/>
                      </a:lnTo>
                      <a:lnTo>
                        <a:pt x="0" y="0"/>
                      </a:lnTo>
                      <a:lnTo>
                        <a:pt x="722090" y="485489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9378B">
                        <a:alpha val="40000"/>
                      </a:srgbClr>
                    </a:gs>
                    <a:gs pos="42000">
                      <a:srgbClr val="2090CE">
                        <a:alpha val="49019"/>
                      </a:srgbClr>
                    </a:gs>
                    <a:gs pos="84000">
                      <a:srgbClr val="12DBBE">
                        <a:alpha val="60000"/>
                      </a:srgbClr>
                    </a:gs>
                    <a:gs pos="100000">
                      <a:srgbClr val="12DBBE">
                        <a:alpha val="60000"/>
                      </a:srgbClr>
                    </a:gs>
                  </a:gsLst>
                  <a:lin ang="36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226" name="Google Shape;226;p74"/>
                <p:cNvSpPr/>
                <p:nvPr/>
              </p:nvSpPr>
              <p:spPr>
                <a:xfrm>
                  <a:off x="2349087" y="2515151"/>
                  <a:ext cx="335660" cy="225647"/>
                </a:xfrm>
                <a:custGeom>
                  <a:rect b="b" l="l" r="r" t="t"/>
                  <a:pathLst>
                    <a:path extrusionOk="0" h="225647" w="335660">
                      <a:moveTo>
                        <a:pt x="335661" y="112871"/>
                      </a:moveTo>
                      <a:lnTo>
                        <a:pt x="167831" y="225647"/>
                      </a:lnTo>
                      <a:lnTo>
                        <a:pt x="381" y="113157"/>
                      </a:lnTo>
                      <a:lnTo>
                        <a:pt x="0" y="112871"/>
                      </a:lnTo>
                      <a:lnTo>
                        <a:pt x="167831" y="0"/>
                      </a:lnTo>
                      <a:lnTo>
                        <a:pt x="168211" y="286"/>
                      </a:lnTo>
                      <a:lnTo>
                        <a:pt x="335661" y="11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9378B">
                        <a:alpha val="40000"/>
                      </a:srgbClr>
                    </a:gs>
                    <a:gs pos="42000">
                      <a:srgbClr val="2090CE">
                        <a:alpha val="49019"/>
                      </a:srgbClr>
                    </a:gs>
                    <a:gs pos="84000">
                      <a:srgbClr val="12DBBE">
                        <a:alpha val="60000"/>
                      </a:srgbClr>
                    </a:gs>
                    <a:gs pos="100000">
                      <a:srgbClr val="12DBBE">
                        <a:alpha val="60000"/>
                      </a:srgbClr>
                    </a:gs>
                  </a:gsLst>
                  <a:lin ang="36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</p:grpSp>
          <p:grpSp>
            <p:nvGrpSpPr>
              <p:cNvPr id="227" name="Google Shape;227;p74"/>
              <p:cNvGrpSpPr/>
              <p:nvPr/>
            </p:nvGrpSpPr>
            <p:grpSpPr>
              <a:xfrm>
                <a:off x="9377734" y="-1376914"/>
                <a:ext cx="1912188" cy="2197990"/>
                <a:chOff x="1754917" y="1760295"/>
                <a:chExt cx="1509712" cy="1735359"/>
              </a:xfrm>
            </p:grpSpPr>
            <p:sp>
              <p:nvSpPr>
                <p:cNvPr id="228" name="Google Shape;228;p74"/>
                <p:cNvSpPr/>
                <p:nvPr/>
              </p:nvSpPr>
              <p:spPr>
                <a:xfrm>
                  <a:off x="2735992" y="2272644"/>
                  <a:ext cx="528637" cy="710660"/>
                </a:xfrm>
                <a:custGeom>
                  <a:rect b="b" l="l" r="r" t="t"/>
                  <a:pathLst>
                    <a:path extrusionOk="0" h="710660" w="528637">
                      <a:moveTo>
                        <a:pt x="528638" y="0"/>
                      </a:moveTo>
                      <a:lnTo>
                        <a:pt x="528638" y="710660"/>
                      </a:lnTo>
                      <a:lnTo>
                        <a:pt x="0" y="355378"/>
                      </a:lnTo>
                      <a:lnTo>
                        <a:pt x="52863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9378B">
                        <a:alpha val="40000"/>
                      </a:srgbClr>
                    </a:gs>
                    <a:gs pos="42000">
                      <a:srgbClr val="2090CE">
                        <a:alpha val="49019"/>
                      </a:srgbClr>
                    </a:gs>
                    <a:gs pos="84000">
                      <a:srgbClr val="12DBBE">
                        <a:alpha val="60000"/>
                      </a:srgbClr>
                    </a:gs>
                    <a:gs pos="100000">
                      <a:srgbClr val="12DBBE">
                        <a:alpha val="60000"/>
                      </a:srgbClr>
                    </a:gs>
                  </a:gsLst>
                  <a:lin ang="36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229" name="Google Shape;229;p74"/>
                <p:cNvSpPr/>
                <p:nvPr/>
              </p:nvSpPr>
              <p:spPr>
                <a:xfrm>
                  <a:off x="1754917" y="2272644"/>
                  <a:ext cx="556164" cy="720852"/>
                </a:xfrm>
                <a:custGeom>
                  <a:rect b="b" l="l" r="r" t="t"/>
                  <a:pathLst>
                    <a:path extrusionOk="0" h="720852" w="556164">
                      <a:moveTo>
                        <a:pt x="544163" y="355092"/>
                      </a:moveTo>
                      <a:lnTo>
                        <a:pt x="555879" y="363855"/>
                      </a:lnTo>
                      <a:lnTo>
                        <a:pt x="555689" y="363950"/>
                      </a:lnTo>
                      <a:lnTo>
                        <a:pt x="543306" y="355664"/>
                      </a:lnTo>
                      <a:lnTo>
                        <a:pt x="0" y="720852"/>
                      </a:lnTo>
                      <a:lnTo>
                        <a:pt x="0" y="720376"/>
                      </a:lnTo>
                      <a:lnTo>
                        <a:pt x="14288" y="710660"/>
                      </a:lnTo>
                      <a:lnTo>
                        <a:pt x="14288" y="0"/>
                      </a:lnTo>
                      <a:lnTo>
                        <a:pt x="542830" y="355378"/>
                      </a:lnTo>
                      <a:lnTo>
                        <a:pt x="542925" y="355378"/>
                      </a:lnTo>
                      <a:lnTo>
                        <a:pt x="555689" y="346710"/>
                      </a:lnTo>
                      <a:lnTo>
                        <a:pt x="555879" y="346901"/>
                      </a:lnTo>
                      <a:lnTo>
                        <a:pt x="555974" y="346901"/>
                      </a:lnTo>
                      <a:lnTo>
                        <a:pt x="556165" y="346996"/>
                      </a:lnTo>
                      <a:lnTo>
                        <a:pt x="544925" y="354616"/>
                      </a:lnTo>
                      <a:lnTo>
                        <a:pt x="544163" y="3550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9378B">
                        <a:alpha val="40000"/>
                      </a:srgbClr>
                    </a:gs>
                    <a:gs pos="42000">
                      <a:srgbClr val="2090CE">
                        <a:alpha val="49019"/>
                      </a:srgbClr>
                    </a:gs>
                    <a:gs pos="84000">
                      <a:srgbClr val="12DBBE">
                        <a:alpha val="60000"/>
                      </a:srgbClr>
                    </a:gs>
                    <a:gs pos="100000">
                      <a:srgbClr val="12DBBE">
                        <a:alpha val="60000"/>
                      </a:srgbClr>
                    </a:gs>
                  </a:gsLst>
                  <a:lin ang="36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230" name="Google Shape;230;p74"/>
                <p:cNvSpPr/>
                <p:nvPr/>
              </p:nvSpPr>
              <p:spPr>
                <a:xfrm>
                  <a:off x="1767776" y="2639833"/>
                  <a:ext cx="734853" cy="855821"/>
                </a:xfrm>
                <a:custGeom>
                  <a:rect b="b" l="l" r="r" t="t"/>
                  <a:pathLst>
                    <a:path extrusionOk="0" h="855821" w="734853">
                      <a:moveTo>
                        <a:pt x="734854" y="125825"/>
                      </a:moveTo>
                      <a:lnTo>
                        <a:pt x="734854" y="855821"/>
                      </a:lnTo>
                      <a:lnTo>
                        <a:pt x="13144" y="370618"/>
                      </a:lnTo>
                      <a:lnTo>
                        <a:pt x="381" y="379285"/>
                      </a:lnTo>
                      <a:lnTo>
                        <a:pt x="0" y="379000"/>
                      </a:lnTo>
                      <a:lnTo>
                        <a:pt x="555308" y="5715"/>
                      </a:lnTo>
                      <a:lnTo>
                        <a:pt x="547688" y="0"/>
                      </a:lnTo>
                      <a:lnTo>
                        <a:pt x="555689" y="5429"/>
                      </a:lnTo>
                      <a:lnTo>
                        <a:pt x="556070" y="5715"/>
                      </a:lnTo>
                      <a:lnTo>
                        <a:pt x="734854" y="12582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9378B">
                        <a:alpha val="40000"/>
                      </a:srgbClr>
                    </a:gs>
                    <a:gs pos="42000">
                      <a:srgbClr val="2090CE">
                        <a:alpha val="49019"/>
                      </a:srgbClr>
                    </a:gs>
                    <a:gs pos="84000">
                      <a:srgbClr val="12DBBE">
                        <a:alpha val="60000"/>
                      </a:srgbClr>
                    </a:gs>
                    <a:gs pos="100000">
                      <a:srgbClr val="12DBBE">
                        <a:alpha val="60000"/>
                      </a:srgbClr>
                    </a:gs>
                  </a:gsLst>
                  <a:lin ang="36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231" name="Google Shape;231;p74"/>
                <p:cNvSpPr/>
                <p:nvPr/>
              </p:nvSpPr>
              <p:spPr>
                <a:xfrm>
                  <a:off x="2531205" y="2645262"/>
                  <a:ext cx="722090" cy="850392"/>
                </a:xfrm>
                <a:custGeom>
                  <a:rect b="b" l="l" r="r" t="t"/>
                  <a:pathLst>
                    <a:path extrusionOk="0" h="850392" w="722090">
                      <a:moveTo>
                        <a:pt x="722090" y="364903"/>
                      </a:moveTo>
                      <a:lnTo>
                        <a:pt x="0" y="850392"/>
                      </a:lnTo>
                      <a:lnTo>
                        <a:pt x="0" y="120396"/>
                      </a:lnTo>
                      <a:lnTo>
                        <a:pt x="179165" y="0"/>
                      </a:lnTo>
                      <a:lnTo>
                        <a:pt x="722090" y="364903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9378B">
                        <a:alpha val="40000"/>
                      </a:srgbClr>
                    </a:gs>
                    <a:gs pos="42000">
                      <a:srgbClr val="2090CE">
                        <a:alpha val="49019"/>
                      </a:srgbClr>
                    </a:gs>
                    <a:gs pos="84000">
                      <a:srgbClr val="12DBBE">
                        <a:alpha val="60000"/>
                      </a:srgbClr>
                    </a:gs>
                    <a:gs pos="100000">
                      <a:srgbClr val="12DBBE">
                        <a:alpha val="60000"/>
                      </a:srgbClr>
                    </a:gs>
                  </a:gsLst>
                  <a:lin ang="36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232" name="Google Shape;232;p74"/>
                <p:cNvSpPr/>
                <p:nvPr/>
              </p:nvSpPr>
              <p:spPr>
                <a:xfrm>
                  <a:off x="1780540" y="1760295"/>
                  <a:ext cx="722090" cy="856107"/>
                </a:xfrm>
                <a:custGeom>
                  <a:rect b="b" l="l" r="r" t="t"/>
                  <a:pathLst>
                    <a:path extrusionOk="0" h="856107" w="722090">
                      <a:moveTo>
                        <a:pt x="722090" y="0"/>
                      </a:moveTo>
                      <a:lnTo>
                        <a:pt x="722090" y="730568"/>
                      </a:lnTo>
                      <a:lnTo>
                        <a:pt x="543687" y="850487"/>
                      </a:lnTo>
                      <a:lnTo>
                        <a:pt x="551212" y="856107"/>
                      </a:lnTo>
                      <a:lnTo>
                        <a:pt x="543306" y="850773"/>
                      </a:lnTo>
                      <a:lnTo>
                        <a:pt x="542925" y="850487"/>
                      </a:lnTo>
                      <a:lnTo>
                        <a:pt x="542830" y="850487"/>
                      </a:lnTo>
                      <a:lnTo>
                        <a:pt x="0" y="485489"/>
                      </a:lnTo>
                      <a:lnTo>
                        <a:pt x="72209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9378B">
                        <a:alpha val="40000"/>
                      </a:srgbClr>
                    </a:gs>
                    <a:gs pos="42000">
                      <a:srgbClr val="2090CE">
                        <a:alpha val="49019"/>
                      </a:srgbClr>
                    </a:gs>
                    <a:gs pos="84000">
                      <a:srgbClr val="12DBBE">
                        <a:alpha val="60000"/>
                      </a:srgbClr>
                    </a:gs>
                    <a:gs pos="100000">
                      <a:srgbClr val="12DBBE">
                        <a:alpha val="60000"/>
                      </a:srgbClr>
                    </a:gs>
                  </a:gsLst>
                  <a:lin ang="36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233" name="Google Shape;233;p74"/>
                <p:cNvSpPr/>
                <p:nvPr/>
              </p:nvSpPr>
              <p:spPr>
                <a:xfrm>
                  <a:off x="2531205" y="1760295"/>
                  <a:ext cx="722090" cy="850487"/>
                </a:xfrm>
                <a:custGeom>
                  <a:rect b="b" l="l" r="r" t="t"/>
                  <a:pathLst>
                    <a:path extrusionOk="0" h="850487" w="722090">
                      <a:moveTo>
                        <a:pt x="722090" y="485489"/>
                      </a:moveTo>
                      <a:lnTo>
                        <a:pt x="179165" y="850487"/>
                      </a:lnTo>
                      <a:lnTo>
                        <a:pt x="0" y="729996"/>
                      </a:lnTo>
                      <a:lnTo>
                        <a:pt x="0" y="0"/>
                      </a:lnTo>
                      <a:lnTo>
                        <a:pt x="722090" y="485489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9378B">
                        <a:alpha val="40000"/>
                      </a:srgbClr>
                    </a:gs>
                    <a:gs pos="42000">
                      <a:srgbClr val="2090CE">
                        <a:alpha val="49019"/>
                      </a:srgbClr>
                    </a:gs>
                    <a:gs pos="84000">
                      <a:srgbClr val="12DBBE">
                        <a:alpha val="60000"/>
                      </a:srgbClr>
                    </a:gs>
                    <a:gs pos="100000">
                      <a:srgbClr val="12DBBE">
                        <a:alpha val="60000"/>
                      </a:srgbClr>
                    </a:gs>
                  </a:gsLst>
                  <a:lin ang="36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234" name="Google Shape;234;p74"/>
                <p:cNvSpPr/>
                <p:nvPr/>
              </p:nvSpPr>
              <p:spPr>
                <a:xfrm>
                  <a:off x="2349087" y="2515151"/>
                  <a:ext cx="335660" cy="225647"/>
                </a:xfrm>
                <a:custGeom>
                  <a:rect b="b" l="l" r="r" t="t"/>
                  <a:pathLst>
                    <a:path extrusionOk="0" h="225647" w="335660">
                      <a:moveTo>
                        <a:pt x="335661" y="112871"/>
                      </a:moveTo>
                      <a:lnTo>
                        <a:pt x="167831" y="225647"/>
                      </a:lnTo>
                      <a:lnTo>
                        <a:pt x="381" y="113157"/>
                      </a:lnTo>
                      <a:lnTo>
                        <a:pt x="0" y="112871"/>
                      </a:lnTo>
                      <a:lnTo>
                        <a:pt x="167831" y="0"/>
                      </a:lnTo>
                      <a:lnTo>
                        <a:pt x="168211" y="286"/>
                      </a:lnTo>
                      <a:lnTo>
                        <a:pt x="335661" y="11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9378B">
                        <a:alpha val="40000"/>
                      </a:srgbClr>
                    </a:gs>
                    <a:gs pos="42000">
                      <a:srgbClr val="2090CE">
                        <a:alpha val="49019"/>
                      </a:srgbClr>
                    </a:gs>
                    <a:gs pos="84000">
                      <a:srgbClr val="12DBBE">
                        <a:alpha val="60000"/>
                      </a:srgbClr>
                    </a:gs>
                    <a:gs pos="100000">
                      <a:srgbClr val="12DBBE">
                        <a:alpha val="60000"/>
                      </a:srgbClr>
                    </a:gs>
                  </a:gsLst>
                  <a:lin ang="36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</p:grpSp>
          <p:grpSp>
            <p:nvGrpSpPr>
              <p:cNvPr id="235" name="Google Shape;235;p74"/>
              <p:cNvGrpSpPr/>
              <p:nvPr/>
            </p:nvGrpSpPr>
            <p:grpSpPr>
              <a:xfrm>
                <a:off x="11258510" y="-412327"/>
                <a:ext cx="1912188" cy="2197990"/>
                <a:chOff x="1754917" y="1760295"/>
                <a:chExt cx="1509712" cy="1735359"/>
              </a:xfrm>
            </p:grpSpPr>
            <p:sp>
              <p:nvSpPr>
                <p:cNvPr id="236" name="Google Shape;236;p74"/>
                <p:cNvSpPr/>
                <p:nvPr/>
              </p:nvSpPr>
              <p:spPr>
                <a:xfrm>
                  <a:off x="2735992" y="2272644"/>
                  <a:ext cx="528637" cy="710660"/>
                </a:xfrm>
                <a:custGeom>
                  <a:rect b="b" l="l" r="r" t="t"/>
                  <a:pathLst>
                    <a:path extrusionOk="0" h="710660" w="528637">
                      <a:moveTo>
                        <a:pt x="528638" y="0"/>
                      </a:moveTo>
                      <a:lnTo>
                        <a:pt x="528638" y="710660"/>
                      </a:lnTo>
                      <a:lnTo>
                        <a:pt x="0" y="355378"/>
                      </a:lnTo>
                      <a:lnTo>
                        <a:pt x="52863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9378B">
                        <a:alpha val="40000"/>
                      </a:srgbClr>
                    </a:gs>
                    <a:gs pos="42000">
                      <a:srgbClr val="2090CE">
                        <a:alpha val="49019"/>
                      </a:srgbClr>
                    </a:gs>
                    <a:gs pos="84000">
                      <a:srgbClr val="12DBBE">
                        <a:alpha val="60000"/>
                      </a:srgbClr>
                    </a:gs>
                    <a:gs pos="100000">
                      <a:srgbClr val="12DBBE">
                        <a:alpha val="60000"/>
                      </a:srgbClr>
                    </a:gs>
                  </a:gsLst>
                  <a:lin ang="36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237" name="Google Shape;237;p74"/>
                <p:cNvSpPr/>
                <p:nvPr/>
              </p:nvSpPr>
              <p:spPr>
                <a:xfrm>
                  <a:off x="1754917" y="2272644"/>
                  <a:ext cx="556164" cy="720852"/>
                </a:xfrm>
                <a:custGeom>
                  <a:rect b="b" l="l" r="r" t="t"/>
                  <a:pathLst>
                    <a:path extrusionOk="0" h="720852" w="556164">
                      <a:moveTo>
                        <a:pt x="544163" y="355092"/>
                      </a:moveTo>
                      <a:lnTo>
                        <a:pt x="555879" y="363855"/>
                      </a:lnTo>
                      <a:lnTo>
                        <a:pt x="555689" y="363950"/>
                      </a:lnTo>
                      <a:lnTo>
                        <a:pt x="543306" y="355664"/>
                      </a:lnTo>
                      <a:lnTo>
                        <a:pt x="0" y="720852"/>
                      </a:lnTo>
                      <a:lnTo>
                        <a:pt x="0" y="720376"/>
                      </a:lnTo>
                      <a:lnTo>
                        <a:pt x="14288" y="710660"/>
                      </a:lnTo>
                      <a:lnTo>
                        <a:pt x="14288" y="0"/>
                      </a:lnTo>
                      <a:lnTo>
                        <a:pt x="542830" y="355378"/>
                      </a:lnTo>
                      <a:lnTo>
                        <a:pt x="542925" y="355378"/>
                      </a:lnTo>
                      <a:lnTo>
                        <a:pt x="555689" y="346710"/>
                      </a:lnTo>
                      <a:lnTo>
                        <a:pt x="555879" y="346901"/>
                      </a:lnTo>
                      <a:lnTo>
                        <a:pt x="555974" y="346901"/>
                      </a:lnTo>
                      <a:lnTo>
                        <a:pt x="556165" y="346996"/>
                      </a:lnTo>
                      <a:lnTo>
                        <a:pt x="544925" y="354616"/>
                      </a:lnTo>
                      <a:lnTo>
                        <a:pt x="544163" y="3550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9378B">
                        <a:alpha val="40000"/>
                      </a:srgbClr>
                    </a:gs>
                    <a:gs pos="42000">
                      <a:srgbClr val="2090CE">
                        <a:alpha val="49019"/>
                      </a:srgbClr>
                    </a:gs>
                    <a:gs pos="84000">
                      <a:srgbClr val="12DBBE">
                        <a:alpha val="60000"/>
                      </a:srgbClr>
                    </a:gs>
                    <a:gs pos="100000">
                      <a:srgbClr val="12DBBE">
                        <a:alpha val="60000"/>
                      </a:srgbClr>
                    </a:gs>
                  </a:gsLst>
                  <a:lin ang="36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238" name="Google Shape;238;p74"/>
                <p:cNvSpPr/>
                <p:nvPr/>
              </p:nvSpPr>
              <p:spPr>
                <a:xfrm>
                  <a:off x="1767776" y="2639833"/>
                  <a:ext cx="734853" cy="855821"/>
                </a:xfrm>
                <a:custGeom>
                  <a:rect b="b" l="l" r="r" t="t"/>
                  <a:pathLst>
                    <a:path extrusionOk="0" h="855821" w="734853">
                      <a:moveTo>
                        <a:pt x="734854" y="125825"/>
                      </a:moveTo>
                      <a:lnTo>
                        <a:pt x="734854" y="855821"/>
                      </a:lnTo>
                      <a:lnTo>
                        <a:pt x="13144" y="370618"/>
                      </a:lnTo>
                      <a:lnTo>
                        <a:pt x="381" y="379285"/>
                      </a:lnTo>
                      <a:lnTo>
                        <a:pt x="0" y="379000"/>
                      </a:lnTo>
                      <a:lnTo>
                        <a:pt x="555308" y="5715"/>
                      </a:lnTo>
                      <a:lnTo>
                        <a:pt x="547688" y="0"/>
                      </a:lnTo>
                      <a:lnTo>
                        <a:pt x="555689" y="5429"/>
                      </a:lnTo>
                      <a:lnTo>
                        <a:pt x="556070" y="5715"/>
                      </a:lnTo>
                      <a:lnTo>
                        <a:pt x="734854" y="12582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9378B">
                        <a:alpha val="40000"/>
                      </a:srgbClr>
                    </a:gs>
                    <a:gs pos="42000">
                      <a:srgbClr val="2090CE">
                        <a:alpha val="49019"/>
                      </a:srgbClr>
                    </a:gs>
                    <a:gs pos="84000">
                      <a:srgbClr val="12DBBE">
                        <a:alpha val="60000"/>
                      </a:srgbClr>
                    </a:gs>
                    <a:gs pos="100000">
                      <a:srgbClr val="12DBBE">
                        <a:alpha val="60000"/>
                      </a:srgbClr>
                    </a:gs>
                  </a:gsLst>
                  <a:lin ang="36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239" name="Google Shape;239;p74"/>
                <p:cNvSpPr/>
                <p:nvPr/>
              </p:nvSpPr>
              <p:spPr>
                <a:xfrm>
                  <a:off x="2531205" y="2645262"/>
                  <a:ext cx="722090" cy="850392"/>
                </a:xfrm>
                <a:custGeom>
                  <a:rect b="b" l="l" r="r" t="t"/>
                  <a:pathLst>
                    <a:path extrusionOk="0" h="850392" w="722090">
                      <a:moveTo>
                        <a:pt x="722090" y="364903"/>
                      </a:moveTo>
                      <a:lnTo>
                        <a:pt x="0" y="850392"/>
                      </a:lnTo>
                      <a:lnTo>
                        <a:pt x="0" y="120396"/>
                      </a:lnTo>
                      <a:lnTo>
                        <a:pt x="179165" y="0"/>
                      </a:lnTo>
                      <a:lnTo>
                        <a:pt x="722090" y="364903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9378B">
                        <a:alpha val="40000"/>
                      </a:srgbClr>
                    </a:gs>
                    <a:gs pos="42000">
                      <a:srgbClr val="2090CE">
                        <a:alpha val="49019"/>
                      </a:srgbClr>
                    </a:gs>
                    <a:gs pos="84000">
                      <a:srgbClr val="12DBBE">
                        <a:alpha val="60000"/>
                      </a:srgbClr>
                    </a:gs>
                    <a:gs pos="100000">
                      <a:srgbClr val="12DBBE">
                        <a:alpha val="60000"/>
                      </a:srgbClr>
                    </a:gs>
                  </a:gsLst>
                  <a:lin ang="36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240" name="Google Shape;240;p74"/>
                <p:cNvSpPr/>
                <p:nvPr/>
              </p:nvSpPr>
              <p:spPr>
                <a:xfrm>
                  <a:off x="1780540" y="1760295"/>
                  <a:ext cx="722090" cy="856107"/>
                </a:xfrm>
                <a:custGeom>
                  <a:rect b="b" l="l" r="r" t="t"/>
                  <a:pathLst>
                    <a:path extrusionOk="0" h="856107" w="722090">
                      <a:moveTo>
                        <a:pt x="722090" y="0"/>
                      </a:moveTo>
                      <a:lnTo>
                        <a:pt x="722090" y="730568"/>
                      </a:lnTo>
                      <a:lnTo>
                        <a:pt x="543687" y="850487"/>
                      </a:lnTo>
                      <a:lnTo>
                        <a:pt x="551212" y="856107"/>
                      </a:lnTo>
                      <a:lnTo>
                        <a:pt x="543306" y="850773"/>
                      </a:lnTo>
                      <a:lnTo>
                        <a:pt x="542925" y="850487"/>
                      </a:lnTo>
                      <a:lnTo>
                        <a:pt x="542830" y="850487"/>
                      </a:lnTo>
                      <a:lnTo>
                        <a:pt x="0" y="485489"/>
                      </a:lnTo>
                      <a:lnTo>
                        <a:pt x="72209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9378B">
                        <a:alpha val="40000"/>
                      </a:srgbClr>
                    </a:gs>
                    <a:gs pos="42000">
                      <a:srgbClr val="2090CE">
                        <a:alpha val="49019"/>
                      </a:srgbClr>
                    </a:gs>
                    <a:gs pos="84000">
                      <a:srgbClr val="12DBBE">
                        <a:alpha val="60000"/>
                      </a:srgbClr>
                    </a:gs>
                    <a:gs pos="100000">
                      <a:srgbClr val="12DBBE">
                        <a:alpha val="60000"/>
                      </a:srgbClr>
                    </a:gs>
                  </a:gsLst>
                  <a:lin ang="36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241" name="Google Shape;241;p74"/>
                <p:cNvSpPr/>
                <p:nvPr/>
              </p:nvSpPr>
              <p:spPr>
                <a:xfrm>
                  <a:off x="2531205" y="1760295"/>
                  <a:ext cx="722090" cy="850487"/>
                </a:xfrm>
                <a:custGeom>
                  <a:rect b="b" l="l" r="r" t="t"/>
                  <a:pathLst>
                    <a:path extrusionOk="0" h="850487" w="722090">
                      <a:moveTo>
                        <a:pt x="722090" y="485489"/>
                      </a:moveTo>
                      <a:lnTo>
                        <a:pt x="179165" y="850487"/>
                      </a:lnTo>
                      <a:lnTo>
                        <a:pt x="0" y="729996"/>
                      </a:lnTo>
                      <a:lnTo>
                        <a:pt x="0" y="0"/>
                      </a:lnTo>
                      <a:lnTo>
                        <a:pt x="722090" y="485489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9378B">
                        <a:alpha val="40000"/>
                      </a:srgbClr>
                    </a:gs>
                    <a:gs pos="42000">
                      <a:srgbClr val="2090CE">
                        <a:alpha val="49019"/>
                      </a:srgbClr>
                    </a:gs>
                    <a:gs pos="84000">
                      <a:srgbClr val="12DBBE">
                        <a:alpha val="60000"/>
                      </a:srgbClr>
                    </a:gs>
                    <a:gs pos="100000">
                      <a:srgbClr val="12DBBE">
                        <a:alpha val="60000"/>
                      </a:srgbClr>
                    </a:gs>
                  </a:gsLst>
                  <a:lin ang="36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242" name="Google Shape;242;p74"/>
                <p:cNvSpPr/>
                <p:nvPr/>
              </p:nvSpPr>
              <p:spPr>
                <a:xfrm>
                  <a:off x="2349087" y="2515151"/>
                  <a:ext cx="335660" cy="225647"/>
                </a:xfrm>
                <a:custGeom>
                  <a:rect b="b" l="l" r="r" t="t"/>
                  <a:pathLst>
                    <a:path extrusionOk="0" h="225647" w="335660">
                      <a:moveTo>
                        <a:pt x="335661" y="112871"/>
                      </a:moveTo>
                      <a:lnTo>
                        <a:pt x="167831" y="225647"/>
                      </a:lnTo>
                      <a:lnTo>
                        <a:pt x="381" y="113157"/>
                      </a:lnTo>
                      <a:lnTo>
                        <a:pt x="0" y="112871"/>
                      </a:lnTo>
                      <a:lnTo>
                        <a:pt x="167831" y="0"/>
                      </a:lnTo>
                      <a:lnTo>
                        <a:pt x="168211" y="286"/>
                      </a:lnTo>
                      <a:lnTo>
                        <a:pt x="335661" y="11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9378B">
                        <a:alpha val="40000"/>
                      </a:srgbClr>
                    </a:gs>
                    <a:gs pos="42000">
                      <a:srgbClr val="2090CE">
                        <a:alpha val="49019"/>
                      </a:srgbClr>
                    </a:gs>
                    <a:gs pos="84000">
                      <a:srgbClr val="12DBBE">
                        <a:alpha val="60000"/>
                      </a:srgbClr>
                    </a:gs>
                    <a:gs pos="100000">
                      <a:srgbClr val="12DBBE">
                        <a:alpha val="60000"/>
                      </a:srgbClr>
                    </a:gs>
                  </a:gsLst>
                  <a:lin ang="36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</p:grpSp>
          <p:grpSp>
            <p:nvGrpSpPr>
              <p:cNvPr id="243" name="Google Shape;243;p74"/>
              <p:cNvGrpSpPr/>
              <p:nvPr/>
            </p:nvGrpSpPr>
            <p:grpSpPr>
              <a:xfrm>
                <a:off x="6592026" y="2472608"/>
                <a:ext cx="1880883" cy="2198035"/>
                <a:chOff x="-1145123" y="-3332160"/>
                <a:chExt cx="1530829" cy="1788955"/>
              </a:xfrm>
            </p:grpSpPr>
            <p:sp>
              <p:nvSpPr>
                <p:cNvPr id="244" name="Google Shape;244;p74"/>
                <p:cNvSpPr/>
                <p:nvPr/>
              </p:nvSpPr>
              <p:spPr>
                <a:xfrm>
                  <a:off x="-1145123" y="-2814792"/>
                  <a:ext cx="761999" cy="1271587"/>
                </a:xfrm>
                <a:custGeom>
                  <a:rect b="b" l="l" r="r" t="t"/>
                  <a:pathLst>
                    <a:path extrusionOk="0" h="1271587" w="761999">
                      <a:moveTo>
                        <a:pt x="762082" y="1271990"/>
                      </a:moveTo>
                      <a:lnTo>
                        <a:pt x="82" y="762402"/>
                      </a:lnTo>
                      <a:lnTo>
                        <a:pt x="82" y="402"/>
                      </a:lnTo>
                      <a:lnTo>
                        <a:pt x="762082" y="509990"/>
                      </a:lnTo>
                      <a:lnTo>
                        <a:pt x="762082" y="127199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9378B">
                        <a:alpha val="40000"/>
                      </a:srgbClr>
                    </a:gs>
                    <a:gs pos="42000">
                      <a:srgbClr val="2090CE">
                        <a:alpha val="49019"/>
                      </a:srgbClr>
                    </a:gs>
                    <a:gs pos="84000">
                      <a:srgbClr val="12DBBE">
                        <a:alpha val="60000"/>
                      </a:srgbClr>
                    </a:gs>
                    <a:gs pos="100000">
                      <a:srgbClr val="12DBBE">
                        <a:alpha val="60000"/>
                      </a:srgbClr>
                    </a:gs>
                  </a:gsLst>
                  <a:lin ang="3600000" scaled="0"/>
                </a:gradFill>
                <a:ln cap="flat" cmpd="sng" w="2857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245" name="Google Shape;245;p74"/>
                <p:cNvSpPr/>
                <p:nvPr/>
              </p:nvSpPr>
              <p:spPr>
                <a:xfrm>
                  <a:off x="-1138294" y="-3332160"/>
                  <a:ext cx="1524000" cy="1020127"/>
                </a:xfrm>
                <a:custGeom>
                  <a:rect b="b" l="l" r="r" t="t"/>
                  <a:pathLst>
                    <a:path extrusionOk="0" h="1020127" w="1524000">
                      <a:moveTo>
                        <a:pt x="82" y="510942"/>
                      </a:moveTo>
                      <a:lnTo>
                        <a:pt x="762082" y="402"/>
                      </a:lnTo>
                      <a:lnTo>
                        <a:pt x="1524082" y="509990"/>
                      </a:lnTo>
                      <a:lnTo>
                        <a:pt x="762082" y="1020530"/>
                      </a:lnTo>
                      <a:lnTo>
                        <a:pt x="82" y="510942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9378B">
                        <a:alpha val="40000"/>
                      </a:srgbClr>
                    </a:gs>
                    <a:gs pos="42000">
                      <a:srgbClr val="2090CE">
                        <a:alpha val="49019"/>
                      </a:srgbClr>
                    </a:gs>
                    <a:gs pos="84000">
                      <a:srgbClr val="12DBBE">
                        <a:alpha val="60000"/>
                      </a:srgbClr>
                    </a:gs>
                    <a:gs pos="100000">
                      <a:srgbClr val="12DBBE">
                        <a:alpha val="60000"/>
                      </a:srgbClr>
                    </a:gs>
                  </a:gsLst>
                  <a:lin ang="3600000" scaled="0"/>
                </a:gradFill>
                <a:ln cap="flat" cmpd="sng" w="2857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</p:grpSp>
          <p:grpSp>
            <p:nvGrpSpPr>
              <p:cNvPr id="246" name="Google Shape;246;p74"/>
              <p:cNvGrpSpPr/>
              <p:nvPr/>
            </p:nvGrpSpPr>
            <p:grpSpPr>
              <a:xfrm>
                <a:off x="8398911" y="1836603"/>
                <a:ext cx="2848179" cy="2198035"/>
                <a:chOff x="-1954447" y="-3329757"/>
                <a:chExt cx="2318099" cy="1788955"/>
              </a:xfrm>
            </p:grpSpPr>
            <p:sp>
              <p:nvSpPr>
                <p:cNvPr id="247" name="Google Shape;247;p74"/>
                <p:cNvSpPr/>
                <p:nvPr/>
              </p:nvSpPr>
              <p:spPr>
                <a:xfrm>
                  <a:off x="-1174925" y="-2812389"/>
                  <a:ext cx="761999" cy="1271587"/>
                </a:xfrm>
                <a:custGeom>
                  <a:rect b="b" l="l" r="r" t="t"/>
                  <a:pathLst>
                    <a:path extrusionOk="0" h="1271587" w="761999">
                      <a:moveTo>
                        <a:pt x="762082" y="1271990"/>
                      </a:moveTo>
                      <a:lnTo>
                        <a:pt x="82" y="762402"/>
                      </a:lnTo>
                      <a:lnTo>
                        <a:pt x="82" y="402"/>
                      </a:lnTo>
                      <a:lnTo>
                        <a:pt x="762082" y="509990"/>
                      </a:lnTo>
                      <a:lnTo>
                        <a:pt x="762082" y="127199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9378B">
                        <a:alpha val="40000"/>
                      </a:srgbClr>
                    </a:gs>
                    <a:gs pos="42000">
                      <a:srgbClr val="2090CE">
                        <a:alpha val="49019"/>
                      </a:srgbClr>
                    </a:gs>
                    <a:gs pos="84000">
                      <a:srgbClr val="12DBBE">
                        <a:alpha val="60000"/>
                      </a:srgbClr>
                    </a:gs>
                    <a:gs pos="100000">
                      <a:srgbClr val="12DBBE">
                        <a:alpha val="60000"/>
                      </a:srgbClr>
                    </a:gs>
                  </a:gsLst>
                  <a:lin ang="3600000" scaled="0"/>
                </a:gradFill>
                <a:ln cap="flat" cmpd="sng" w="2857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248" name="Google Shape;248;p74"/>
                <p:cNvSpPr/>
                <p:nvPr/>
              </p:nvSpPr>
              <p:spPr>
                <a:xfrm>
                  <a:off x="-398348" y="-2814705"/>
                  <a:ext cx="762000" cy="1271587"/>
                </a:xfrm>
                <a:custGeom>
                  <a:rect b="b" l="l" r="r" t="t"/>
                  <a:pathLst>
                    <a:path extrusionOk="0" h="1271587" w="762000">
                      <a:moveTo>
                        <a:pt x="82" y="1271990"/>
                      </a:moveTo>
                      <a:lnTo>
                        <a:pt x="762082" y="762402"/>
                      </a:lnTo>
                      <a:lnTo>
                        <a:pt x="762082" y="402"/>
                      </a:lnTo>
                      <a:lnTo>
                        <a:pt x="82" y="509990"/>
                      </a:lnTo>
                      <a:lnTo>
                        <a:pt x="82" y="127199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9378B">
                        <a:alpha val="40000"/>
                      </a:srgbClr>
                    </a:gs>
                    <a:gs pos="42000">
                      <a:srgbClr val="2090CE">
                        <a:alpha val="49019"/>
                      </a:srgbClr>
                    </a:gs>
                    <a:gs pos="84000">
                      <a:srgbClr val="12DBBE">
                        <a:alpha val="60000"/>
                      </a:srgbClr>
                    </a:gs>
                    <a:gs pos="100000">
                      <a:srgbClr val="12DBBE">
                        <a:alpha val="60000"/>
                      </a:srgbClr>
                    </a:gs>
                  </a:gsLst>
                  <a:lin ang="3600000" scaled="0"/>
                </a:gradFill>
                <a:ln cap="flat" cmpd="sng" w="2857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249" name="Google Shape;249;p74"/>
                <p:cNvSpPr/>
                <p:nvPr/>
              </p:nvSpPr>
              <p:spPr>
                <a:xfrm>
                  <a:off x="-1167171" y="-3329757"/>
                  <a:ext cx="1524000" cy="1020127"/>
                </a:xfrm>
                <a:custGeom>
                  <a:rect b="b" l="l" r="r" t="t"/>
                  <a:pathLst>
                    <a:path extrusionOk="0" h="1020127" w="1524000">
                      <a:moveTo>
                        <a:pt x="82" y="510942"/>
                      </a:moveTo>
                      <a:lnTo>
                        <a:pt x="762082" y="402"/>
                      </a:lnTo>
                      <a:lnTo>
                        <a:pt x="1524082" y="509990"/>
                      </a:lnTo>
                      <a:lnTo>
                        <a:pt x="762082" y="1020530"/>
                      </a:lnTo>
                      <a:lnTo>
                        <a:pt x="82" y="510942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9378B">
                        <a:alpha val="40000"/>
                      </a:srgbClr>
                    </a:gs>
                    <a:gs pos="42000">
                      <a:srgbClr val="2090CE">
                        <a:alpha val="49019"/>
                      </a:srgbClr>
                    </a:gs>
                    <a:gs pos="84000">
                      <a:srgbClr val="12DBBE">
                        <a:alpha val="60000"/>
                      </a:srgbClr>
                    </a:gs>
                    <a:gs pos="100000">
                      <a:srgbClr val="12DBBE">
                        <a:alpha val="60000"/>
                      </a:srgbClr>
                    </a:gs>
                  </a:gsLst>
                  <a:lin ang="3600000" scaled="0"/>
                </a:gradFill>
                <a:ln cap="flat" cmpd="sng" w="2857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250" name="Google Shape;250;p74"/>
                <p:cNvSpPr/>
                <p:nvPr/>
              </p:nvSpPr>
              <p:spPr>
                <a:xfrm>
                  <a:off x="-1954447" y="-3324372"/>
                  <a:ext cx="761999" cy="1271587"/>
                </a:xfrm>
                <a:custGeom>
                  <a:rect b="b" l="l" r="r" t="t"/>
                  <a:pathLst>
                    <a:path extrusionOk="0" h="1271587" w="761999">
                      <a:moveTo>
                        <a:pt x="762082" y="1271990"/>
                      </a:moveTo>
                      <a:lnTo>
                        <a:pt x="82" y="762402"/>
                      </a:lnTo>
                      <a:lnTo>
                        <a:pt x="82" y="402"/>
                      </a:lnTo>
                      <a:lnTo>
                        <a:pt x="762082" y="509990"/>
                      </a:lnTo>
                      <a:lnTo>
                        <a:pt x="762082" y="127199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9378B">
                        <a:alpha val="40000"/>
                      </a:srgbClr>
                    </a:gs>
                    <a:gs pos="42000">
                      <a:srgbClr val="2090CE">
                        <a:alpha val="49019"/>
                      </a:srgbClr>
                    </a:gs>
                    <a:gs pos="84000">
                      <a:srgbClr val="12DBBE">
                        <a:alpha val="60000"/>
                      </a:srgbClr>
                    </a:gs>
                    <a:gs pos="100000">
                      <a:srgbClr val="12DBBE">
                        <a:alpha val="60000"/>
                      </a:srgbClr>
                    </a:gs>
                  </a:gsLst>
                  <a:lin ang="3600000" scaled="0"/>
                </a:gradFill>
                <a:ln cap="flat" cmpd="sng" w="2857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</p:grpSp>
          <p:grpSp>
            <p:nvGrpSpPr>
              <p:cNvPr id="251" name="Google Shape;251;p74"/>
              <p:cNvGrpSpPr/>
              <p:nvPr/>
            </p:nvGrpSpPr>
            <p:grpSpPr>
              <a:xfrm>
                <a:off x="11297114" y="2755948"/>
                <a:ext cx="1897660" cy="2206423"/>
                <a:chOff x="-1131467" y="-3338988"/>
                <a:chExt cx="1544484" cy="1795782"/>
              </a:xfrm>
            </p:grpSpPr>
            <p:sp>
              <p:nvSpPr>
                <p:cNvPr id="252" name="Google Shape;252;p74"/>
                <p:cNvSpPr/>
                <p:nvPr/>
              </p:nvSpPr>
              <p:spPr>
                <a:xfrm>
                  <a:off x="-1131467" y="-2814793"/>
                  <a:ext cx="761999" cy="1271587"/>
                </a:xfrm>
                <a:custGeom>
                  <a:rect b="b" l="l" r="r" t="t"/>
                  <a:pathLst>
                    <a:path extrusionOk="0" h="1271587" w="761999">
                      <a:moveTo>
                        <a:pt x="762082" y="1271990"/>
                      </a:moveTo>
                      <a:lnTo>
                        <a:pt x="82" y="762402"/>
                      </a:lnTo>
                      <a:lnTo>
                        <a:pt x="82" y="402"/>
                      </a:lnTo>
                      <a:lnTo>
                        <a:pt x="762082" y="509990"/>
                      </a:lnTo>
                      <a:lnTo>
                        <a:pt x="762082" y="127199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9378B">
                        <a:alpha val="40000"/>
                      </a:srgbClr>
                    </a:gs>
                    <a:gs pos="42000">
                      <a:srgbClr val="2090CE">
                        <a:alpha val="49019"/>
                      </a:srgbClr>
                    </a:gs>
                    <a:gs pos="84000">
                      <a:srgbClr val="12DBBE">
                        <a:alpha val="60000"/>
                      </a:srgbClr>
                    </a:gs>
                    <a:gs pos="100000">
                      <a:srgbClr val="12DBBE">
                        <a:alpha val="60000"/>
                      </a:srgbClr>
                    </a:gs>
                  </a:gsLst>
                  <a:lin ang="3600000" scaled="0"/>
                </a:gradFill>
                <a:ln cap="flat" cmpd="sng" w="2857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253" name="Google Shape;253;p74"/>
                <p:cNvSpPr/>
                <p:nvPr/>
              </p:nvSpPr>
              <p:spPr>
                <a:xfrm>
                  <a:off x="-348983" y="-2814793"/>
                  <a:ext cx="762000" cy="1271587"/>
                </a:xfrm>
                <a:custGeom>
                  <a:rect b="b" l="l" r="r" t="t"/>
                  <a:pathLst>
                    <a:path extrusionOk="0" h="1271587" w="762000">
                      <a:moveTo>
                        <a:pt x="82" y="1271990"/>
                      </a:moveTo>
                      <a:lnTo>
                        <a:pt x="762082" y="762402"/>
                      </a:lnTo>
                      <a:lnTo>
                        <a:pt x="762082" y="402"/>
                      </a:lnTo>
                      <a:lnTo>
                        <a:pt x="82" y="509990"/>
                      </a:lnTo>
                      <a:lnTo>
                        <a:pt x="82" y="127199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9378B">
                        <a:alpha val="40000"/>
                      </a:srgbClr>
                    </a:gs>
                    <a:gs pos="42000">
                      <a:srgbClr val="2090CE">
                        <a:alpha val="49019"/>
                      </a:srgbClr>
                    </a:gs>
                    <a:gs pos="84000">
                      <a:srgbClr val="12DBBE">
                        <a:alpha val="60000"/>
                      </a:srgbClr>
                    </a:gs>
                    <a:gs pos="100000">
                      <a:srgbClr val="12DBBE">
                        <a:alpha val="60000"/>
                      </a:srgbClr>
                    </a:gs>
                  </a:gsLst>
                  <a:lin ang="3600000" scaled="0"/>
                </a:gradFill>
                <a:ln cap="flat" cmpd="sng" w="2857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  <p:sp>
              <p:nvSpPr>
                <p:cNvPr id="254" name="Google Shape;254;p74"/>
                <p:cNvSpPr/>
                <p:nvPr/>
              </p:nvSpPr>
              <p:spPr>
                <a:xfrm>
                  <a:off x="-1124639" y="-3338988"/>
                  <a:ext cx="1524000" cy="1020127"/>
                </a:xfrm>
                <a:custGeom>
                  <a:rect b="b" l="l" r="r" t="t"/>
                  <a:pathLst>
                    <a:path extrusionOk="0" h="1020127" w="1524000">
                      <a:moveTo>
                        <a:pt x="82" y="510942"/>
                      </a:moveTo>
                      <a:lnTo>
                        <a:pt x="762082" y="402"/>
                      </a:lnTo>
                      <a:lnTo>
                        <a:pt x="1524082" y="509990"/>
                      </a:lnTo>
                      <a:lnTo>
                        <a:pt x="762082" y="1020530"/>
                      </a:lnTo>
                      <a:lnTo>
                        <a:pt x="82" y="510942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9378B">
                        <a:alpha val="40000"/>
                      </a:srgbClr>
                    </a:gs>
                    <a:gs pos="42000">
                      <a:srgbClr val="2090CE">
                        <a:alpha val="49019"/>
                      </a:srgbClr>
                    </a:gs>
                    <a:gs pos="84000">
                      <a:srgbClr val="12DBBE">
                        <a:alpha val="60000"/>
                      </a:srgbClr>
                    </a:gs>
                    <a:gs pos="100000">
                      <a:srgbClr val="12DBBE">
                        <a:alpha val="60000"/>
                      </a:srgbClr>
                    </a:gs>
                  </a:gsLst>
                  <a:lin ang="3600000" scaled="0"/>
                </a:gradFill>
                <a:ln cap="flat" cmpd="sng" w="2857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endParaRPr>
                </a:p>
              </p:txBody>
            </p:sp>
          </p:grpSp>
          <p:sp>
            <p:nvSpPr>
              <p:cNvPr id="255" name="Google Shape;255;p74"/>
              <p:cNvSpPr/>
              <p:nvPr/>
            </p:nvSpPr>
            <p:spPr>
              <a:xfrm>
                <a:off x="7561828" y="3108281"/>
                <a:ext cx="936247" cy="1562361"/>
              </a:xfrm>
              <a:custGeom>
                <a:rect b="b" l="l" r="r" t="t"/>
                <a:pathLst>
                  <a:path extrusionOk="0" h="1271587" w="762000">
                    <a:moveTo>
                      <a:pt x="82" y="1271990"/>
                    </a:moveTo>
                    <a:lnTo>
                      <a:pt x="762082" y="762402"/>
                    </a:lnTo>
                    <a:lnTo>
                      <a:pt x="762082" y="402"/>
                    </a:lnTo>
                    <a:lnTo>
                      <a:pt x="82" y="509990"/>
                    </a:lnTo>
                    <a:lnTo>
                      <a:pt x="82" y="1271990"/>
                    </a:lnTo>
                    <a:close/>
                  </a:path>
                </a:pathLst>
              </a:custGeom>
              <a:gradFill>
                <a:gsLst>
                  <a:gs pos="0">
                    <a:srgbClr val="69378B">
                      <a:alpha val="40000"/>
                    </a:srgbClr>
                  </a:gs>
                  <a:gs pos="42000">
                    <a:srgbClr val="2090CE">
                      <a:alpha val="49019"/>
                    </a:srgbClr>
                  </a:gs>
                  <a:gs pos="84000">
                    <a:srgbClr val="12DBBE">
                      <a:alpha val="60000"/>
                    </a:srgbClr>
                  </a:gs>
                  <a:gs pos="100000">
                    <a:srgbClr val="12DBBE">
                      <a:alpha val="60000"/>
                    </a:srgbClr>
                  </a:gs>
                </a:gsLst>
                <a:lin ang="3600000" scaled="0"/>
              </a:gradFill>
              <a:ln cap="flat" cmpd="sng" w="2857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grpSp>
          <p:nvGrpSpPr>
            <p:cNvPr id="256" name="Google Shape;256;p74"/>
            <p:cNvGrpSpPr/>
            <p:nvPr/>
          </p:nvGrpSpPr>
          <p:grpSpPr>
            <a:xfrm>
              <a:off x="6570724" y="3824566"/>
              <a:ext cx="5674679" cy="3092998"/>
              <a:chOff x="6826452" y="3922376"/>
              <a:chExt cx="5674679" cy="3092998"/>
            </a:xfrm>
          </p:grpSpPr>
          <p:sp>
            <p:nvSpPr>
              <p:cNvPr id="257" name="Google Shape;257;p74"/>
              <p:cNvSpPr/>
              <p:nvPr/>
            </p:nvSpPr>
            <p:spPr>
              <a:xfrm>
                <a:off x="8773041" y="4787180"/>
                <a:ext cx="930614" cy="1561106"/>
              </a:xfrm>
              <a:custGeom>
                <a:rect b="b" l="l" r="r" t="t"/>
                <a:pathLst>
                  <a:path extrusionOk="0" h="1278255" w="761999">
                    <a:moveTo>
                      <a:pt x="0" y="1278255"/>
                    </a:moveTo>
                    <a:lnTo>
                      <a:pt x="762000" y="765810"/>
                    </a:lnTo>
                    <a:lnTo>
                      <a:pt x="762000" y="0"/>
                    </a:lnTo>
                    <a:lnTo>
                      <a:pt x="0" y="512445"/>
                    </a:lnTo>
                    <a:lnTo>
                      <a:pt x="0" y="1278255"/>
                    </a:lnTo>
                    <a:close/>
                  </a:path>
                </a:pathLst>
              </a:custGeom>
              <a:noFill/>
              <a:ln cap="flat" cmpd="sng" w="12700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258" name="Google Shape;258;p74"/>
              <p:cNvSpPr/>
              <p:nvPr/>
            </p:nvSpPr>
            <p:spPr>
              <a:xfrm>
                <a:off x="8773041" y="4147162"/>
                <a:ext cx="930615" cy="625839"/>
              </a:xfrm>
              <a:custGeom>
                <a:rect b="b" l="l" r="r" t="t"/>
                <a:pathLst>
                  <a:path extrusionOk="0" h="512445" w="762000">
                    <a:moveTo>
                      <a:pt x="0" y="0"/>
                    </a:moveTo>
                    <a:lnTo>
                      <a:pt x="762000" y="512445"/>
                    </a:lnTo>
                  </a:path>
                </a:pathLst>
              </a:custGeom>
              <a:solidFill>
                <a:schemeClr val="accent5">
                  <a:alpha val="29019"/>
                </a:schemeClr>
              </a:solidFill>
              <a:ln cap="flat" cmpd="sng" w="12700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Nunito"/>
                    <a:ea typeface="Nunito"/>
                    <a:cs typeface="Nunito"/>
                    <a:sym typeface="Nunito"/>
                  </a:rPr>
                  <a:t> </a:t>
                </a:r>
                <a:endParaRPr b="0" i="0" sz="14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259" name="Google Shape;259;p74"/>
              <p:cNvSpPr/>
              <p:nvPr/>
            </p:nvSpPr>
            <p:spPr>
              <a:xfrm>
                <a:off x="7842427" y="4779696"/>
                <a:ext cx="930615" cy="625839"/>
              </a:xfrm>
              <a:custGeom>
                <a:rect b="b" l="l" r="r" t="t"/>
                <a:pathLst>
                  <a:path extrusionOk="0" h="512445" w="762000">
                    <a:moveTo>
                      <a:pt x="0" y="0"/>
                    </a:moveTo>
                    <a:lnTo>
                      <a:pt x="762000" y="512445"/>
                    </a:lnTo>
                  </a:path>
                </a:pathLst>
              </a:custGeom>
              <a:solidFill>
                <a:schemeClr val="accent5">
                  <a:alpha val="29019"/>
                </a:schemeClr>
              </a:solidFill>
              <a:ln cap="flat" cmpd="sng" w="12700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260" name="Google Shape;260;p74"/>
              <p:cNvSpPr/>
              <p:nvPr/>
            </p:nvSpPr>
            <p:spPr>
              <a:xfrm>
                <a:off x="7842426" y="5711709"/>
                <a:ext cx="930615" cy="625839"/>
              </a:xfrm>
              <a:custGeom>
                <a:rect b="b" l="l" r="r" t="t"/>
                <a:pathLst>
                  <a:path extrusionOk="0" h="512445" w="762000">
                    <a:moveTo>
                      <a:pt x="0" y="0"/>
                    </a:moveTo>
                    <a:lnTo>
                      <a:pt x="762000" y="512445"/>
                    </a:lnTo>
                  </a:path>
                </a:pathLst>
              </a:custGeom>
              <a:solidFill>
                <a:schemeClr val="accent5">
                  <a:alpha val="29019"/>
                </a:schemeClr>
              </a:solidFill>
              <a:ln cap="flat" cmpd="sng" w="12700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261" name="Google Shape;261;p74"/>
              <p:cNvSpPr/>
              <p:nvPr/>
            </p:nvSpPr>
            <p:spPr>
              <a:xfrm rot="3413053">
                <a:off x="7446633" y="4968185"/>
                <a:ext cx="783710" cy="520609"/>
              </a:xfrm>
              <a:custGeom>
                <a:rect b="b" l="l" r="r" t="t"/>
                <a:pathLst>
                  <a:path extrusionOk="0" h="512445" w="762000">
                    <a:moveTo>
                      <a:pt x="0" y="0"/>
                    </a:moveTo>
                    <a:lnTo>
                      <a:pt x="762000" y="512445"/>
                    </a:lnTo>
                  </a:path>
                </a:pathLst>
              </a:custGeom>
              <a:solidFill>
                <a:schemeClr val="accent5">
                  <a:alpha val="29019"/>
                </a:schemeClr>
              </a:solidFill>
              <a:ln cap="flat" cmpd="sng" w="12700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262" name="Google Shape;262;p74"/>
              <p:cNvSpPr/>
              <p:nvPr/>
            </p:nvSpPr>
            <p:spPr>
              <a:xfrm>
                <a:off x="8761778" y="5721915"/>
                <a:ext cx="1872493" cy="1252230"/>
              </a:xfrm>
              <a:custGeom>
                <a:rect b="b" l="l" r="r" t="t"/>
                <a:pathLst>
                  <a:path extrusionOk="0" h="1019175" w="1524000">
                    <a:moveTo>
                      <a:pt x="109" y="504606"/>
                    </a:moveTo>
                    <a:lnTo>
                      <a:pt x="762109" y="-4982"/>
                    </a:lnTo>
                    <a:lnTo>
                      <a:pt x="1524109" y="504606"/>
                    </a:lnTo>
                    <a:lnTo>
                      <a:pt x="762109" y="1014193"/>
                    </a:lnTo>
                    <a:lnTo>
                      <a:pt x="109" y="504606"/>
                    </a:lnTo>
                    <a:close/>
                  </a:path>
                </a:pathLst>
              </a:custGeom>
              <a:noFill/>
              <a:ln cap="flat" cmpd="sng" w="12700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263" name="Google Shape;263;p74"/>
              <p:cNvSpPr/>
              <p:nvPr/>
            </p:nvSpPr>
            <p:spPr>
              <a:xfrm>
                <a:off x="7788444" y="6371707"/>
                <a:ext cx="961992" cy="641328"/>
              </a:xfrm>
              <a:custGeom>
                <a:rect b="b" l="l" r="r" t="t"/>
                <a:pathLst>
                  <a:path extrusionOk="0" h="521969" w="782954">
                    <a:moveTo>
                      <a:pt x="236" y="522534"/>
                    </a:moveTo>
                    <a:lnTo>
                      <a:pt x="783191" y="564"/>
                    </a:lnTo>
                  </a:path>
                </a:pathLst>
              </a:custGeom>
              <a:gradFill>
                <a:gsLst>
                  <a:gs pos="0">
                    <a:srgbClr val="69378A">
                      <a:alpha val="40000"/>
                    </a:srgbClr>
                  </a:gs>
                  <a:gs pos="33000">
                    <a:srgbClr val="0E3E64">
                      <a:alpha val="40000"/>
                    </a:srgbClr>
                  </a:gs>
                  <a:gs pos="66000">
                    <a:srgbClr val="69378B">
                      <a:alpha val="40000"/>
                    </a:srgbClr>
                  </a:gs>
                  <a:gs pos="100000">
                    <a:srgbClr val="A5A5A5">
                      <a:alpha val="40000"/>
                    </a:srgbClr>
                  </a:gs>
                </a:gsLst>
                <a:lin ang="12000000" scaled="0"/>
              </a:gradFill>
              <a:ln cap="flat" cmpd="sng" w="12700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264" name="Google Shape;264;p74"/>
              <p:cNvSpPr/>
              <p:nvPr/>
            </p:nvSpPr>
            <p:spPr>
              <a:xfrm>
                <a:off x="6826452" y="5413224"/>
                <a:ext cx="961992" cy="641328"/>
              </a:xfrm>
              <a:custGeom>
                <a:rect b="b" l="l" r="r" t="t"/>
                <a:pathLst>
                  <a:path extrusionOk="0" h="521969" w="782954">
                    <a:moveTo>
                      <a:pt x="236" y="564"/>
                    </a:moveTo>
                    <a:lnTo>
                      <a:pt x="783191" y="522534"/>
                    </a:lnTo>
                  </a:path>
                </a:pathLst>
              </a:custGeom>
              <a:gradFill>
                <a:gsLst>
                  <a:gs pos="0">
                    <a:srgbClr val="69378A">
                      <a:alpha val="40000"/>
                    </a:srgbClr>
                  </a:gs>
                  <a:gs pos="33000">
                    <a:srgbClr val="0E3E64">
                      <a:alpha val="40000"/>
                    </a:srgbClr>
                  </a:gs>
                  <a:gs pos="66000">
                    <a:srgbClr val="69378B">
                      <a:alpha val="40000"/>
                    </a:srgbClr>
                  </a:gs>
                  <a:gs pos="100000">
                    <a:srgbClr val="A5A5A5">
                      <a:alpha val="40000"/>
                    </a:srgbClr>
                  </a:gs>
                </a:gsLst>
                <a:lin ang="12000000" scaled="0"/>
              </a:gradFill>
              <a:ln cap="flat" cmpd="sng" w="12700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265" name="Google Shape;265;p74"/>
              <p:cNvSpPr/>
              <p:nvPr/>
            </p:nvSpPr>
            <p:spPr>
              <a:xfrm>
                <a:off x="6828793" y="5413224"/>
                <a:ext cx="11703" cy="957312"/>
              </a:xfrm>
              <a:custGeom>
                <a:rect b="b" l="l" r="r" t="t"/>
                <a:pathLst>
                  <a:path extrusionOk="0" h="779145" w="9525">
                    <a:moveTo>
                      <a:pt x="236" y="564"/>
                    </a:moveTo>
                    <a:lnTo>
                      <a:pt x="236" y="779709"/>
                    </a:lnTo>
                  </a:path>
                </a:pathLst>
              </a:custGeom>
              <a:gradFill>
                <a:gsLst>
                  <a:gs pos="0">
                    <a:srgbClr val="69378A">
                      <a:alpha val="40000"/>
                    </a:srgbClr>
                  </a:gs>
                  <a:gs pos="33000">
                    <a:srgbClr val="0E3E64">
                      <a:alpha val="40000"/>
                    </a:srgbClr>
                  </a:gs>
                  <a:gs pos="66000">
                    <a:srgbClr val="69378B">
                      <a:alpha val="40000"/>
                    </a:srgbClr>
                  </a:gs>
                  <a:gs pos="100000">
                    <a:srgbClr val="A5A5A5">
                      <a:alpha val="40000"/>
                    </a:srgbClr>
                  </a:gs>
                </a:gsLst>
                <a:lin ang="12000000" scaled="0"/>
              </a:gradFill>
              <a:ln cap="flat" cmpd="sng" w="12700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266" name="Google Shape;266;p74"/>
              <p:cNvSpPr/>
              <p:nvPr/>
            </p:nvSpPr>
            <p:spPr>
              <a:xfrm>
                <a:off x="7790785" y="6058063"/>
                <a:ext cx="11703" cy="957311"/>
              </a:xfrm>
              <a:custGeom>
                <a:rect b="b" l="l" r="r" t="t"/>
                <a:pathLst>
                  <a:path extrusionOk="0" h="779144" w="9525">
                    <a:moveTo>
                      <a:pt x="236" y="564"/>
                    </a:moveTo>
                    <a:lnTo>
                      <a:pt x="236" y="779709"/>
                    </a:lnTo>
                  </a:path>
                </a:pathLst>
              </a:custGeom>
              <a:gradFill>
                <a:gsLst>
                  <a:gs pos="0">
                    <a:srgbClr val="69378A">
                      <a:alpha val="40000"/>
                    </a:srgbClr>
                  </a:gs>
                  <a:gs pos="33000">
                    <a:srgbClr val="0E3E64">
                      <a:alpha val="40000"/>
                    </a:srgbClr>
                  </a:gs>
                  <a:gs pos="66000">
                    <a:srgbClr val="69378B">
                      <a:alpha val="40000"/>
                    </a:srgbClr>
                  </a:gs>
                  <a:gs pos="100000">
                    <a:srgbClr val="A5A5A5">
                      <a:alpha val="40000"/>
                    </a:srgbClr>
                  </a:gs>
                </a:gsLst>
                <a:lin ang="12000000" scaled="0"/>
              </a:gradFill>
              <a:ln cap="flat" cmpd="sng" w="12700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267" name="Google Shape;267;p74"/>
              <p:cNvSpPr/>
              <p:nvPr/>
            </p:nvSpPr>
            <p:spPr>
              <a:xfrm>
                <a:off x="10628638" y="4473241"/>
                <a:ext cx="1872493" cy="1252230"/>
              </a:xfrm>
              <a:custGeom>
                <a:rect b="b" l="l" r="r" t="t"/>
                <a:pathLst>
                  <a:path extrusionOk="0" h="1019175" w="1524000">
                    <a:moveTo>
                      <a:pt x="109" y="504606"/>
                    </a:moveTo>
                    <a:lnTo>
                      <a:pt x="762109" y="-4982"/>
                    </a:lnTo>
                    <a:lnTo>
                      <a:pt x="1524109" y="504606"/>
                    </a:lnTo>
                    <a:lnTo>
                      <a:pt x="762109" y="1014193"/>
                    </a:lnTo>
                    <a:lnTo>
                      <a:pt x="109" y="504606"/>
                    </a:lnTo>
                    <a:close/>
                  </a:path>
                </a:pathLst>
              </a:custGeom>
              <a:noFill/>
              <a:ln cap="flat" cmpd="sng" w="12700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  <p:sp>
            <p:nvSpPr>
              <p:cNvPr id="268" name="Google Shape;268;p74"/>
              <p:cNvSpPr/>
              <p:nvPr/>
            </p:nvSpPr>
            <p:spPr>
              <a:xfrm rot="6749648">
                <a:off x="7838773" y="4159082"/>
                <a:ext cx="930615" cy="625839"/>
              </a:xfrm>
              <a:custGeom>
                <a:rect b="b" l="l" r="r" t="t"/>
                <a:pathLst>
                  <a:path extrusionOk="0" h="512445" w="762000">
                    <a:moveTo>
                      <a:pt x="0" y="0"/>
                    </a:moveTo>
                    <a:lnTo>
                      <a:pt x="762000" y="512445"/>
                    </a:lnTo>
                  </a:path>
                </a:pathLst>
              </a:custGeom>
              <a:solidFill>
                <a:schemeClr val="accent5">
                  <a:alpha val="29019"/>
                </a:schemeClr>
              </a:solidFill>
              <a:ln cap="flat" cmpd="sng" w="12700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</p:grpSp>
      <p:sp>
        <p:nvSpPr>
          <p:cNvPr id="269" name="Google Shape;269;p74"/>
          <p:cNvSpPr/>
          <p:nvPr/>
        </p:nvSpPr>
        <p:spPr>
          <a:xfrm>
            <a:off x="3585029" y="5955"/>
            <a:ext cx="8642676" cy="685204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70" name="Google Shape;270;p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0094" y="6130929"/>
            <a:ext cx="1866472" cy="444398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74"/>
          <p:cNvSpPr txBox="1"/>
          <p:nvPr>
            <p:ph idx="1" type="body"/>
          </p:nvPr>
        </p:nvSpPr>
        <p:spPr>
          <a:xfrm>
            <a:off x="660094" y="2949021"/>
            <a:ext cx="7037387" cy="101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2" name="Google Shape;272;p74"/>
          <p:cNvSpPr txBox="1"/>
          <p:nvPr>
            <p:ph type="title"/>
          </p:nvPr>
        </p:nvSpPr>
        <p:spPr>
          <a:xfrm>
            <a:off x="660094" y="3396416"/>
            <a:ext cx="7037387" cy="1434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ckwell"/>
              <a:buNone/>
              <a:defRPr sz="4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 txBox="1"/>
          <p:nvPr>
            <p:ph idx="12" type="sldNum"/>
          </p:nvPr>
        </p:nvSpPr>
        <p:spPr>
          <a:xfrm>
            <a:off x="8807451" y="6496640"/>
            <a:ext cx="2741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" name="Google Shape;7;p44"/>
          <p:cNvSpPr txBox="1"/>
          <p:nvPr>
            <p:ph idx="1" type="body"/>
          </p:nvPr>
        </p:nvSpPr>
        <p:spPr>
          <a:xfrm>
            <a:off x="838200" y="1676400"/>
            <a:ext cx="10512425" cy="4500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2525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2525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2525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2525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2525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2525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2525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2525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2525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2525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44"/>
          <p:cNvSpPr txBox="1"/>
          <p:nvPr>
            <p:ph type="title"/>
          </p:nvPr>
        </p:nvSpPr>
        <p:spPr>
          <a:xfrm>
            <a:off x="543425" y="9625"/>
            <a:ext cx="10512425" cy="7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ckwell"/>
              <a:buNone/>
              <a:defRPr b="0" i="0" sz="4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44"/>
          <p:cNvSpPr/>
          <p:nvPr/>
        </p:nvSpPr>
        <p:spPr>
          <a:xfrm rot="5400000">
            <a:off x="12351211" y="1696673"/>
            <a:ext cx="428289" cy="42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10;p44"/>
          <p:cNvSpPr/>
          <p:nvPr/>
        </p:nvSpPr>
        <p:spPr>
          <a:xfrm rot="5400000">
            <a:off x="12352419" y="2121523"/>
            <a:ext cx="425873" cy="425022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Google Shape;11;p44"/>
          <p:cNvSpPr/>
          <p:nvPr/>
        </p:nvSpPr>
        <p:spPr>
          <a:xfrm rot="5400000">
            <a:off x="12352419" y="3390893"/>
            <a:ext cx="425873" cy="42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Google Shape;12;p44"/>
          <p:cNvSpPr/>
          <p:nvPr/>
        </p:nvSpPr>
        <p:spPr>
          <a:xfrm rot="5400000">
            <a:off x="12352419" y="2544776"/>
            <a:ext cx="425873" cy="425022"/>
          </a:xfrm>
          <a:prstGeom prst="rect">
            <a:avLst/>
          </a:prstGeom>
          <a:solidFill>
            <a:srgbClr val="525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Google Shape;13;p44"/>
          <p:cNvSpPr/>
          <p:nvPr/>
        </p:nvSpPr>
        <p:spPr>
          <a:xfrm rot="5400000">
            <a:off x="12352419" y="4661716"/>
            <a:ext cx="425873" cy="425800"/>
          </a:xfrm>
          <a:prstGeom prst="rect">
            <a:avLst/>
          </a:prstGeom>
          <a:solidFill>
            <a:srgbClr val="FDD5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" name="Google Shape;14;p44"/>
          <p:cNvSpPr/>
          <p:nvPr/>
        </p:nvSpPr>
        <p:spPr>
          <a:xfrm rot="5400000">
            <a:off x="12355065" y="4236584"/>
            <a:ext cx="425095" cy="4250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" name="Google Shape;15;p44"/>
          <p:cNvSpPr/>
          <p:nvPr/>
        </p:nvSpPr>
        <p:spPr>
          <a:xfrm rot="5400000">
            <a:off x="12352419" y="2968029"/>
            <a:ext cx="425873" cy="425022"/>
          </a:xfrm>
          <a:prstGeom prst="rect">
            <a:avLst/>
          </a:prstGeom>
          <a:solidFill>
            <a:srgbClr val="7B7B7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" name="Google Shape;16;p44"/>
          <p:cNvSpPr/>
          <p:nvPr/>
        </p:nvSpPr>
        <p:spPr>
          <a:xfrm rot="5400000">
            <a:off x="12351211" y="1245"/>
            <a:ext cx="428289" cy="42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" name="Google Shape;17;p44"/>
          <p:cNvSpPr/>
          <p:nvPr/>
        </p:nvSpPr>
        <p:spPr>
          <a:xfrm rot="5400000">
            <a:off x="12352419" y="426095"/>
            <a:ext cx="425873" cy="4250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" name="Google Shape;18;p44"/>
          <p:cNvSpPr/>
          <p:nvPr/>
        </p:nvSpPr>
        <p:spPr>
          <a:xfrm rot="5400000">
            <a:off x="12352808" y="3814146"/>
            <a:ext cx="425095" cy="42502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" name="Google Shape;19;p44"/>
          <p:cNvSpPr/>
          <p:nvPr/>
        </p:nvSpPr>
        <p:spPr>
          <a:xfrm rot="5400000">
            <a:off x="12352419" y="849348"/>
            <a:ext cx="425873" cy="42502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" name="Google Shape;20;p44"/>
          <p:cNvSpPr/>
          <p:nvPr/>
        </p:nvSpPr>
        <p:spPr>
          <a:xfrm rot="5400000">
            <a:off x="12352419" y="1272601"/>
            <a:ext cx="425873" cy="4250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" name="Google Shape;21;p4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46113" y="6574596"/>
            <a:ext cx="953635" cy="2270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44"/>
          <p:cNvCxnSpPr/>
          <p:nvPr/>
        </p:nvCxnSpPr>
        <p:spPr>
          <a:xfrm>
            <a:off x="1942196" y="6670282"/>
            <a:ext cx="8876617" cy="17842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4128">
          <p15:clr>
            <a:srgbClr val="F26B43"/>
          </p15:clr>
        </p15:guide>
        <p15:guide id="4" pos="647">
          <p15:clr>
            <a:srgbClr val="F26B43"/>
          </p15:clr>
        </p15:guide>
        <p15:guide id="5" pos="407">
          <p15:clr>
            <a:srgbClr val="F26B43"/>
          </p15:clr>
        </p15:guide>
        <p15:guide id="6" pos="7271">
          <p15:clr>
            <a:srgbClr val="F26B43"/>
          </p15:clr>
        </p15:guide>
        <p15:guide id="7" pos="7055">
          <p15:clr>
            <a:srgbClr val="F26B43"/>
          </p15:clr>
        </p15:guide>
        <p15:guide id="8" orient="horz" pos="216">
          <p15:clr>
            <a:srgbClr val="F26B43"/>
          </p15:clr>
        </p15:guide>
        <p15:guide id="9" orient="horz" pos="624">
          <p15:clr>
            <a:srgbClr val="F26B43"/>
          </p15:clr>
        </p15:guide>
        <p15:guide id="10" orient="horz" pos="1944">
          <p15:clr>
            <a:srgbClr val="F26B43"/>
          </p15:clr>
        </p15:guide>
        <p15:guide id="11" orient="horz" pos="2376">
          <p15:clr>
            <a:srgbClr val="F26B43"/>
          </p15:clr>
        </p15:guide>
        <p15:guide id="12" pos="4031">
          <p15:clr>
            <a:srgbClr val="F26B43"/>
          </p15:clr>
        </p15:guide>
        <p15:guide id="13" pos="1703">
          <p15:clr>
            <a:srgbClr val="F26B43"/>
          </p15:clr>
        </p15:guide>
        <p15:guide id="14" pos="2567">
          <p15:clr>
            <a:srgbClr val="F26B43"/>
          </p15:clr>
        </p15:guide>
        <p15:guide id="15" pos="5111">
          <p15:clr>
            <a:srgbClr val="F26B43"/>
          </p15:clr>
        </p15:guide>
        <p15:guide id="16" pos="5975">
          <p15:clr>
            <a:srgbClr val="F26B43"/>
          </p15:clr>
        </p15:guide>
        <p15:guide id="17" pos="3647">
          <p15:clr>
            <a:srgbClr val="F26B43"/>
          </p15:clr>
        </p15:guide>
        <p15:guide id="18" orient="horz" pos="3912">
          <p15:clr>
            <a:srgbClr val="F26B43"/>
          </p15:clr>
        </p15:guide>
        <p15:guide id="19" orient="horz" pos="105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3"/>
          <p:cNvSpPr txBox="1"/>
          <p:nvPr>
            <p:ph idx="12" type="sldNum"/>
          </p:nvPr>
        </p:nvSpPr>
        <p:spPr>
          <a:xfrm>
            <a:off x="8807451" y="6496640"/>
            <a:ext cx="2741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0BEE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0BEE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0BEE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0BEE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0BEE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0BEE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0BEE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0BEE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0BEE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43"/>
          <p:cNvSpPr txBox="1"/>
          <p:nvPr>
            <p:ph idx="1" type="body"/>
          </p:nvPr>
        </p:nvSpPr>
        <p:spPr>
          <a:xfrm>
            <a:off x="838200" y="1676400"/>
            <a:ext cx="10512425" cy="4500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2525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2525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2525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2525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2525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2525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2525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2525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2525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2525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3" name="Google Shape;93;p43"/>
          <p:cNvSpPr txBox="1"/>
          <p:nvPr>
            <p:ph type="title"/>
          </p:nvPr>
        </p:nvSpPr>
        <p:spPr>
          <a:xfrm>
            <a:off x="543425" y="9625"/>
            <a:ext cx="10512425" cy="7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ckwell"/>
              <a:buNone/>
              <a:defRPr b="0" i="0" sz="4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43"/>
          <p:cNvSpPr/>
          <p:nvPr/>
        </p:nvSpPr>
        <p:spPr>
          <a:xfrm rot="5400000">
            <a:off x="12351211" y="1696673"/>
            <a:ext cx="428289" cy="42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5" name="Google Shape;95;p43"/>
          <p:cNvSpPr/>
          <p:nvPr/>
        </p:nvSpPr>
        <p:spPr>
          <a:xfrm rot="5400000">
            <a:off x="12352419" y="2121523"/>
            <a:ext cx="425873" cy="425022"/>
          </a:xfrm>
          <a:prstGeom prst="rect">
            <a:avLst/>
          </a:prstGeom>
          <a:solidFill>
            <a:srgbClr val="030F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6" name="Google Shape;96;p43"/>
          <p:cNvSpPr/>
          <p:nvPr/>
        </p:nvSpPr>
        <p:spPr>
          <a:xfrm rot="5400000">
            <a:off x="12352419" y="3390893"/>
            <a:ext cx="425873" cy="42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7" name="Google Shape;97;p43"/>
          <p:cNvSpPr/>
          <p:nvPr/>
        </p:nvSpPr>
        <p:spPr>
          <a:xfrm rot="5400000">
            <a:off x="12352419" y="2544776"/>
            <a:ext cx="425873" cy="425022"/>
          </a:xfrm>
          <a:prstGeom prst="rect">
            <a:avLst/>
          </a:prstGeom>
          <a:solidFill>
            <a:srgbClr val="525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8" name="Google Shape;98;p43"/>
          <p:cNvSpPr/>
          <p:nvPr/>
        </p:nvSpPr>
        <p:spPr>
          <a:xfrm rot="5400000">
            <a:off x="12352419" y="4661716"/>
            <a:ext cx="425873" cy="425800"/>
          </a:xfrm>
          <a:prstGeom prst="rect">
            <a:avLst/>
          </a:prstGeom>
          <a:solidFill>
            <a:srgbClr val="FDD5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9" name="Google Shape;99;p43"/>
          <p:cNvSpPr/>
          <p:nvPr/>
        </p:nvSpPr>
        <p:spPr>
          <a:xfrm rot="5400000">
            <a:off x="12355065" y="4236584"/>
            <a:ext cx="425095" cy="4250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0" name="Google Shape;100;p43"/>
          <p:cNvSpPr/>
          <p:nvPr/>
        </p:nvSpPr>
        <p:spPr>
          <a:xfrm rot="5400000">
            <a:off x="12352419" y="2968029"/>
            <a:ext cx="425873" cy="425022"/>
          </a:xfrm>
          <a:prstGeom prst="rect">
            <a:avLst/>
          </a:prstGeom>
          <a:solidFill>
            <a:srgbClr val="7B7B7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1" name="Google Shape;101;p43"/>
          <p:cNvSpPr/>
          <p:nvPr/>
        </p:nvSpPr>
        <p:spPr>
          <a:xfrm rot="5400000">
            <a:off x="12351211" y="1245"/>
            <a:ext cx="428289" cy="42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2" name="Google Shape;102;p43"/>
          <p:cNvSpPr/>
          <p:nvPr/>
        </p:nvSpPr>
        <p:spPr>
          <a:xfrm rot="5400000">
            <a:off x="12352419" y="426095"/>
            <a:ext cx="425873" cy="4250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3" name="Google Shape;103;p43"/>
          <p:cNvSpPr/>
          <p:nvPr/>
        </p:nvSpPr>
        <p:spPr>
          <a:xfrm rot="5400000">
            <a:off x="12352808" y="3814146"/>
            <a:ext cx="425095" cy="4250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4" name="Google Shape;104;p43"/>
          <p:cNvSpPr/>
          <p:nvPr/>
        </p:nvSpPr>
        <p:spPr>
          <a:xfrm rot="5400000">
            <a:off x="12352419" y="849348"/>
            <a:ext cx="425873" cy="42502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5" name="Google Shape;105;p43"/>
          <p:cNvSpPr/>
          <p:nvPr/>
        </p:nvSpPr>
        <p:spPr>
          <a:xfrm rot="5400000">
            <a:off x="12352419" y="1272601"/>
            <a:ext cx="425873" cy="4250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6" name="Google Shape;106;p4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46113" y="6574596"/>
            <a:ext cx="953635" cy="2270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43"/>
          <p:cNvCxnSpPr/>
          <p:nvPr/>
        </p:nvCxnSpPr>
        <p:spPr>
          <a:xfrm>
            <a:off x="1942196" y="6670282"/>
            <a:ext cx="8876617" cy="17842"/>
          </a:xfrm>
          <a:prstGeom prst="straightConnector1">
            <a:avLst/>
          </a:prstGeom>
          <a:noFill/>
          <a:ln cap="flat" cmpd="sng" w="19050">
            <a:solidFill>
              <a:srgbClr val="9FD3F0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4128">
          <p15:clr>
            <a:srgbClr val="F26B43"/>
          </p15:clr>
        </p15:guide>
        <p15:guide id="4" pos="647">
          <p15:clr>
            <a:srgbClr val="F26B43"/>
          </p15:clr>
        </p15:guide>
        <p15:guide id="5" pos="407">
          <p15:clr>
            <a:srgbClr val="F26B43"/>
          </p15:clr>
        </p15:guide>
        <p15:guide id="6" pos="7271">
          <p15:clr>
            <a:srgbClr val="F26B43"/>
          </p15:clr>
        </p15:guide>
        <p15:guide id="7" pos="7055">
          <p15:clr>
            <a:srgbClr val="F26B43"/>
          </p15:clr>
        </p15:guide>
        <p15:guide id="8" orient="horz" pos="216">
          <p15:clr>
            <a:srgbClr val="F26B43"/>
          </p15:clr>
        </p15:guide>
        <p15:guide id="9" orient="horz" pos="624">
          <p15:clr>
            <a:srgbClr val="F26B43"/>
          </p15:clr>
        </p15:guide>
        <p15:guide id="10" orient="horz" pos="1944">
          <p15:clr>
            <a:srgbClr val="F26B43"/>
          </p15:clr>
        </p15:guide>
        <p15:guide id="11" orient="horz" pos="2376">
          <p15:clr>
            <a:srgbClr val="F26B43"/>
          </p15:clr>
        </p15:guide>
        <p15:guide id="12" pos="4031">
          <p15:clr>
            <a:srgbClr val="F26B43"/>
          </p15:clr>
        </p15:guide>
        <p15:guide id="13" pos="1703">
          <p15:clr>
            <a:srgbClr val="F26B43"/>
          </p15:clr>
        </p15:guide>
        <p15:guide id="14" pos="2567">
          <p15:clr>
            <a:srgbClr val="F26B43"/>
          </p15:clr>
        </p15:guide>
        <p15:guide id="15" pos="5111">
          <p15:clr>
            <a:srgbClr val="F26B43"/>
          </p15:clr>
        </p15:guide>
        <p15:guide id="16" pos="5975">
          <p15:clr>
            <a:srgbClr val="F26B43"/>
          </p15:clr>
        </p15:guide>
        <p15:guide id="17" pos="3647">
          <p15:clr>
            <a:srgbClr val="F26B43"/>
          </p15:clr>
        </p15:guide>
        <p15:guide id="18" orient="horz" pos="3912">
          <p15:clr>
            <a:srgbClr val="F26B43"/>
          </p15:clr>
        </p15:guide>
        <p15:guide id="19" orient="horz" pos="10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20" Type="http://schemas.openxmlformats.org/officeDocument/2006/relationships/image" Target="../media/image24.png"/><Relationship Id="rId11" Type="http://schemas.openxmlformats.org/officeDocument/2006/relationships/image" Target="../media/image3.png"/><Relationship Id="rId22" Type="http://schemas.openxmlformats.org/officeDocument/2006/relationships/image" Target="../media/image20.png"/><Relationship Id="rId10" Type="http://schemas.openxmlformats.org/officeDocument/2006/relationships/image" Target="../media/image8.png"/><Relationship Id="rId21" Type="http://schemas.openxmlformats.org/officeDocument/2006/relationships/image" Target="../media/image22.png"/><Relationship Id="rId13" Type="http://schemas.openxmlformats.org/officeDocument/2006/relationships/image" Target="../media/image15.png"/><Relationship Id="rId24" Type="http://schemas.openxmlformats.org/officeDocument/2006/relationships/image" Target="../media/image6.png"/><Relationship Id="rId12" Type="http://schemas.openxmlformats.org/officeDocument/2006/relationships/image" Target="../media/image5.png"/><Relationship Id="rId23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4.png"/><Relationship Id="rId15" Type="http://schemas.openxmlformats.org/officeDocument/2006/relationships/image" Target="../media/image17.png"/><Relationship Id="rId14" Type="http://schemas.openxmlformats.org/officeDocument/2006/relationships/image" Target="../media/image26.png"/><Relationship Id="rId17" Type="http://schemas.openxmlformats.org/officeDocument/2006/relationships/image" Target="../media/image19.png"/><Relationship Id="rId16" Type="http://schemas.openxmlformats.org/officeDocument/2006/relationships/image" Target="../media/image16.png"/><Relationship Id="rId5" Type="http://schemas.openxmlformats.org/officeDocument/2006/relationships/image" Target="../media/image11.png"/><Relationship Id="rId19" Type="http://schemas.openxmlformats.org/officeDocument/2006/relationships/image" Target="../media/image25.png"/><Relationship Id="rId6" Type="http://schemas.openxmlformats.org/officeDocument/2006/relationships/image" Target="../media/image7.png"/><Relationship Id="rId18" Type="http://schemas.openxmlformats.org/officeDocument/2006/relationships/image" Target="../media/image18.png"/><Relationship Id="rId7" Type="http://schemas.openxmlformats.org/officeDocument/2006/relationships/image" Target="../media/image9.png"/><Relationship Id="rId8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20" Type="http://schemas.openxmlformats.org/officeDocument/2006/relationships/image" Target="../media/image24.png"/><Relationship Id="rId11" Type="http://schemas.openxmlformats.org/officeDocument/2006/relationships/image" Target="../media/image3.png"/><Relationship Id="rId22" Type="http://schemas.openxmlformats.org/officeDocument/2006/relationships/image" Target="../media/image20.png"/><Relationship Id="rId10" Type="http://schemas.openxmlformats.org/officeDocument/2006/relationships/image" Target="../media/image8.png"/><Relationship Id="rId21" Type="http://schemas.openxmlformats.org/officeDocument/2006/relationships/image" Target="../media/image22.png"/><Relationship Id="rId13" Type="http://schemas.openxmlformats.org/officeDocument/2006/relationships/image" Target="../media/image15.png"/><Relationship Id="rId24" Type="http://schemas.openxmlformats.org/officeDocument/2006/relationships/image" Target="../media/image6.png"/><Relationship Id="rId12" Type="http://schemas.openxmlformats.org/officeDocument/2006/relationships/image" Target="../media/image5.png"/><Relationship Id="rId23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4.png"/><Relationship Id="rId15" Type="http://schemas.openxmlformats.org/officeDocument/2006/relationships/image" Target="../media/image17.png"/><Relationship Id="rId14" Type="http://schemas.openxmlformats.org/officeDocument/2006/relationships/image" Target="../media/image26.png"/><Relationship Id="rId17" Type="http://schemas.openxmlformats.org/officeDocument/2006/relationships/image" Target="../media/image19.png"/><Relationship Id="rId16" Type="http://schemas.openxmlformats.org/officeDocument/2006/relationships/image" Target="../media/image16.png"/><Relationship Id="rId5" Type="http://schemas.openxmlformats.org/officeDocument/2006/relationships/image" Target="../media/image11.png"/><Relationship Id="rId19" Type="http://schemas.openxmlformats.org/officeDocument/2006/relationships/image" Target="../media/image25.png"/><Relationship Id="rId6" Type="http://schemas.openxmlformats.org/officeDocument/2006/relationships/image" Target="../media/image7.png"/><Relationship Id="rId18" Type="http://schemas.openxmlformats.org/officeDocument/2006/relationships/image" Target="../media/image18.png"/><Relationship Id="rId7" Type="http://schemas.openxmlformats.org/officeDocument/2006/relationships/image" Target="../media/image9.png"/><Relationship Id="rId8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20" Type="http://schemas.openxmlformats.org/officeDocument/2006/relationships/image" Target="../media/image24.png"/><Relationship Id="rId11" Type="http://schemas.openxmlformats.org/officeDocument/2006/relationships/image" Target="../media/image3.png"/><Relationship Id="rId22" Type="http://schemas.openxmlformats.org/officeDocument/2006/relationships/image" Target="../media/image20.png"/><Relationship Id="rId10" Type="http://schemas.openxmlformats.org/officeDocument/2006/relationships/image" Target="../media/image8.png"/><Relationship Id="rId21" Type="http://schemas.openxmlformats.org/officeDocument/2006/relationships/image" Target="../media/image22.png"/><Relationship Id="rId13" Type="http://schemas.openxmlformats.org/officeDocument/2006/relationships/image" Target="../media/image15.png"/><Relationship Id="rId24" Type="http://schemas.openxmlformats.org/officeDocument/2006/relationships/image" Target="../media/image6.png"/><Relationship Id="rId12" Type="http://schemas.openxmlformats.org/officeDocument/2006/relationships/image" Target="../media/image5.png"/><Relationship Id="rId23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4.png"/><Relationship Id="rId15" Type="http://schemas.openxmlformats.org/officeDocument/2006/relationships/image" Target="../media/image17.png"/><Relationship Id="rId14" Type="http://schemas.openxmlformats.org/officeDocument/2006/relationships/image" Target="../media/image26.png"/><Relationship Id="rId17" Type="http://schemas.openxmlformats.org/officeDocument/2006/relationships/image" Target="../media/image19.png"/><Relationship Id="rId16" Type="http://schemas.openxmlformats.org/officeDocument/2006/relationships/image" Target="../media/image16.png"/><Relationship Id="rId5" Type="http://schemas.openxmlformats.org/officeDocument/2006/relationships/image" Target="../media/image11.png"/><Relationship Id="rId19" Type="http://schemas.openxmlformats.org/officeDocument/2006/relationships/image" Target="../media/image25.png"/><Relationship Id="rId6" Type="http://schemas.openxmlformats.org/officeDocument/2006/relationships/image" Target="../media/image7.png"/><Relationship Id="rId18" Type="http://schemas.openxmlformats.org/officeDocument/2006/relationships/image" Target="../media/image18.png"/><Relationship Id="rId7" Type="http://schemas.openxmlformats.org/officeDocument/2006/relationships/image" Target="../media/image9.png"/><Relationship Id="rId8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20" Type="http://schemas.openxmlformats.org/officeDocument/2006/relationships/image" Target="../media/image24.png"/><Relationship Id="rId11" Type="http://schemas.openxmlformats.org/officeDocument/2006/relationships/image" Target="../media/image3.png"/><Relationship Id="rId22" Type="http://schemas.openxmlformats.org/officeDocument/2006/relationships/image" Target="../media/image23.png"/><Relationship Id="rId10" Type="http://schemas.openxmlformats.org/officeDocument/2006/relationships/image" Target="../media/image8.png"/><Relationship Id="rId21" Type="http://schemas.openxmlformats.org/officeDocument/2006/relationships/image" Target="../media/image22.png"/><Relationship Id="rId13" Type="http://schemas.openxmlformats.org/officeDocument/2006/relationships/image" Target="../media/image15.png"/><Relationship Id="rId24" Type="http://schemas.openxmlformats.org/officeDocument/2006/relationships/image" Target="../media/image6.png"/><Relationship Id="rId12" Type="http://schemas.openxmlformats.org/officeDocument/2006/relationships/image" Target="../media/image5.png"/><Relationship Id="rId23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4.png"/><Relationship Id="rId15" Type="http://schemas.openxmlformats.org/officeDocument/2006/relationships/image" Target="../media/image17.png"/><Relationship Id="rId14" Type="http://schemas.openxmlformats.org/officeDocument/2006/relationships/image" Target="../media/image26.png"/><Relationship Id="rId17" Type="http://schemas.openxmlformats.org/officeDocument/2006/relationships/image" Target="../media/image19.png"/><Relationship Id="rId16" Type="http://schemas.openxmlformats.org/officeDocument/2006/relationships/image" Target="../media/image16.png"/><Relationship Id="rId5" Type="http://schemas.openxmlformats.org/officeDocument/2006/relationships/image" Target="../media/image11.png"/><Relationship Id="rId19" Type="http://schemas.openxmlformats.org/officeDocument/2006/relationships/image" Target="../media/image25.png"/><Relationship Id="rId6" Type="http://schemas.openxmlformats.org/officeDocument/2006/relationships/image" Target="../media/image7.png"/><Relationship Id="rId18" Type="http://schemas.openxmlformats.org/officeDocument/2006/relationships/image" Target="../media/image18.png"/><Relationship Id="rId7" Type="http://schemas.openxmlformats.org/officeDocument/2006/relationships/image" Target="../media/image9.png"/><Relationship Id="rId8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2.png"/><Relationship Id="rId6" Type="http://schemas.openxmlformats.org/officeDocument/2006/relationships/image" Target="../media/image20.png"/><Relationship Id="rId7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microsoft.com/en-us/azure/expressroute/expressroute-locations#location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image" Target="../media/image25.png"/><Relationship Id="rId11" Type="http://schemas.openxmlformats.org/officeDocument/2006/relationships/image" Target="../media/image8.png"/><Relationship Id="rId22" Type="http://schemas.openxmlformats.org/officeDocument/2006/relationships/image" Target="../media/image22.png"/><Relationship Id="rId10" Type="http://schemas.openxmlformats.org/officeDocument/2006/relationships/image" Target="../media/image4.png"/><Relationship Id="rId21" Type="http://schemas.openxmlformats.org/officeDocument/2006/relationships/image" Target="../media/image24.png"/><Relationship Id="rId13" Type="http://schemas.openxmlformats.org/officeDocument/2006/relationships/image" Target="../media/image5.png"/><Relationship Id="rId24" Type="http://schemas.openxmlformats.org/officeDocument/2006/relationships/image" Target="../media/image23.png"/><Relationship Id="rId12" Type="http://schemas.openxmlformats.org/officeDocument/2006/relationships/image" Target="../media/image3.png"/><Relationship Id="rId23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21.png"/><Relationship Id="rId15" Type="http://schemas.openxmlformats.org/officeDocument/2006/relationships/image" Target="../media/image26.png"/><Relationship Id="rId14" Type="http://schemas.openxmlformats.org/officeDocument/2006/relationships/image" Target="../media/image15.png"/><Relationship Id="rId17" Type="http://schemas.openxmlformats.org/officeDocument/2006/relationships/image" Target="../media/image16.png"/><Relationship Id="rId16" Type="http://schemas.openxmlformats.org/officeDocument/2006/relationships/image" Target="../media/image17.png"/><Relationship Id="rId5" Type="http://schemas.openxmlformats.org/officeDocument/2006/relationships/image" Target="../media/image11.png"/><Relationship Id="rId19" Type="http://schemas.openxmlformats.org/officeDocument/2006/relationships/image" Target="../media/image18.png"/><Relationship Id="rId6" Type="http://schemas.openxmlformats.org/officeDocument/2006/relationships/image" Target="../media/image6.png"/><Relationship Id="rId18" Type="http://schemas.openxmlformats.org/officeDocument/2006/relationships/image" Target="../media/image19.png"/><Relationship Id="rId7" Type="http://schemas.openxmlformats.org/officeDocument/2006/relationships/image" Target="../media/image7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25.png"/><Relationship Id="rId11" Type="http://schemas.openxmlformats.org/officeDocument/2006/relationships/image" Target="../media/image8.png"/><Relationship Id="rId22" Type="http://schemas.openxmlformats.org/officeDocument/2006/relationships/image" Target="../media/image22.png"/><Relationship Id="rId10" Type="http://schemas.openxmlformats.org/officeDocument/2006/relationships/image" Target="../media/image4.png"/><Relationship Id="rId21" Type="http://schemas.openxmlformats.org/officeDocument/2006/relationships/image" Target="../media/image24.png"/><Relationship Id="rId13" Type="http://schemas.openxmlformats.org/officeDocument/2006/relationships/image" Target="../media/image5.png"/><Relationship Id="rId24" Type="http://schemas.openxmlformats.org/officeDocument/2006/relationships/image" Target="../media/image23.png"/><Relationship Id="rId12" Type="http://schemas.openxmlformats.org/officeDocument/2006/relationships/image" Target="../media/image3.png"/><Relationship Id="rId23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21.png"/><Relationship Id="rId15" Type="http://schemas.openxmlformats.org/officeDocument/2006/relationships/image" Target="../media/image26.png"/><Relationship Id="rId14" Type="http://schemas.openxmlformats.org/officeDocument/2006/relationships/image" Target="../media/image15.png"/><Relationship Id="rId17" Type="http://schemas.openxmlformats.org/officeDocument/2006/relationships/image" Target="../media/image16.png"/><Relationship Id="rId16" Type="http://schemas.openxmlformats.org/officeDocument/2006/relationships/image" Target="../media/image17.png"/><Relationship Id="rId5" Type="http://schemas.openxmlformats.org/officeDocument/2006/relationships/image" Target="../media/image11.png"/><Relationship Id="rId19" Type="http://schemas.openxmlformats.org/officeDocument/2006/relationships/image" Target="../media/image18.png"/><Relationship Id="rId6" Type="http://schemas.openxmlformats.org/officeDocument/2006/relationships/image" Target="../media/image6.png"/><Relationship Id="rId18" Type="http://schemas.openxmlformats.org/officeDocument/2006/relationships/image" Target="../media/image19.png"/><Relationship Id="rId7" Type="http://schemas.openxmlformats.org/officeDocument/2006/relationships/image" Target="../media/image7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image" Target="../media/image24.png"/><Relationship Id="rId11" Type="http://schemas.openxmlformats.org/officeDocument/2006/relationships/image" Target="../media/image3.png"/><Relationship Id="rId22" Type="http://schemas.openxmlformats.org/officeDocument/2006/relationships/image" Target="../media/image6.png"/><Relationship Id="rId10" Type="http://schemas.openxmlformats.org/officeDocument/2006/relationships/image" Target="../media/image8.png"/><Relationship Id="rId21" Type="http://schemas.openxmlformats.org/officeDocument/2006/relationships/image" Target="../media/image22.png"/><Relationship Id="rId13" Type="http://schemas.openxmlformats.org/officeDocument/2006/relationships/image" Target="../media/image15.png"/><Relationship Id="rId24" Type="http://schemas.openxmlformats.org/officeDocument/2006/relationships/image" Target="../media/image20.png"/><Relationship Id="rId12" Type="http://schemas.openxmlformats.org/officeDocument/2006/relationships/image" Target="../media/image5.png"/><Relationship Id="rId23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4.png"/><Relationship Id="rId15" Type="http://schemas.openxmlformats.org/officeDocument/2006/relationships/image" Target="../media/image17.png"/><Relationship Id="rId14" Type="http://schemas.openxmlformats.org/officeDocument/2006/relationships/image" Target="../media/image26.png"/><Relationship Id="rId17" Type="http://schemas.openxmlformats.org/officeDocument/2006/relationships/image" Target="../media/image19.png"/><Relationship Id="rId16" Type="http://schemas.openxmlformats.org/officeDocument/2006/relationships/image" Target="../media/image16.png"/><Relationship Id="rId5" Type="http://schemas.openxmlformats.org/officeDocument/2006/relationships/image" Target="../media/image11.png"/><Relationship Id="rId19" Type="http://schemas.openxmlformats.org/officeDocument/2006/relationships/image" Target="../media/image25.png"/><Relationship Id="rId6" Type="http://schemas.openxmlformats.org/officeDocument/2006/relationships/image" Target="../media/image7.png"/><Relationship Id="rId18" Type="http://schemas.openxmlformats.org/officeDocument/2006/relationships/image" Target="../media/image18.png"/><Relationship Id="rId7" Type="http://schemas.openxmlformats.org/officeDocument/2006/relationships/image" Target="../media/image9.png"/><Relationship Id="rId8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20" Type="http://schemas.openxmlformats.org/officeDocument/2006/relationships/image" Target="../media/image24.png"/><Relationship Id="rId11" Type="http://schemas.openxmlformats.org/officeDocument/2006/relationships/image" Target="../media/image3.png"/><Relationship Id="rId22" Type="http://schemas.openxmlformats.org/officeDocument/2006/relationships/image" Target="../media/image20.png"/><Relationship Id="rId10" Type="http://schemas.openxmlformats.org/officeDocument/2006/relationships/image" Target="../media/image8.png"/><Relationship Id="rId21" Type="http://schemas.openxmlformats.org/officeDocument/2006/relationships/image" Target="../media/image22.png"/><Relationship Id="rId13" Type="http://schemas.openxmlformats.org/officeDocument/2006/relationships/image" Target="../media/image15.png"/><Relationship Id="rId24" Type="http://schemas.openxmlformats.org/officeDocument/2006/relationships/image" Target="../media/image6.png"/><Relationship Id="rId12" Type="http://schemas.openxmlformats.org/officeDocument/2006/relationships/image" Target="../media/image5.png"/><Relationship Id="rId23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4.png"/><Relationship Id="rId15" Type="http://schemas.openxmlformats.org/officeDocument/2006/relationships/image" Target="../media/image17.png"/><Relationship Id="rId14" Type="http://schemas.openxmlformats.org/officeDocument/2006/relationships/image" Target="../media/image26.png"/><Relationship Id="rId17" Type="http://schemas.openxmlformats.org/officeDocument/2006/relationships/image" Target="../media/image19.png"/><Relationship Id="rId16" Type="http://schemas.openxmlformats.org/officeDocument/2006/relationships/image" Target="../media/image16.png"/><Relationship Id="rId5" Type="http://schemas.openxmlformats.org/officeDocument/2006/relationships/image" Target="../media/image11.png"/><Relationship Id="rId19" Type="http://schemas.openxmlformats.org/officeDocument/2006/relationships/image" Target="../media/image25.png"/><Relationship Id="rId6" Type="http://schemas.openxmlformats.org/officeDocument/2006/relationships/image" Target="../media/image7.png"/><Relationship Id="rId18" Type="http://schemas.openxmlformats.org/officeDocument/2006/relationships/image" Target="../media/image18.png"/><Relationship Id="rId7" Type="http://schemas.openxmlformats.org/officeDocument/2006/relationships/image" Target="../media/image9.png"/><Relationship Id="rId8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2.png"/><Relationship Id="rId6" Type="http://schemas.openxmlformats.org/officeDocument/2006/relationships/image" Target="../media/image20.png"/><Relationship Id="rId7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"/>
          <p:cNvSpPr txBox="1"/>
          <p:nvPr>
            <p:ph idx="1" type="body"/>
          </p:nvPr>
        </p:nvSpPr>
        <p:spPr>
          <a:xfrm>
            <a:off x="668344" y="2949021"/>
            <a:ext cx="7037387" cy="101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9" name="Google Shape;279;p15"/>
          <p:cNvSpPr txBox="1"/>
          <p:nvPr>
            <p:ph type="title"/>
          </p:nvPr>
        </p:nvSpPr>
        <p:spPr>
          <a:xfrm>
            <a:off x="668344" y="3396416"/>
            <a:ext cx="8904281" cy="1434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ckwell"/>
              <a:buNone/>
            </a:pPr>
            <a:r>
              <a:rPr lang="en-US"/>
              <a:t>SoA – ExpressRoute Architectures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5"/>
          <p:cNvSpPr/>
          <p:nvPr/>
        </p:nvSpPr>
        <p:spPr>
          <a:xfrm>
            <a:off x="1352927" y="4610578"/>
            <a:ext cx="1935595" cy="786886"/>
          </a:xfrm>
          <a:prstGeom prst="roundRect">
            <a:avLst>
              <a:gd fmla="val 16667" name="adj"/>
            </a:avLst>
          </a:prstGeom>
          <a:solidFill>
            <a:srgbClr val="E0F5F3"/>
          </a:solidFill>
          <a:ln cap="sq" cmpd="sng" w="1905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4"/>
              <a:buFont typeface="Arial"/>
              <a:buNone/>
            </a:pPr>
            <a:r>
              <a:t/>
            </a:r>
            <a:endParaRPr b="0" i="0" sz="1764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22" name="Google Shape;922;p5"/>
          <p:cNvSpPr txBox="1"/>
          <p:nvPr/>
        </p:nvSpPr>
        <p:spPr>
          <a:xfrm>
            <a:off x="1358907" y="4747084"/>
            <a:ext cx="1719676" cy="617819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Dedicated</a:t>
            </a:r>
            <a:br>
              <a:rPr b="0" i="0" lang="en-US" sz="1371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1" i="0" lang="en-US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SoA, AVS, etc</a:t>
            </a:r>
            <a:endParaRPr b="1" i="0" sz="1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3" name="Google Shape;923;p5"/>
          <p:cNvGraphicFramePr/>
          <p:nvPr/>
        </p:nvGraphicFramePr>
        <p:xfrm>
          <a:off x="6750050" y="7267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{D444383E-C948-4205-A81D-E32E99B6071C}</a:tableStyleId>
              </a:tblPr>
              <a:tblGrid>
                <a:gridCol w="3170075"/>
                <a:gridCol w="1225200"/>
                <a:gridCol w="1017950"/>
              </a:tblGrid>
              <a:tr h="21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Scenario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Skytap Integrated 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ExR Circuit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Customer 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ExR Circuit 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</a:tr>
              <a:tr h="21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  <a:t>7. Skytap SDN &lt;-&gt; Az Dedicated + On-Prem: </a:t>
                      </a:r>
                      <a:b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</a:br>
                      <a: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  <a:t>Different Region/</a:t>
                      </a:r>
                      <a:r>
                        <a:rPr b="1" lang="en-US" sz="900" u="none" cap="none" strike="noStrike">
                          <a:solidFill>
                            <a:schemeClr val="accent4"/>
                          </a:solidFill>
                        </a:rPr>
                        <a:t>Different</a:t>
                      </a:r>
                      <a: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  <a:t> Geopolitical Region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45700" marB="457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  <a:t>X</a:t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</a:tr>
            </a:tbl>
          </a:graphicData>
        </a:graphic>
      </p:graphicFrame>
      <p:sp>
        <p:nvSpPr>
          <p:cNvPr id="924" name="Google Shape;924;p5"/>
          <p:cNvSpPr txBox="1"/>
          <p:nvPr>
            <p:ph type="title"/>
          </p:nvPr>
        </p:nvSpPr>
        <p:spPr>
          <a:xfrm>
            <a:off x="309053" y="188548"/>
            <a:ext cx="11303525" cy="48987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7. Skytap on Azure – On Prem + AVS to Skytap using Global Reach</a:t>
            </a:r>
            <a:endParaRPr/>
          </a:p>
        </p:txBody>
      </p:sp>
      <p:cxnSp>
        <p:nvCxnSpPr>
          <p:cNvPr id="925" name="Google Shape;925;p5"/>
          <p:cNvCxnSpPr/>
          <p:nvPr/>
        </p:nvCxnSpPr>
        <p:spPr>
          <a:xfrm>
            <a:off x="2163272" y="1616075"/>
            <a:ext cx="3807439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6" name="Google Shape;926;p5"/>
          <p:cNvSpPr txBox="1"/>
          <p:nvPr/>
        </p:nvSpPr>
        <p:spPr>
          <a:xfrm>
            <a:off x="9027101" y="4874517"/>
            <a:ext cx="1756922" cy="479269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Skytap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5"/>
          <p:cNvSpPr/>
          <p:nvPr/>
        </p:nvSpPr>
        <p:spPr>
          <a:xfrm>
            <a:off x="8479761" y="4699967"/>
            <a:ext cx="2516527" cy="767681"/>
          </a:xfrm>
          <a:prstGeom prst="roundRect">
            <a:avLst>
              <a:gd fmla="val 16667" name="adj"/>
            </a:avLst>
          </a:prstGeom>
          <a:noFill/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4"/>
              <a:buFont typeface="Arial"/>
              <a:buNone/>
            </a:pPr>
            <a:r>
              <a:t/>
            </a:r>
            <a:endParaRPr b="0" i="0" sz="1764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28" name="Google Shape;928;p5"/>
          <p:cNvSpPr/>
          <p:nvPr/>
        </p:nvSpPr>
        <p:spPr>
          <a:xfrm>
            <a:off x="1670224" y="734264"/>
            <a:ext cx="4807117" cy="1567173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F486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43325" lIns="179150" spcFirstLastPara="1" rIns="179150" wrap="square" tIns="143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2"/>
              <a:buFont typeface="Arial"/>
              <a:buNone/>
            </a:pPr>
            <a:r>
              <a:t/>
            </a:r>
            <a:endParaRPr b="0" i="0" sz="2352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29" name="Google Shape;929;p5"/>
          <p:cNvSpPr txBox="1"/>
          <p:nvPr/>
        </p:nvSpPr>
        <p:spPr>
          <a:xfrm>
            <a:off x="969611" y="2329571"/>
            <a:ext cx="1863143" cy="452153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5"/>
              <a:buFont typeface="Arial"/>
              <a:buNone/>
            </a:pPr>
            <a:r>
              <a:rPr b="1" i="0" lang="en-US" sz="1175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Datacenter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0" name="Google Shape;930;p5"/>
          <p:cNvGrpSpPr/>
          <p:nvPr/>
        </p:nvGrpSpPr>
        <p:grpSpPr>
          <a:xfrm>
            <a:off x="3054843" y="1057827"/>
            <a:ext cx="1549593" cy="467367"/>
            <a:chOff x="9635158" y="494787"/>
            <a:chExt cx="1581302" cy="476931"/>
          </a:xfrm>
        </p:grpSpPr>
        <p:sp>
          <p:nvSpPr>
            <p:cNvPr id="931" name="Google Shape;931;p5"/>
            <p:cNvSpPr/>
            <p:nvPr/>
          </p:nvSpPr>
          <p:spPr>
            <a:xfrm>
              <a:off x="9635158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2" name="Google Shape;932;p5"/>
            <p:cNvSpPr/>
            <p:nvPr/>
          </p:nvSpPr>
          <p:spPr>
            <a:xfrm>
              <a:off x="9664966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3" name="Google Shape;933;p5"/>
            <p:cNvSpPr/>
            <p:nvPr/>
          </p:nvSpPr>
          <p:spPr>
            <a:xfrm>
              <a:off x="9664966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4" name="Google Shape;934;p5"/>
            <p:cNvSpPr/>
            <p:nvPr/>
          </p:nvSpPr>
          <p:spPr>
            <a:xfrm>
              <a:off x="9664966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5" name="Google Shape;935;p5"/>
            <p:cNvSpPr/>
            <p:nvPr/>
          </p:nvSpPr>
          <p:spPr>
            <a:xfrm>
              <a:off x="9903725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6" name="Google Shape;936;p5"/>
            <p:cNvSpPr/>
            <p:nvPr/>
          </p:nvSpPr>
          <p:spPr>
            <a:xfrm>
              <a:off x="9933533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7" name="Google Shape;937;p5"/>
            <p:cNvSpPr/>
            <p:nvPr/>
          </p:nvSpPr>
          <p:spPr>
            <a:xfrm>
              <a:off x="9933533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8" name="Google Shape;938;p5"/>
            <p:cNvSpPr/>
            <p:nvPr/>
          </p:nvSpPr>
          <p:spPr>
            <a:xfrm>
              <a:off x="9933533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9" name="Google Shape;939;p5"/>
            <p:cNvSpPr/>
            <p:nvPr/>
          </p:nvSpPr>
          <p:spPr>
            <a:xfrm>
              <a:off x="10172292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0" name="Google Shape;940;p5"/>
            <p:cNvSpPr/>
            <p:nvPr/>
          </p:nvSpPr>
          <p:spPr>
            <a:xfrm>
              <a:off x="10202100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1" name="Google Shape;941;p5"/>
            <p:cNvSpPr/>
            <p:nvPr/>
          </p:nvSpPr>
          <p:spPr>
            <a:xfrm>
              <a:off x="10202100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2" name="Google Shape;942;p5"/>
            <p:cNvSpPr/>
            <p:nvPr/>
          </p:nvSpPr>
          <p:spPr>
            <a:xfrm>
              <a:off x="10202100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3" name="Google Shape;943;p5"/>
            <p:cNvSpPr/>
            <p:nvPr/>
          </p:nvSpPr>
          <p:spPr>
            <a:xfrm>
              <a:off x="10440859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4" name="Google Shape;944;p5"/>
            <p:cNvSpPr/>
            <p:nvPr/>
          </p:nvSpPr>
          <p:spPr>
            <a:xfrm>
              <a:off x="10470667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5" name="Google Shape;945;p5"/>
            <p:cNvSpPr/>
            <p:nvPr/>
          </p:nvSpPr>
          <p:spPr>
            <a:xfrm>
              <a:off x="10470667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6" name="Google Shape;946;p5"/>
            <p:cNvSpPr/>
            <p:nvPr/>
          </p:nvSpPr>
          <p:spPr>
            <a:xfrm>
              <a:off x="10470667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7" name="Google Shape;947;p5"/>
            <p:cNvSpPr/>
            <p:nvPr/>
          </p:nvSpPr>
          <p:spPr>
            <a:xfrm>
              <a:off x="10709426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8" name="Google Shape;948;p5"/>
            <p:cNvSpPr/>
            <p:nvPr/>
          </p:nvSpPr>
          <p:spPr>
            <a:xfrm>
              <a:off x="10739234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9" name="Google Shape;949;p5"/>
            <p:cNvSpPr/>
            <p:nvPr/>
          </p:nvSpPr>
          <p:spPr>
            <a:xfrm>
              <a:off x="10739234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0" name="Google Shape;950;p5"/>
            <p:cNvSpPr/>
            <p:nvPr/>
          </p:nvSpPr>
          <p:spPr>
            <a:xfrm>
              <a:off x="10739234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1" name="Google Shape;951;p5"/>
            <p:cNvSpPr/>
            <p:nvPr/>
          </p:nvSpPr>
          <p:spPr>
            <a:xfrm>
              <a:off x="10977994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2" name="Google Shape;952;p5"/>
            <p:cNvSpPr/>
            <p:nvPr/>
          </p:nvSpPr>
          <p:spPr>
            <a:xfrm>
              <a:off x="11007802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3" name="Google Shape;953;p5"/>
            <p:cNvSpPr/>
            <p:nvPr/>
          </p:nvSpPr>
          <p:spPr>
            <a:xfrm>
              <a:off x="11007802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4" name="Google Shape;954;p5"/>
            <p:cNvSpPr/>
            <p:nvPr/>
          </p:nvSpPr>
          <p:spPr>
            <a:xfrm>
              <a:off x="11007802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955" name="Google Shape;955;p5"/>
          <p:cNvSpPr txBox="1"/>
          <p:nvPr/>
        </p:nvSpPr>
        <p:spPr>
          <a:xfrm>
            <a:off x="6630692" y="4997736"/>
            <a:ext cx="1888779" cy="773359"/>
          </a:xfrm>
          <a:prstGeom prst="rect">
            <a:avLst/>
          </a:prstGeom>
          <a:noFill/>
          <a:ln>
            <a:noFill/>
          </a:ln>
        </p:spPr>
        <p:txBody>
          <a:bodyPr anchorCtr="0" anchor="t" bIns="194950" lIns="243700" spcFirstLastPara="1" rIns="243700" wrap="square" tIns="1949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Subscription(s)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6" name="Google Shape;95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7630367" y="4715503"/>
            <a:ext cx="430257" cy="430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7" name="Google Shape;95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9215" y="4622746"/>
            <a:ext cx="452914" cy="452914"/>
          </a:xfrm>
          <a:prstGeom prst="rect">
            <a:avLst/>
          </a:prstGeom>
          <a:noFill/>
          <a:ln>
            <a:noFill/>
          </a:ln>
        </p:spPr>
      </p:pic>
      <p:sp>
        <p:nvSpPr>
          <p:cNvPr id="958" name="Google Shape;958;p5" title="Icon of a cloud"/>
          <p:cNvSpPr/>
          <p:nvPr/>
        </p:nvSpPr>
        <p:spPr>
          <a:xfrm>
            <a:off x="4315110" y="1684393"/>
            <a:ext cx="7339489" cy="4759959"/>
          </a:xfrm>
          <a:custGeom>
            <a:rect b="b" l="l" r="r" t="t"/>
            <a:pathLst>
              <a:path extrusionOk="0" h="422" w="771">
                <a:moveTo>
                  <a:pt x="384" y="0"/>
                </a:moveTo>
                <a:cubicBezTo>
                  <a:pt x="458" y="0"/>
                  <a:pt x="522" y="46"/>
                  <a:pt x="549" y="110"/>
                </a:cubicBezTo>
                <a:cubicBezTo>
                  <a:pt x="551" y="115"/>
                  <a:pt x="551" y="115"/>
                  <a:pt x="551" y="115"/>
                </a:cubicBezTo>
                <a:cubicBezTo>
                  <a:pt x="565" y="110"/>
                  <a:pt x="565" y="110"/>
                  <a:pt x="565" y="110"/>
                </a:cubicBezTo>
                <a:cubicBezTo>
                  <a:pt x="580" y="105"/>
                  <a:pt x="596" y="103"/>
                  <a:pt x="612" y="103"/>
                </a:cubicBezTo>
                <a:cubicBezTo>
                  <a:pt x="700" y="103"/>
                  <a:pt x="771" y="174"/>
                  <a:pt x="771" y="262"/>
                </a:cubicBezTo>
                <a:cubicBezTo>
                  <a:pt x="771" y="344"/>
                  <a:pt x="708" y="412"/>
                  <a:pt x="628" y="420"/>
                </a:cubicBezTo>
                <a:cubicBezTo>
                  <a:pt x="616" y="421"/>
                  <a:pt x="616" y="421"/>
                  <a:pt x="616" y="421"/>
                </a:cubicBezTo>
                <a:cubicBezTo>
                  <a:pt x="610" y="421"/>
                  <a:pt x="610" y="421"/>
                  <a:pt x="610" y="421"/>
                </a:cubicBezTo>
                <a:cubicBezTo>
                  <a:pt x="98" y="421"/>
                  <a:pt x="98" y="421"/>
                  <a:pt x="98" y="421"/>
                </a:cubicBezTo>
                <a:cubicBezTo>
                  <a:pt x="91" y="422"/>
                  <a:pt x="91" y="422"/>
                  <a:pt x="91" y="422"/>
                </a:cubicBezTo>
                <a:cubicBezTo>
                  <a:pt x="85" y="421"/>
                  <a:pt x="79" y="420"/>
                  <a:pt x="74" y="419"/>
                </a:cubicBezTo>
                <a:cubicBezTo>
                  <a:pt x="27" y="406"/>
                  <a:pt x="0" y="359"/>
                  <a:pt x="12" y="312"/>
                </a:cubicBezTo>
                <a:cubicBezTo>
                  <a:pt x="23" y="271"/>
                  <a:pt x="61" y="245"/>
                  <a:pt x="101" y="247"/>
                </a:cubicBezTo>
                <a:cubicBezTo>
                  <a:pt x="108" y="249"/>
                  <a:pt x="108" y="249"/>
                  <a:pt x="108" y="249"/>
                </a:cubicBezTo>
                <a:cubicBezTo>
                  <a:pt x="106" y="238"/>
                  <a:pt x="106" y="238"/>
                  <a:pt x="106" y="238"/>
                </a:cubicBezTo>
                <a:cubicBezTo>
                  <a:pt x="105" y="218"/>
                  <a:pt x="109" y="198"/>
                  <a:pt x="119" y="179"/>
                </a:cubicBezTo>
                <a:cubicBezTo>
                  <a:pt x="137" y="148"/>
                  <a:pt x="168" y="130"/>
                  <a:pt x="201" y="128"/>
                </a:cubicBezTo>
                <a:cubicBezTo>
                  <a:pt x="213" y="128"/>
                  <a:pt x="213" y="128"/>
                  <a:pt x="213" y="128"/>
                </a:cubicBezTo>
                <a:cubicBezTo>
                  <a:pt x="213" y="127"/>
                  <a:pt x="213" y="127"/>
                  <a:pt x="213" y="127"/>
                </a:cubicBezTo>
                <a:cubicBezTo>
                  <a:pt x="236" y="53"/>
                  <a:pt x="304" y="0"/>
                  <a:pt x="384" y="0"/>
                </a:cubicBezTo>
                <a:close/>
              </a:path>
            </a:pathLst>
          </a:custGeom>
          <a:noFill/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4"/>
              <a:buFont typeface="Arial"/>
              <a:buNone/>
            </a:pPr>
            <a:r>
              <a:t/>
            </a:r>
            <a:endParaRPr b="0" i="0" sz="1764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59" name="Google Shape;959;p5"/>
          <p:cNvSpPr/>
          <p:nvPr/>
        </p:nvSpPr>
        <p:spPr>
          <a:xfrm>
            <a:off x="8592753" y="6197983"/>
            <a:ext cx="1664746" cy="36584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2"/>
              <a:buFont typeface="Arial"/>
              <a:buNone/>
            </a:pPr>
            <a:r>
              <a:rPr b="0" i="0" lang="en-US" sz="1372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Region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drawing&#10;&#10;Description automatically generated" id="960" name="Google Shape;96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61799" y="1794063"/>
            <a:ext cx="1419103" cy="749574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p5" title="Icon of a cloud"/>
          <p:cNvSpPr/>
          <p:nvPr/>
        </p:nvSpPr>
        <p:spPr>
          <a:xfrm>
            <a:off x="174924" y="3256346"/>
            <a:ext cx="3980578" cy="2581568"/>
          </a:xfrm>
          <a:custGeom>
            <a:rect b="b" l="l" r="r" t="t"/>
            <a:pathLst>
              <a:path extrusionOk="0" h="422" w="771">
                <a:moveTo>
                  <a:pt x="384" y="0"/>
                </a:moveTo>
                <a:cubicBezTo>
                  <a:pt x="458" y="0"/>
                  <a:pt x="522" y="46"/>
                  <a:pt x="549" y="110"/>
                </a:cubicBezTo>
                <a:cubicBezTo>
                  <a:pt x="551" y="115"/>
                  <a:pt x="551" y="115"/>
                  <a:pt x="551" y="115"/>
                </a:cubicBezTo>
                <a:cubicBezTo>
                  <a:pt x="565" y="110"/>
                  <a:pt x="565" y="110"/>
                  <a:pt x="565" y="110"/>
                </a:cubicBezTo>
                <a:cubicBezTo>
                  <a:pt x="580" y="105"/>
                  <a:pt x="596" y="103"/>
                  <a:pt x="612" y="103"/>
                </a:cubicBezTo>
                <a:cubicBezTo>
                  <a:pt x="700" y="103"/>
                  <a:pt x="771" y="174"/>
                  <a:pt x="771" y="262"/>
                </a:cubicBezTo>
                <a:cubicBezTo>
                  <a:pt x="771" y="344"/>
                  <a:pt x="708" y="412"/>
                  <a:pt x="628" y="420"/>
                </a:cubicBezTo>
                <a:cubicBezTo>
                  <a:pt x="616" y="421"/>
                  <a:pt x="616" y="421"/>
                  <a:pt x="616" y="421"/>
                </a:cubicBezTo>
                <a:cubicBezTo>
                  <a:pt x="610" y="421"/>
                  <a:pt x="610" y="421"/>
                  <a:pt x="610" y="421"/>
                </a:cubicBezTo>
                <a:cubicBezTo>
                  <a:pt x="98" y="421"/>
                  <a:pt x="98" y="421"/>
                  <a:pt x="98" y="421"/>
                </a:cubicBezTo>
                <a:cubicBezTo>
                  <a:pt x="91" y="422"/>
                  <a:pt x="91" y="422"/>
                  <a:pt x="91" y="422"/>
                </a:cubicBezTo>
                <a:cubicBezTo>
                  <a:pt x="85" y="421"/>
                  <a:pt x="79" y="420"/>
                  <a:pt x="74" y="419"/>
                </a:cubicBezTo>
                <a:cubicBezTo>
                  <a:pt x="27" y="406"/>
                  <a:pt x="0" y="359"/>
                  <a:pt x="12" y="312"/>
                </a:cubicBezTo>
                <a:cubicBezTo>
                  <a:pt x="23" y="271"/>
                  <a:pt x="61" y="245"/>
                  <a:pt x="101" y="247"/>
                </a:cubicBezTo>
                <a:cubicBezTo>
                  <a:pt x="108" y="249"/>
                  <a:pt x="108" y="249"/>
                  <a:pt x="108" y="249"/>
                </a:cubicBezTo>
                <a:cubicBezTo>
                  <a:pt x="106" y="238"/>
                  <a:pt x="106" y="238"/>
                  <a:pt x="106" y="238"/>
                </a:cubicBezTo>
                <a:cubicBezTo>
                  <a:pt x="105" y="218"/>
                  <a:pt x="109" y="198"/>
                  <a:pt x="119" y="179"/>
                </a:cubicBezTo>
                <a:cubicBezTo>
                  <a:pt x="137" y="148"/>
                  <a:pt x="168" y="130"/>
                  <a:pt x="201" y="128"/>
                </a:cubicBezTo>
                <a:cubicBezTo>
                  <a:pt x="213" y="128"/>
                  <a:pt x="213" y="128"/>
                  <a:pt x="213" y="128"/>
                </a:cubicBezTo>
                <a:cubicBezTo>
                  <a:pt x="213" y="127"/>
                  <a:pt x="213" y="127"/>
                  <a:pt x="213" y="127"/>
                </a:cubicBezTo>
                <a:cubicBezTo>
                  <a:pt x="236" y="53"/>
                  <a:pt x="304" y="0"/>
                  <a:pt x="384" y="0"/>
                </a:cubicBezTo>
                <a:close/>
              </a:path>
            </a:pathLst>
          </a:custGeom>
          <a:noFill/>
          <a:ln cap="sq" cmpd="sng" w="1905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4"/>
              <a:buFont typeface="Arial"/>
              <a:buNone/>
            </a:pPr>
            <a:r>
              <a:t/>
            </a:r>
            <a:endParaRPr b="0" i="0" sz="1764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62" name="Google Shape;962;p5"/>
          <p:cNvSpPr/>
          <p:nvPr/>
        </p:nvSpPr>
        <p:spPr>
          <a:xfrm>
            <a:off x="1849371" y="5623913"/>
            <a:ext cx="1664746" cy="36584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sq" cmpd="sng" w="1905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2"/>
              <a:buFont typeface="Arial"/>
              <a:buNone/>
            </a:pPr>
            <a:r>
              <a:rPr b="0" i="0" lang="en-US" sz="1372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Region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drawing&#10;&#10;Description automatically generated" id="963" name="Google Shape;96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383" y="4858725"/>
            <a:ext cx="1419103" cy="7495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4" name="Google Shape;964;p5"/>
          <p:cNvGrpSpPr/>
          <p:nvPr/>
        </p:nvGrpSpPr>
        <p:grpSpPr>
          <a:xfrm>
            <a:off x="1583403" y="1646722"/>
            <a:ext cx="827097" cy="726215"/>
            <a:chOff x="7616519" y="4785178"/>
            <a:chExt cx="2484865" cy="1804729"/>
          </a:xfrm>
        </p:grpSpPr>
        <p:grpSp>
          <p:nvGrpSpPr>
            <p:cNvPr id="965" name="Google Shape;965;p5"/>
            <p:cNvGrpSpPr/>
            <p:nvPr/>
          </p:nvGrpSpPr>
          <p:grpSpPr>
            <a:xfrm>
              <a:off x="7616519" y="4785178"/>
              <a:ext cx="1804730" cy="1804729"/>
              <a:chOff x="5037519" y="5142545"/>
              <a:chExt cx="1219200" cy="1219200"/>
            </a:xfrm>
          </p:grpSpPr>
          <p:sp>
            <p:nvSpPr>
              <p:cNvPr id="966" name="Google Shape;966;p5"/>
              <p:cNvSpPr/>
              <p:nvPr/>
            </p:nvSpPr>
            <p:spPr>
              <a:xfrm>
                <a:off x="5037519" y="5142545"/>
                <a:ext cx="609600" cy="1219200"/>
              </a:xfrm>
              <a:custGeom>
                <a:rect b="b" l="l" r="r" t="t"/>
                <a:pathLst>
                  <a:path extrusionOk="0" h="1219200" w="609600">
                    <a:moveTo>
                      <a:pt x="0" y="0"/>
                    </a:moveTo>
                    <a:lnTo>
                      <a:pt x="609600" y="0"/>
                    </a:lnTo>
                    <a:lnTo>
                      <a:pt x="609600" y="1219200"/>
                    </a:lnTo>
                    <a:lnTo>
                      <a:pt x="0" y="12192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grpSp>
            <p:nvGrpSpPr>
              <p:cNvPr id="967" name="Google Shape;967;p5"/>
              <p:cNvGrpSpPr/>
              <p:nvPr/>
            </p:nvGrpSpPr>
            <p:grpSpPr>
              <a:xfrm>
                <a:off x="5189919" y="5333045"/>
                <a:ext cx="1066800" cy="1028700"/>
                <a:chOff x="5189919" y="5333045"/>
                <a:chExt cx="1066800" cy="1028700"/>
              </a:xfrm>
            </p:grpSpPr>
            <p:sp>
              <p:nvSpPr>
                <p:cNvPr id="968" name="Google Shape;968;p5"/>
                <p:cNvSpPr/>
                <p:nvPr/>
              </p:nvSpPr>
              <p:spPr>
                <a:xfrm>
                  <a:off x="5647119" y="5752145"/>
                  <a:ext cx="609600" cy="609600"/>
                </a:xfrm>
                <a:custGeom>
                  <a:rect b="b" l="l" r="r" t="t"/>
                  <a:pathLst>
                    <a:path extrusionOk="0" h="609600" w="609600">
                      <a:moveTo>
                        <a:pt x="0" y="0"/>
                      </a:moveTo>
                      <a:lnTo>
                        <a:pt x="609600" y="0"/>
                      </a:lnTo>
                      <a:lnTo>
                        <a:pt x="609600" y="609600"/>
                      </a:lnTo>
                      <a:lnTo>
                        <a:pt x="0" y="6096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969" name="Google Shape;969;p5"/>
                <p:cNvSpPr/>
                <p:nvPr/>
              </p:nvSpPr>
              <p:spPr>
                <a:xfrm>
                  <a:off x="5189919" y="5333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970" name="Google Shape;970;p5"/>
                <p:cNvSpPr/>
                <p:nvPr/>
              </p:nvSpPr>
              <p:spPr>
                <a:xfrm>
                  <a:off x="5380419" y="5333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971" name="Google Shape;971;p5"/>
                <p:cNvSpPr/>
                <p:nvPr/>
              </p:nvSpPr>
              <p:spPr>
                <a:xfrm>
                  <a:off x="5189919" y="5523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972" name="Google Shape;972;p5"/>
                <p:cNvSpPr/>
                <p:nvPr/>
              </p:nvSpPr>
              <p:spPr>
                <a:xfrm>
                  <a:off x="5380419" y="5523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973" name="Google Shape;973;p5"/>
                <p:cNvSpPr/>
                <p:nvPr/>
              </p:nvSpPr>
              <p:spPr>
                <a:xfrm>
                  <a:off x="5189919" y="5714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974" name="Google Shape;974;p5"/>
                <p:cNvSpPr/>
                <p:nvPr/>
              </p:nvSpPr>
              <p:spPr>
                <a:xfrm>
                  <a:off x="5380419" y="5714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975" name="Google Shape;975;p5"/>
                <p:cNvSpPr/>
                <p:nvPr/>
              </p:nvSpPr>
              <p:spPr>
                <a:xfrm>
                  <a:off x="51899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976" name="Google Shape;976;p5"/>
                <p:cNvSpPr/>
                <p:nvPr/>
              </p:nvSpPr>
              <p:spPr>
                <a:xfrm>
                  <a:off x="53804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  <p:grpSp>
            <p:nvGrpSpPr>
              <p:cNvPr id="977" name="Google Shape;977;p5"/>
              <p:cNvGrpSpPr/>
              <p:nvPr/>
            </p:nvGrpSpPr>
            <p:grpSpPr>
              <a:xfrm>
                <a:off x="5799519" y="5904545"/>
                <a:ext cx="304800" cy="457200"/>
                <a:chOff x="5799519" y="5904545"/>
                <a:chExt cx="304800" cy="457200"/>
              </a:xfrm>
            </p:grpSpPr>
            <p:sp>
              <p:nvSpPr>
                <p:cNvPr id="978" name="Google Shape;978;p5"/>
                <p:cNvSpPr/>
                <p:nvPr/>
              </p:nvSpPr>
              <p:spPr>
                <a:xfrm>
                  <a:off x="5875719" y="6209345"/>
                  <a:ext cx="152400" cy="152400"/>
                </a:xfrm>
                <a:custGeom>
                  <a:rect b="b" l="l" r="r" t="t"/>
                  <a:pathLst>
                    <a:path extrusionOk="0" h="152400" w="152400">
                      <a:moveTo>
                        <a:pt x="0" y="0"/>
                      </a:moveTo>
                      <a:lnTo>
                        <a:pt x="152400" y="0"/>
                      </a:lnTo>
                      <a:lnTo>
                        <a:pt x="152400" y="152400"/>
                      </a:lnTo>
                      <a:lnTo>
                        <a:pt x="0" y="152400"/>
                      </a:lnTo>
                      <a:close/>
                    </a:path>
                  </a:pathLst>
                </a:custGeom>
                <a:solidFill>
                  <a:srgbClr val="F7F7F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979" name="Google Shape;979;p5"/>
                <p:cNvSpPr/>
                <p:nvPr/>
              </p:nvSpPr>
              <p:spPr>
                <a:xfrm>
                  <a:off x="57995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rgbClr val="72EDD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980" name="Google Shape;980;p5"/>
                <p:cNvSpPr/>
                <p:nvPr/>
              </p:nvSpPr>
              <p:spPr>
                <a:xfrm>
                  <a:off x="59900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rgbClr val="72EDD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</p:grpSp>
        <p:grpSp>
          <p:nvGrpSpPr>
            <p:cNvPr id="981" name="Google Shape;981;p5"/>
            <p:cNvGrpSpPr/>
            <p:nvPr/>
          </p:nvGrpSpPr>
          <p:grpSpPr>
            <a:xfrm>
              <a:off x="9503556" y="5974957"/>
              <a:ext cx="597828" cy="597829"/>
              <a:chOff x="5608637" y="2887662"/>
              <a:chExt cx="1219200" cy="1219200"/>
            </a:xfrm>
          </p:grpSpPr>
          <p:sp>
            <p:nvSpPr>
              <p:cNvPr id="982" name="Google Shape;982;p5"/>
              <p:cNvSpPr/>
              <p:nvPr/>
            </p:nvSpPr>
            <p:spPr>
              <a:xfrm>
                <a:off x="5608637" y="3649662"/>
                <a:ext cx="1219200" cy="457200"/>
              </a:xfrm>
              <a:custGeom>
                <a:rect b="b" l="l" r="r" t="t"/>
                <a:pathLst>
                  <a:path extrusionOk="0" h="457200" w="1219200">
                    <a:moveTo>
                      <a:pt x="0" y="0"/>
                    </a:moveTo>
                    <a:lnTo>
                      <a:pt x="1219200" y="0"/>
                    </a:lnTo>
                    <a:lnTo>
                      <a:pt x="1219200" y="457200"/>
                    </a:lnTo>
                    <a:lnTo>
                      <a:pt x="0" y="4572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83" name="Google Shape;983;p5"/>
              <p:cNvSpPr/>
              <p:nvPr/>
            </p:nvSpPr>
            <p:spPr>
              <a:xfrm>
                <a:off x="5761037" y="2887662"/>
                <a:ext cx="304800" cy="304800"/>
              </a:xfrm>
              <a:custGeom>
                <a:rect b="b" l="l" r="r" t="t"/>
                <a:pathLst>
                  <a:path extrusionOk="0" h="304800" w="304800">
                    <a:moveTo>
                      <a:pt x="304800" y="152400"/>
                    </a:moveTo>
                    <a:cubicBezTo>
                      <a:pt x="304800" y="236568"/>
                      <a:pt x="236568" y="304800"/>
                      <a:pt x="152400" y="304800"/>
                    </a:cubicBezTo>
                    <a:cubicBezTo>
                      <a:pt x="68232" y="304800"/>
                      <a:pt x="0" y="236568"/>
                      <a:pt x="0" y="152400"/>
                    </a:cubicBezTo>
                    <a:cubicBezTo>
                      <a:pt x="0" y="68232"/>
                      <a:pt x="68232" y="0"/>
                      <a:pt x="152400" y="0"/>
                    </a:cubicBezTo>
                    <a:cubicBezTo>
                      <a:pt x="236568" y="0"/>
                      <a:pt x="304800" y="68232"/>
                      <a:pt x="304800" y="1524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84" name="Google Shape;984;p5"/>
              <p:cNvSpPr/>
              <p:nvPr/>
            </p:nvSpPr>
            <p:spPr>
              <a:xfrm>
                <a:off x="5608637" y="3268662"/>
                <a:ext cx="609600" cy="304800"/>
              </a:xfrm>
              <a:custGeom>
                <a:rect b="b" l="l" r="r" t="t"/>
                <a:pathLst>
                  <a:path extrusionOk="0" h="304800" w="609600">
                    <a:moveTo>
                      <a:pt x="0" y="304800"/>
                    </a:moveTo>
                    <a:cubicBezTo>
                      <a:pt x="0" y="136208"/>
                      <a:pt x="136208" y="0"/>
                      <a:pt x="304800" y="0"/>
                    </a:cubicBezTo>
                    <a:cubicBezTo>
                      <a:pt x="473393" y="0"/>
                      <a:pt x="609600" y="136208"/>
                      <a:pt x="609600" y="304800"/>
                    </a:cubicBezTo>
                    <a:lnTo>
                      <a:pt x="0" y="3048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85" name="Google Shape;985;p5"/>
              <p:cNvSpPr/>
              <p:nvPr/>
            </p:nvSpPr>
            <p:spPr>
              <a:xfrm>
                <a:off x="6294437" y="3459162"/>
                <a:ext cx="533400" cy="114300"/>
              </a:xfrm>
              <a:custGeom>
                <a:rect b="b" l="l" r="r" t="t"/>
                <a:pathLst>
                  <a:path extrusionOk="0" h="114300" w="533400">
                    <a:moveTo>
                      <a:pt x="0" y="0"/>
                    </a:moveTo>
                    <a:lnTo>
                      <a:pt x="533400" y="0"/>
                    </a:lnTo>
                    <a:lnTo>
                      <a:pt x="533400" y="114300"/>
                    </a:lnTo>
                    <a:lnTo>
                      <a:pt x="0" y="1143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pic>
        <p:nvPicPr>
          <p:cNvPr descr="A picture containing logo&#10;&#10;Description automatically generated" id="986" name="Google Shape;986;p5"/>
          <p:cNvPicPr preferRelativeResize="0"/>
          <p:nvPr/>
        </p:nvPicPr>
        <p:blipFill rotWithShape="1">
          <a:blip r:embed="rId6">
            <a:alphaModFix/>
          </a:blip>
          <a:srcRect b="17762" l="0" r="79603" t="0"/>
          <a:stretch/>
        </p:blipFill>
        <p:spPr>
          <a:xfrm>
            <a:off x="8596478" y="4504723"/>
            <a:ext cx="421009" cy="410224"/>
          </a:xfrm>
          <a:prstGeom prst="rect">
            <a:avLst/>
          </a:prstGeom>
          <a:noFill/>
          <a:ln>
            <a:noFill/>
          </a:ln>
        </p:spPr>
      </p:pic>
      <p:sp>
        <p:nvSpPr>
          <p:cNvPr id="987" name="Google Shape;987;p5"/>
          <p:cNvSpPr txBox="1"/>
          <p:nvPr/>
        </p:nvSpPr>
        <p:spPr>
          <a:xfrm>
            <a:off x="4741872" y="1620341"/>
            <a:ext cx="978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Edge Router</a:t>
            </a:r>
            <a:endParaRPr b="0" i="0" sz="883" u="none" cap="none" strike="noStrike">
              <a:solidFill>
                <a:srgbClr val="3C3C4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88" name="Google Shape;988;p5"/>
          <p:cNvSpPr txBox="1"/>
          <p:nvPr/>
        </p:nvSpPr>
        <p:spPr>
          <a:xfrm>
            <a:off x="3826847" y="4070476"/>
            <a:ext cx="1582315" cy="436276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Express Route </a:t>
            </a:r>
            <a:r>
              <a:rPr b="1" i="0" lang="en-US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Premium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Global Reach</a:t>
            </a:r>
            <a:endParaRPr b="1" i="0" sz="1067" u="none" cap="none" strike="noStrike">
              <a:solidFill>
                <a:schemeClr val="accen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989" name="Google Shape;989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30089" y="3853958"/>
            <a:ext cx="767985" cy="344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0" name="Google Shape;990;p5"/>
          <p:cNvGrpSpPr/>
          <p:nvPr/>
        </p:nvGrpSpPr>
        <p:grpSpPr>
          <a:xfrm>
            <a:off x="5580472" y="1688264"/>
            <a:ext cx="467460" cy="466526"/>
            <a:chOff x="5532901" y="1907339"/>
            <a:chExt cx="467460" cy="466526"/>
          </a:xfrm>
        </p:grpSpPr>
        <p:sp>
          <p:nvSpPr>
            <p:cNvPr id="991" name="Google Shape;991;p5"/>
            <p:cNvSpPr/>
            <p:nvPr/>
          </p:nvSpPr>
          <p:spPr>
            <a:xfrm>
              <a:off x="5532901" y="1907339"/>
              <a:ext cx="467460" cy="466526"/>
            </a:xfrm>
            <a:custGeom>
              <a:rect b="b" l="l" r="r" t="t"/>
              <a:pathLst>
                <a:path extrusionOk="0" h="476047" w="477000">
                  <a:moveTo>
                    <a:pt x="238024" y="476048"/>
                  </a:moveTo>
                  <a:cubicBezTo>
                    <a:pt x="226599" y="476048"/>
                    <a:pt x="215174" y="471288"/>
                    <a:pt x="206605" y="462719"/>
                  </a:cubicBezTo>
                  <a:lnTo>
                    <a:pt x="13329" y="269443"/>
                  </a:lnTo>
                  <a:cubicBezTo>
                    <a:pt x="4760" y="260874"/>
                    <a:pt x="0" y="249449"/>
                    <a:pt x="0" y="238024"/>
                  </a:cubicBezTo>
                  <a:cubicBezTo>
                    <a:pt x="0" y="226599"/>
                    <a:pt x="4760" y="215174"/>
                    <a:pt x="13329" y="206605"/>
                  </a:cubicBezTo>
                  <a:lnTo>
                    <a:pt x="206605" y="13329"/>
                  </a:lnTo>
                  <a:cubicBezTo>
                    <a:pt x="215174" y="4760"/>
                    <a:pt x="226599" y="0"/>
                    <a:pt x="238024" y="0"/>
                  </a:cubicBezTo>
                  <a:cubicBezTo>
                    <a:pt x="249449" y="0"/>
                    <a:pt x="260874" y="4760"/>
                    <a:pt x="269443" y="13329"/>
                  </a:cubicBezTo>
                  <a:lnTo>
                    <a:pt x="463671" y="207557"/>
                  </a:lnTo>
                  <a:cubicBezTo>
                    <a:pt x="472240" y="216126"/>
                    <a:pt x="477000" y="226599"/>
                    <a:pt x="477000" y="238976"/>
                  </a:cubicBezTo>
                  <a:cubicBezTo>
                    <a:pt x="477000" y="250401"/>
                    <a:pt x="472240" y="261826"/>
                    <a:pt x="463671" y="270395"/>
                  </a:cubicBezTo>
                  <a:lnTo>
                    <a:pt x="269443" y="462719"/>
                  </a:lnTo>
                  <a:cubicBezTo>
                    <a:pt x="260874" y="471288"/>
                    <a:pt x="249449" y="476048"/>
                    <a:pt x="238024" y="476048"/>
                  </a:cubicBezTo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2" name="Google Shape;992;p5"/>
            <p:cNvSpPr/>
            <p:nvPr/>
          </p:nvSpPr>
          <p:spPr>
            <a:xfrm>
              <a:off x="5532901" y="1907339"/>
              <a:ext cx="322836" cy="371355"/>
            </a:xfrm>
            <a:custGeom>
              <a:rect b="b" l="l" r="r" t="t"/>
              <a:pathLst>
                <a:path extrusionOk="0" h="378934" w="329425">
                  <a:moveTo>
                    <a:pt x="269443" y="13329"/>
                  </a:moveTo>
                  <a:cubicBezTo>
                    <a:pt x="260874" y="4760"/>
                    <a:pt x="249449" y="0"/>
                    <a:pt x="238024" y="0"/>
                  </a:cubicBezTo>
                  <a:cubicBezTo>
                    <a:pt x="226599" y="0"/>
                    <a:pt x="215174" y="4760"/>
                    <a:pt x="206605" y="13329"/>
                  </a:cubicBezTo>
                  <a:lnTo>
                    <a:pt x="13329" y="206605"/>
                  </a:lnTo>
                  <a:cubicBezTo>
                    <a:pt x="4760" y="215174"/>
                    <a:pt x="0" y="226599"/>
                    <a:pt x="0" y="238024"/>
                  </a:cubicBezTo>
                  <a:cubicBezTo>
                    <a:pt x="0" y="249449"/>
                    <a:pt x="4760" y="260874"/>
                    <a:pt x="13329" y="269443"/>
                  </a:cubicBezTo>
                  <a:lnTo>
                    <a:pt x="122820" y="378934"/>
                  </a:lnTo>
                  <a:lnTo>
                    <a:pt x="329425" y="73311"/>
                  </a:lnTo>
                  <a:lnTo>
                    <a:pt x="269443" y="13329"/>
                  </a:lnTo>
                  <a:close/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3" name="Google Shape;993;p5"/>
            <p:cNvSpPr/>
            <p:nvPr/>
          </p:nvSpPr>
          <p:spPr>
            <a:xfrm>
              <a:off x="5704597" y="1948397"/>
              <a:ext cx="123162" cy="151154"/>
            </a:xfrm>
            <a:custGeom>
              <a:rect b="b" l="l" r="r" t="t"/>
              <a:pathLst>
                <a:path extrusionOk="0" h="154239" w="125676">
                  <a:moveTo>
                    <a:pt x="62838" y="0"/>
                  </a:moveTo>
                  <a:lnTo>
                    <a:pt x="0" y="62838"/>
                  </a:lnTo>
                  <a:lnTo>
                    <a:pt x="44749" y="62838"/>
                  </a:lnTo>
                  <a:lnTo>
                    <a:pt x="44749" y="154240"/>
                  </a:lnTo>
                  <a:lnTo>
                    <a:pt x="81880" y="154240"/>
                  </a:lnTo>
                  <a:lnTo>
                    <a:pt x="81880" y="62838"/>
                  </a:lnTo>
                  <a:lnTo>
                    <a:pt x="125677" y="628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4" name="Google Shape;994;p5"/>
            <p:cNvSpPr/>
            <p:nvPr/>
          </p:nvSpPr>
          <p:spPr>
            <a:xfrm>
              <a:off x="5704597" y="2183547"/>
              <a:ext cx="123162" cy="149288"/>
            </a:xfrm>
            <a:custGeom>
              <a:rect b="b" l="l" r="r" t="t"/>
              <a:pathLst>
                <a:path extrusionOk="0" h="152335" w="125676">
                  <a:moveTo>
                    <a:pt x="62838" y="152335"/>
                  </a:moveTo>
                  <a:lnTo>
                    <a:pt x="125677" y="89497"/>
                  </a:lnTo>
                  <a:lnTo>
                    <a:pt x="80928" y="89497"/>
                  </a:lnTo>
                  <a:lnTo>
                    <a:pt x="80928" y="0"/>
                  </a:lnTo>
                  <a:lnTo>
                    <a:pt x="43796" y="0"/>
                  </a:lnTo>
                  <a:lnTo>
                    <a:pt x="43796" y="89497"/>
                  </a:lnTo>
                  <a:lnTo>
                    <a:pt x="0" y="894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5" name="Google Shape;995;p5"/>
            <p:cNvSpPr/>
            <p:nvPr/>
          </p:nvSpPr>
          <p:spPr>
            <a:xfrm>
              <a:off x="5795111" y="2079035"/>
              <a:ext cx="144623" cy="123162"/>
            </a:xfrm>
            <a:custGeom>
              <a:rect b="b" l="l" r="r" t="t"/>
              <a:pathLst>
                <a:path extrusionOk="0" h="125676" w="147574">
                  <a:moveTo>
                    <a:pt x="0" y="62838"/>
                  </a:moveTo>
                  <a:lnTo>
                    <a:pt x="62838" y="125677"/>
                  </a:lnTo>
                  <a:lnTo>
                    <a:pt x="62838" y="81880"/>
                  </a:lnTo>
                  <a:lnTo>
                    <a:pt x="147575" y="81880"/>
                  </a:lnTo>
                  <a:lnTo>
                    <a:pt x="147575" y="43796"/>
                  </a:lnTo>
                  <a:lnTo>
                    <a:pt x="62838" y="43796"/>
                  </a:lnTo>
                  <a:lnTo>
                    <a:pt x="62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6" name="Google Shape;996;p5"/>
            <p:cNvSpPr/>
            <p:nvPr/>
          </p:nvSpPr>
          <p:spPr>
            <a:xfrm>
              <a:off x="5592622" y="2079035"/>
              <a:ext cx="145555" cy="123162"/>
            </a:xfrm>
            <a:custGeom>
              <a:rect b="b" l="l" r="r" t="t"/>
              <a:pathLst>
                <a:path extrusionOk="0" h="125676" w="148526">
                  <a:moveTo>
                    <a:pt x="148527" y="62838"/>
                  </a:moveTo>
                  <a:lnTo>
                    <a:pt x="85689" y="0"/>
                  </a:lnTo>
                  <a:lnTo>
                    <a:pt x="85689" y="43796"/>
                  </a:lnTo>
                  <a:lnTo>
                    <a:pt x="0" y="43796"/>
                  </a:lnTo>
                  <a:lnTo>
                    <a:pt x="0" y="81880"/>
                  </a:lnTo>
                  <a:lnTo>
                    <a:pt x="85689" y="81880"/>
                  </a:lnTo>
                  <a:lnTo>
                    <a:pt x="85689" y="1256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997" name="Google Shape;997;p5"/>
          <p:cNvCxnSpPr/>
          <p:nvPr/>
        </p:nvCxnSpPr>
        <p:spPr>
          <a:xfrm flipH="1" rot="10800000">
            <a:off x="1846342" y="2125484"/>
            <a:ext cx="3820886" cy="2379239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dot"/>
            <a:round/>
            <a:headEnd len="med" w="med" type="triangle"/>
            <a:tailEnd len="med" w="med" type="triangle"/>
          </a:ln>
        </p:spPr>
      </p:cxnSp>
      <p:cxnSp>
        <p:nvCxnSpPr>
          <p:cNvPr id="998" name="Google Shape;998;p5"/>
          <p:cNvCxnSpPr/>
          <p:nvPr/>
        </p:nvCxnSpPr>
        <p:spPr>
          <a:xfrm flipH="1">
            <a:off x="2071482" y="3331550"/>
            <a:ext cx="3855805" cy="1227147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lg" w="lg" type="oval"/>
            <a:tailEnd len="lg" w="lg" type="oval"/>
          </a:ln>
        </p:spPr>
      </p:cxnSp>
      <p:cxnSp>
        <p:nvCxnSpPr>
          <p:cNvPr id="999" name="Google Shape;999;p5"/>
          <p:cNvCxnSpPr/>
          <p:nvPr/>
        </p:nvCxnSpPr>
        <p:spPr>
          <a:xfrm rot="10800000">
            <a:off x="5927288" y="2229942"/>
            <a:ext cx="0" cy="1101608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lg" w="lg" type="oval"/>
            <a:tailEnd len="lg" w="lg" type="oval"/>
          </a:ln>
        </p:spPr>
      </p:cxnSp>
      <p:sp>
        <p:nvSpPr>
          <p:cNvPr id="1000" name="Google Shape;1000;p5"/>
          <p:cNvSpPr txBox="1"/>
          <p:nvPr/>
        </p:nvSpPr>
        <p:spPr>
          <a:xfrm>
            <a:off x="4496625" y="2824322"/>
            <a:ext cx="1599712" cy="577977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Express Route </a:t>
            </a:r>
            <a:r>
              <a:rPr b="1" i="0" lang="en-US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Premium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Global Reach</a:t>
            </a:r>
            <a:endParaRPr b="1" i="0" sz="1067" u="none" cap="none" strike="noStrike">
              <a:solidFill>
                <a:schemeClr val="accen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01" name="Google Shape;1001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86149" y="2598283"/>
            <a:ext cx="767985" cy="34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2" name="Google Shape;1002;p5"/>
          <p:cNvCxnSpPr/>
          <p:nvPr/>
        </p:nvCxnSpPr>
        <p:spPr>
          <a:xfrm>
            <a:off x="6014193" y="2119287"/>
            <a:ext cx="3003764" cy="2132673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dot"/>
            <a:round/>
            <a:headEnd len="med" w="med" type="triangle"/>
            <a:tailEnd len="med" w="med" type="triangle"/>
          </a:ln>
        </p:spPr>
      </p:cxnSp>
      <p:cxnSp>
        <p:nvCxnSpPr>
          <p:cNvPr id="1003" name="Google Shape;1003;p5"/>
          <p:cNvCxnSpPr/>
          <p:nvPr/>
        </p:nvCxnSpPr>
        <p:spPr>
          <a:xfrm rot="10800000">
            <a:off x="5927287" y="3331550"/>
            <a:ext cx="2870551" cy="1037216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lg" w="lg" type="oval"/>
            <a:tailEnd len="lg" w="lg" type="oval"/>
          </a:ln>
        </p:spPr>
      </p:cxnSp>
      <p:sp>
        <p:nvSpPr>
          <p:cNvPr id="1004" name="Google Shape;1004;p5"/>
          <p:cNvSpPr txBox="1"/>
          <p:nvPr/>
        </p:nvSpPr>
        <p:spPr>
          <a:xfrm>
            <a:off x="6112065" y="3973418"/>
            <a:ext cx="1599712" cy="577977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Express Route </a:t>
            </a:r>
            <a:r>
              <a:rPr b="1" i="0" lang="en-US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Premium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Global Reach</a:t>
            </a:r>
            <a:endParaRPr b="1" i="0" sz="1067" u="none" cap="none" strike="noStrike">
              <a:solidFill>
                <a:schemeClr val="accen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05" name="Google Shape;1005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74157" y="3747379"/>
            <a:ext cx="767985" cy="34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6" name="Google Shape;1006;p5"/>
          <p:cNvCxnSpPr/>
          <p:nvPr/>
        </p:nvCxnSpPr>
        <p:spPr>
          <a:xfrm flipH="1" rot="10800000">
            <a:off x="2497551" y="4525040"/>
            <a:ext cx="6067554" cy="43735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dot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27"/>
          <p:cNvSpPr txBox="1"/>
          <p:nvPr>
            <p:ph idx="1" type="body"/>
          </p:nvPr>
        </p:nvSpPr>
        <p:spPr>
          <a:xfrm>
            <a:off x="646113" y="2781300"/>
            <a:ext cx="5105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012" name="Google Shape;1012;p27"/>
          <p:cNvSpPr txBox="1"/>
          <p:nvPr>
            <p:ph idx="2" type="body"/>
          </p:nvPr>
        </p:nvSpPr>
        <p:spPr>
          <a:xfrm>
            <a:off x="510981" y="479794"/>
            <a:ext cx="5240533" cy="1237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/>
              <a:t>End Slide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6"/>
          <p:cNvSpPr txBox="1"/>
          <p:nvPr>
            <p:ph idx="1" type="body"/>
          </p:nvPr>
        </p:nvSpPr>
        <p:spPr>
          <a:xfrm>
            <a:off x="646113" y="2781300"/>
            <a:ext cx="5105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113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dk1"/>
                </a:solidFill>
              </a:rPr>
              <a:t>The following slides include the MSEE, which increases their visual complexity, but also their technical accuracy.</a:t>
            </a:r>
            <a:endParaRPr/>
          </a:p>
        </p:txBody>
      </p:sp>
      <p:sp>
        <p:nvSpPr>
          <p:cNvPr id="1018" name="Google Shape;1018;p6"/>
          <p:cNvSpPr txBox="1"/>
          <p:nvPr>
            <p:ph idx="2" type="body"/>
          </p:nvPr>
        </p:nvSpPr>
        <p:spPr>
          <a:xfrm>
            <a:off x="510981" y="479794"/>
            <a:ext cx="5240533" cy="1237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>
                <a:solidFill>
                  <a:schemeClr val="dk1"/>
                </a:solidFill>
              </a:rPr>
              <a:t>Appendix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3" name="Google Shape;1023;p7"/>
          <p:cNvGraphicFramePr/>
          <p:nvPr/>
        </p:nvGraphicFramePr>
        <p:xfrm>
          <a:off x="6745800" y="7267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{D444383E-C948-4205-A81D-E32E99B6071C}</a:tableStyleId>
              </a:tblPr>
              <a:tblGrid>
                <a:gridCol w="3171850"/>
                <a:gridCol w="1225900"/>
                <a:gridCol w="1018525"/>
              </a:tblGrid>
              <a:tr h="21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Scenario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Skytap Integrated 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ExR Circuit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Customer 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ExR Circuit 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</a:tr>
              <a:tr h="218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  <a:t>1. Skytap SDN &lt;-&gt; Azure VNet using VNet ER Gateway:</a:t>
                      </a:r>
                      <a:b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</a:br>
                      <a: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  <a:t>Same Region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  <a:t>X</a:t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  <a:t>X</a:t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</a:tr>
            </a:tbl>
          </a:graphicData>
        </a:graphic>
      </p:graphicFrame>
      <p:grpSp>
        <p:nvGrpSpPr>
          <p:cNvPr id="1024" name="Google Shape;1024;p7"/>
          <p:cNvGrpSpPr/>
          <p:nvPr/>
        </p:nvGrpSpPr>
        <p:grpSpPr>
          <a:xfrm>
            <a:off x="8565890" y="3066596"/>
            <a:ext cx="467501" cy="466567"/>
            <a:chOff x="5532901" y="1907339"/>
            <a:chExt cx="467501" cy="466567"/>
          </a:xfrm>
        </p:grpSpPr>
        <p:sp>
          <p:nvSpPr>
            <p:cNvPr id="1025" name="Google Shape;1025;p7"/>
            <p:cNvSpPr/>
            <p:nvPr/>
          </p:nvSpPr>
          <p:spPr>
            <a:xfrm>
              <a:off x="5532901" y="1907339"/>
              <a:ext cx="467501" cy="466567"/>
            </a:xfrm>
            <a:custGeom>
              <a:rect b="b" l="l" r="r" t="t"/>
              <a:pathLst>
                <a:path extrusionOk="0" h="476047" w="477000">
                  <a:moveTo>
                    <a:pt x="238024" y="476048"/>
                  </a:moveTo>
                  <a:cubicBezTo>
                    <a:pt x="226599" y="476048"/>
                    <a:pt x="215174" y="471288"/>
                    <a:pt x="206605" y="462719"/>
                  </a:cubicBezTo>
                  <a:lnTo>
                    <a:pt x="13329" y="269443"/>
                  </a:lnTo>
                  <a:cubicBezTo>
                    <a:pt x="4760" y="260874"/>
                    <a:pt x="0" y="249449"/>
                    <a:pt x="0" y="238024"/>
                  </a:cubicBezTo>
                  <a:cubicBezTo>
                    <a:pt x="0" y="226599"/>
                    <a:pt x="4760" y="215174"/>
                    <a:pt x="13329" y="206605"/>
                  </a:cubicBezTo>
                  <a:lnTo>
                    <a:pt x="206605" y="13329"/>
                  </a:lnTo>
                  <a:cubicBezTo>
                    <a:pt x="215174" y="4760"/>
                    <a:pt x="226599" y="0"/>
                    <a:pt x="238024" y="0"/>
                  </a:cubicBezTo>
                  <a:cubicBezTo>
                    <a:pt x="249449" y="0"/>
                    <a:pt x="260874" y="4760"/>
                    <a:pt x="269443" y="13329"/>
                  </a:cubicBezTo>
                  <a:lnTo>
                    <a:pt x="463671" y="207557"/>
                  </a:lnTo>
                  <a:cubicBezTo>
                    <a:pt x="472240" y="216126"/>
                    <a:pt x="477000" y="226599"/>
                    <a:pt x="477000" y="238976"/>
                  </a:cubicBezTo>
                  <a:cubicBezTo>
                    <a:pt x="477000" y="250401"/>
                    <a:pt x="472240" y="261826"/>
                    <a:pt x="463671" y="270395"/>
                  </a:cubicBezTo>
                  <a:lnTo>
                    <a:pt x="269443" y="462719"/>
                  </a:lnTo>
                  <a:cubicBezTo>
                    <a:pt x="260874" y="471288"/>
                    <a:pt x="249449" y="476048"/>
                    <a:pt x="238024" y="476048"/>
                  </a:cubicBezTo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6" name="Google Shape;1026;p7"/>
            <p:cNvSpPr/>
            <p:nvPr/>
          </p:nvSpPr>
          <p:spPr>
            <a:xfrm>
              <a:off x="5532901" y="1907339"/>
              <a:ext cx="322865" cy="371388"/>
            </a:xfrm>
            <a:custGeom>
              <a:rect b="b" l="l" r="r" t="t"/>
              <a:pathLst>
                <a:path extrusionOk="0" h="378934" w="329425">
                  <a:moveTo>
                    <a:pt x="269443" y="13329"/>
                  </a:moveTo>
                  <a:cubicBezTo>
                    <a:pt x="260874" y="4760"/>
                    <a:pt x="249449" y="0"/>
                    <a:pt x="238024" y="0"/>
                  </a:cubicBezTo>
                  <a:cubicBezTo>
                    <a:pt x="226599" y="0"/>
                    <a:pt x="215174" y="4760"/>
                    <a:pt x="206605" y="13329"/>
                  </a:cubicBezTo>
                  <a:lnTo>
                    <a:pt x="13329" y="206605"/>
                  </a:lnTo>
                  <a:cubicBezTo>
                    <a:pt x="4760" y="215174"/>
                    <a:pt x="0" y="226599"/>
                    <a:pt x="0" y="238024"/>
                  </a:cubicBezTo>
                  <a:cubicBezTo>
                    <a:pt x="0" y="249449"/>
                    <a:pt x="4760" y="260874"/>
                    <a:pt x="13329" y="269443"/>
                  </a:cubicBezTo>
                  <a:lnTo>
                    <a:pt x="122820" y="378934"/>
                  </a:lnTo>
                  <a:lnTo>
                    <a:pt x="329425" y="73311"/>
                  </a:lnTo>
                  <a:lnTo>
                    <a:pt x="269443" y="13329"/>
                  </a:lnTo>
                  <a:close/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7" name="Google Shape;1027;p7"/>
            <p:cNvSpPr/>
            <p:nvPr/>
          </p:nvSpPr>
          <p:spPr>
            <a:xfrm>
              <a:off x="5704597" y="1948397"/>
              <a:ext cx="123173" cy="151167"/>
            </a:xfrm>
            <a:custGeom>
              <a:rect b="b" l="l" r="r" t="t"/>
              <a:pathLst>
                <a:path extrusionOk="0" h="154239" w="125676">
                  <a:moveTo>
                    <a:pt x="62838" y="0"/>
                  </a:moveTo>
                  <a:lnTo>
                    <a:pt x="0" y="62838"/>
                  </a:lnTo>
                  <a:lnTo>
                    <a:pt x="44749" y="62838"/>
                  </a:lnTo>
                  <a:lnTo>
                    <a:pt x="44749" y="154240"/>
                  </a:lnTo>
                  <a:lnTo>
                    <a:pt x="81880" y="154240"/>
                  </a:lnTo>
                  <a:lnTo>
                    <a:pt x="81880" y="62838"/>
                  </a:lnTo>
                  <a:lnTo>
                    <a:pt x="125677" y="628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8" name="Google Shape;1028;p7"/>
            <p:cNvSpPr/>
            <p:nvPr/>
          </p:nvSpPr>
          <p:spPr>
            <a:xfrm>
              <a:off x="5704597" y="2183547"/>
              <a:ext cx="123173" cy="149301"/>
            </a:xfrm>
            <a:custGeom>
              <a:rect b="b" l="l" r="r" t="t"/>
              <a:pathLst>
                <a:path extrusionOk="0" h="152335" w="125676">
                  <a:moveTo>
                    <a:pt x="62838" y="152335"/>
                  </a:moveTo>
                  <a:lnTo>
                    <a:pt x="125677" y="89497"/>
                  </a:lnTo>
                  <a:lnTo>
                    <a:pt x="80928" y="89497"/>
                  </a:lnTo>
                  <a:lnTo>
                    <a:pt x="80928" y="0"/>
                  </a:lnTo>
                  <a:lnTo>
                    <a:pt x="43796" y="0"/>
                  </a:lnTo>
                  <a:lnTo>
                    <a:pt x="43796" y="89497"/>
                  </a:lnTo>
                  <a:lnTo>
                    <a:pt x="0" y="894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9" name="Google Shape;1029;p7"/>
            <p:cNvSpPr/>
            <p:nvPr/>
          </p:nvSpPr>
          <p:spPr>
            <a:xfrm>
              <a:off x="5795111" y="2079035"/>
              <a:ext cx="144635" cy="123173"/>
            </a:xfrm>
            <a:custGeom>
              <a:rect b="b" l="l" r="r" t="t"/>
              <a:pathLst>
                <a:path extrusionOk="0" h="125676" w="147574">
                  <a:moveTo>
                    <a:pt x="0" y="62838"/>
                  </a:moveTo>
                  <a:lnTo>
                    <a:pt x="62838" y="125677"/>
                  </a:lnTo>
                  <a:lnTo>
                    <a:pt x="62838" y="81880"/>
                  </a:lnTo>
                  <a:lnTo>
                    <a:pt x="147575" y="81880"/>
                  </a:lnTo>
                  <a:lnTo>
                    <a:pt x="147575" y="43796"/>
                  </a:lnTo>
                  <a:lnTo>
                    <a:pt x="62838" y="43796"/>
                  </a:lnTo>
                  <a:lnTo>
                    <a:pt x="62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0" name="Google Shape;1030;p7"/>
            <p:cNvSpPr/>
            <p:nvPr/>
          </p:nvSpPr>
          <p:spPr>
            <a:xfrm>
              <a:off x="5592622" y="2079035"/>
              <a:ext cx="145568" cy="123173"/>
            </a:xfrm>
            <a:custGeom>
              <a:rect b="b" l="l" r="r" t="t"/>
              <a:pathLst>
                <a:path extrusionOk="0" h="125676" w="148526">
                  <a:moveTo>
                    <a:pt x="148527" y="62838"/>
                  </a:moveTo>
                  <a:lnTo>
                    <a:pt x="85689" y="0"/>
                  </a:lnTo>
                  <a:lnTo>
                    <a:pt x="85689" y="43796"/>
                  </a:lnTo>
                  <a:lnTo>
                    <a:pt x="0" y="43796"/>
                  </a:lnTo>
                  <a:lnTo>
                    <a:pt x="0" y="81880"/>
                  </a:lnTo>
                  <a:lnTo>
                    <a:pt x="85689" y="81880"/>
                  </a:lnTo>
                  <a:lnTo>
                    <a:pt x="85689" y="1256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031" name="Google Shape;1031;p7"/>
          <p:cNvGrpSpPr/>
          <p:nvPr/>
        </p:nvGrpSpPr>
        <p:grpSpPr>
          <a:xfrm>
            <a:off x="5532901" y="1688264"/>
            <a:ext cx="467501" cy="466567"/>
            <a:chOff x="5532901" y="1907339"/>
            <a:chExt cx="467501" cy="466567"/>
          </a:xfrm>
        </p:grpSpPr>
        <p:sp>
          <p:nvSpPr>
            <p:cNvPr id="1032" name="Google Shape;1032;p7"/>
            <p:cNvSpPr/>
            <p:nvPr/>
          </p:nvSpPr>
          <p:spPr>
            <a:xfrm>
              <a:off x="5532901" y="1907339"/>
              <a:ext cx="467501" cy="466567"/>
            </a:xfrm>
            <a:custGeom>
              <a:rect b="b" l="l" r="r" t="t"/>
              <a:pathLst>
                <a:path extrusionOk="0" h="476047" w="477000">
                  <a:moveTo>
                    <a:pt x="238024" y="476048"/>
                  </a:moveTo>
                  <a:cubicBezTo>
                    <a:pt x="226599" y="476048"/>
                    <a:pt x="215174" y="471288"/>
                    <a:pt x="206605" y="462719"/>
                  </a:cubicBezTo>
                  <a:lnTo>
                    <a:pt x="13329" y="269443"/>
                  </a:lnTo>
                  <a:cubicBezTo>
                    <a:pt x="4760" y="260874"/>
                    <a:pt x="0" y="249449"/>
                    <a:pt x="0" y="238024"/>
                  </a:cubicBezTo>
                  <a:cubicBezTo>
                    <a:pt x="0" y="226599"/>
                    <a:pt x="4760" y="215174"/>
                    <a:pt x="13329" y="206605"/>
                  </a:cubicBezTo>
                  <a:lnTo>
                    <a:pt x="206605" y="13329"/>
                  </a:lnTo>
                  <a:cubicBezTo>
                    <a:pt x="215174" y="4760"/>
                    <a:pt x="226599" y="0"/>
                    <a:pt x="238024" y="0"/>
                  </a:cubicBezTo>
                  <a:cubicBezTo>
                    <a:pt x="249449" y="0"/>
                    <a:pt x="260874" y="4760"/>
                    <a:pt x="269443" y="13329"/>
                  </a:cubicBezTo>
                  <a:lnTo>
                    <a:pt x="463671" y="207557"/>
                  </a:lnTo>
                  <a:cubicBezTo>
                    <a:pt x="472240" y="216126"/>
                    <a:pt x="477000" y="226599"/>
                    <a:pt x="477000" y="238976"/>
                  </a:cubicBezTo>
                  <a:cubicBezTo>
                    <a:pt x="477000" y="250401"/>
                    <a:pt x="472240" y="261826"/>
                    <a:pt x="463671" y="270395"/>
                  </a:cubicBezTo>
                  <a:lnTo>
                    <a:pt x="269443" y="462719"/>
                  </a:lnTo>
                  <a:cubicBezTo>
                    <a:pt x="260874" y="471288"/>
                    <a:pt x="249449" y="476048"/>
                    <a:pt x="238024" y="476048"/>
                  </a:cubicBezTo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3" name="Google Shape;1033;p7"/>
            <p:cNvSpPr/>
            <p:nvPr/>
          </p:nvSpPr>
          <p:spPr>
            <a:xfrm>
              <a:off x="5532901" y="1907339"/>
              <a:ext cx="322865" cy="371388"/>
            </a:xfrm>
            <a:custGeom>
              <a:rect b="b" l="l" r="r" t="t"/>
              <a:pathLst>
                <a:path extrusionOk="0" h="378934" w="329425">
                  <a:moveTo>
                    <a:pt x="269443" y="13329"/>
                  </a:moveTo>
                  <a:cubicBezTo>
                    <a:pt x="260874" y="4760"/>
                    <a:pt x="249449" y="0"/>
                    <a:pt x="238024" y="0"/>
                  </a:cubicBezTo>
                  <a:cubicBezTo>
                    <a:pt x="226599" y="0"/>
                    <a:pt x="215174" y="4760"/>
                    <a:pt x="206605" y="13329"/>
                  </a:cubicBezTo>
                  <a:lnTo>
                    <a:pt x="13329" y="206605"/>
                  </a:lnTo>
                  <a:cubicBezTo>
                    <a:pt x="4760" y="215174"/>
                    <a:pt x="0" y="226599"/>
                    <a:pt x="0" y="238024"/>
                  </a:cubicBezTo>
                  <a:cubicBezTo>
                    <a:pt x="0" y="249449"/>
                    <a:pt x="4760" y="260874"/>
                    <a:pt x="13329" y="269443"/>
                  </a:cubicBezTo>
                  <a:lnTo>
                    <a:pt x="122820" y="378934"/>
                  </a:lnTo>
                  <a:lnTo>
                    <a:pt x="329425" y="73311"/>
                  </a:lnTo>
                  <a:lnTo>
                    <a:pt x="269443" y="13329"/>
                  </a:lnTo>
                  <a:close/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4" name="Google Shape;1034;p7"/>
            <p:cNvSpPr/>
            <p:nvPr/>
          </p:nvSpPr>
          <p:spPr>
            <a:xfrm>
              <a:off x="5704597" y="1948397"/>
              <a:ext cx="123173" cy="151167"/>
            </a:xfrm>
            <a:custGeom>
              <a:rect b="b" l="l" r="r" t="t"/>
              <a:pathLst>
                <a:path extrusionOk="0" h="154239" w="125676">
                  <a:moveTo>
                    <a:pt x="62838" y="0"/>
                  </a:moveTo>
                  <a:lnTo>
                    <a:pt x="0" y="62838"/>
                  </a:lnTo>
                  <a:lnTo>
                    <a:pt x="44749" y="62838"/>
                  </a:lnTo>
                  <a:lnTo>
                    <a:pt x="44749" y="154240"/>
                  </a:lnTo>
                  <a:lnTo>
                    <a:pt x="81880" y="154240"/>
                  </a:lnTo>
                  <a:lnTo>
                    <a:pt x="81880" y="62838"/>
                  </a:lnTo>
                  <a:lnTo>
                    <a:pt x="125677" y="628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5" name="Google Shape;1035;p7"/>
            <p:cNvSpPr/>
            <p:nvPr/>
          </p:nvSpPr>
          <p:spPr>
            <a:xfrm>
              <a:off x="5704597" y="2183547"/>
              <a:ext cx="123173" cy="149301"/>
            </a:xfrm>
            <a:custGeom>
              <a:rect b="b" l="l" r="r" t="t"/>
              <a:pathLst>
                <a:path extrusionOk="0" h="152335" w="125676">
                  <a:moveTo>
                    <a:pt x="62838" y="152335"/>
                  </a:moveTo>
                  <a:lnTo>
                    <a:pt x="125677" y="89497"/>
                  </a:lnTo>
                  <a:lnTo>
                    <a:pt x="80928" y="89497"/>
                  </a:lnTo>
                  <a:lnTo>
                    <a:pt x="80928" y="0"/>
                  </a:lnTo>
                  <a:lnTo>
                    <a:pt x="43796" y="0"/>
                  </a:lnTo>
                  <a:lnTo>
                    <a:pt x="43796" y="89497"/>
                  </a:lnTo>
                  <a:lnTo>
                    <a:pt x="0" y="894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6" name="Google Shape;1036;p7"/>
            <p:cNvSpPr/>
            <p:nvPr/>
          </p:nvSpPr>
          <p:spPr>
            <a:xfrm>
              <a:off x="5795111" y="2079035"/>
              <a:ext cx="144635" cy="123173"/>
            </a:xfrm>
            <a:custGeom>
              <a:rect b="b" l="l" r="r" t="t"/>
              <a:pathLst>
                <a:path extrusionOk="0" h="125676" w="147574">
                  <a:moveTo>
                    <a:pt x="0" y="62838"/>
                  </a:moveTo>
                  <a:lnTo>
                    <a:pt x="62838" y="125677"/>
                  </a:lnTo>
                  <a:lnTo>
                    <a:pt x="62838" y="81880"/>
                  </a:lnTo>
                  <a:lnTo>
                    <a:pt x="147575" y="81880"/>
                  </a:lnTo>
                  <a:lnTo>
                    <a:pt x="147575" y="43796"/>
                  </a:lnTo>
                  <a:lnTo>
                    <a:pt x="62838" y="43796"/>
                  </a:lnTo>
                  <a:lnTo>
                    <a:pt x="62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7" name="Google Shape;1037;p7"/>
            <p:cNvSpPr/>
            <p:nvPr/>
          </p:nvSpPr>
          <p:spPr>
            <a:xfrm>
              <a:off x="5592622" y="2079035"/>
              <a:ext cx="145568" cy="123173"/>
            </a:xfrm>
            <a:custGeom>
              <a:rect b="b" l="l" r="r" t="t"/>
              <a:pathLst>
                <a:path extrusionOk="0" h="125676" w="148526">
                  <a:moveTo>
                    <a:pt x="148527" y="62838"/>
                  </a:moveTo>
                  <a:lnTo>
                    <a:pt x="85689" y="0"/>
                  </a:lnTo>
                  <a:lnTo>
                    <a:pt x="85689" y="43796"/>
                  </a:lnTo>
                  <a:lnTo>
                    <a:pt x="0" y="43796"/>
                  </a:lnTo>
                  <a:lnTo>
                    <a:pt x="0" y="81880"/>
                  </a:lnTo>
                  <a:lnTo>
                    <a:pt x="85689" y="81880"/>
                  </a:lnTo>
                  <a:lnTo>
                    <a:pt x="85689" y="1256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38" name="Google Shape;1038;p7"/>
          <p:cNvSpPr txBox="1"/>
          <p:nvPr>
            <p:ph type="title"/>
          </p:nvPr>
        </p:nvSpPr>
        <p:spPr>
          <a:xfrm>
            <a:off x="309053" y="268164"/>
            <a:ext cx="11303525" cy="4102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1. Skytap on Azure – Skytap to VNet using VNet ER Gateway</a:t>
            </a:r>
            <a:endParaRPr/>
          </a:p>
        </p:txBody>
      </p:sp>
      <p:cxnSp>
        <p:nvCxnSpPr>
          <p:cNvPr id="1039" name="Google Shape;1039;p7"/>
          <p:cNvCxnSpPr/>
          <p:nvPr/>
        </p:nvCxnSpPr>
        <p:spPr>
          <a:xfrm>
            <a:off x="2163272" y="1616075"/>
            <a:ext cx="3807439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0" name="Google Shape;1040;p7"/>
          <p:cNvCxnSpPr>
            <a:stCxn id="1025" idx="0"/>
            <a:endCxn id="1041" idx="0"/>
          </p:cNvCxnSpPr>
          <p:nvPr/>
        </p:nvCxnSpPr>
        <p:spPr>
          <a:xfrm>
            <a:off x="8799183" y="3533239"/>
            <a:ext cx="7800" cy="1375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2" name="Google Shape;1042;p7"/>
          <p:cNvSpPr txBox="1"/>
          <p:nvPr/>
        </p:nvSpPr>
        <p:spPr>
          <a:xfrm>
            <a:off x="9027101" y="4874517"/>
            <a:ext cx="1756922" cy="479269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Skytap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7"/>
          <p:cNvSpPr/>
          <p:nvPr/>
        </p:nvSpPr>
        <p:spPr>
          <a:xfrm>
            <a:off x="8479761" y="4699967"/>
            <a:ext cx="2516527" cy="767681"/>
          </a:xfrm>
          <a:prstGeom prst="roundRect">
            <a:avLst>
              <a:gd fmla="val 16667" name="adj"/>
            </a:avLst>
          </a:prstGeom>
          <a:noFill/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4"/>
              <a:buFont typeface="Arial"/>
              <a:buNone/>
            </a:pPr>
            <a:r>
              <a:t/>
            </a:r>
            <a:endParaRPr b="0" i="0" sz="1764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44" name="Google Shape;1044;p7"/>
          <p:cNvSpPr/>
          <p:nvPr/>
        </p:nvSpPr>
        <p:spPr>
          <a:xfrm>
            <a:off x="4978888" y="4690364"/>
            <a:ext cx="1766912" cy="786886"/>
          </a:xfrm>
          <a:prstGeom prst="roundRect">
            <a:avLst>
              <a:gd fmla="val 16667" name="adj"/>
            </a:avLst>
          </a:prstGeom>
          <a:noFill/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4"/>
              <a:buFont typeface="Arial"/>
              <a:buNone/>
            </a:pPr>
            <a:r>
              <a:t/>
            </a:r>
            <a:endParaRPr b="0" i="0" sz="1764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45" name="Google Shape;1045;p7"/>
          <p:cNvSpPr/>
          <p:nvPr/>
        </p:nvSpPr>
        <p:spPr>
          <a:xfrm>
            <a:off x="1670224" y="734264"/>
            <a:ext cx="4807117" cy="1567173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F486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43325" lIns="179150" spcFirstLastPara="1" rIns="179150" wrap="square" tIns="143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2"/>
              <a:buFont typeface="Arial"/>
              <a:buNone/>
            </a:pPr>
            <a:r>
              <a:t/>
            </a:r>
            <a:endParaRPr b="0" i="0" sz="2352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46" name="Google Shape;1046;p7"/>
          <p:cNvSpPr txBox="1"/>
          <p:nvPr/>
        </p:nvSpPr>
        <p:spPr>
          <a:xfrm>
            <a:off x="952187" y="2330352"/>
            <a:ext cx="1863143" cy="452153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5"/>
              <a:buFont typeface="Arial"/>
              <a:buNone/>
            </a:pPr>
            <a:r>
              <a:rPr b="1" i="0" lang="en-US" sz="1175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Datacenter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7" name="Google Shape;1047;p7"/>
          <p:cNvGrpSpPr/>
          <p:nvPr/>
        </p:nvGrpSpPr>
        <p:grpSpPr>
          <a:xfrm>
            <a:off x="3054843" y="1057827"/>
            <a:ext cx="1549593" cy="467367"/>
            <a:chOff x="9635158" y="494787"/>
            <a:chExt cx="1581302" cy="476931"/>
          </a:xfrm>
        </p:grpSpPr>
        <p:sp>
          <p:nvSpPr>
            <p:cNvPr id="1048" name="Google Shape;1048;p7"/>
            <p:cNvSpPr/>
            <p:nvPr/>
          </p:nvSpPr>
          <p:spPr>
            <a:xfrm>
              <a:off x="9635158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9" name="Google Shape;1049;p7"/>
            <p:cNvSpPr/>
            <p:nvPr/>
          </p:nvSpPr>
          <p:spPr>
            <a:xfrm>
              <a:off x="9664966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0" name="Google Shape;1050;p7"/>
            <p:cNvSpPr/>
            <p:nvPr/>
          </p:nvSpPr>
          <p:spPr>
            <a:xfrm>
              <a:off x="9664966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1" name="Google Shape;1051;p7"/>
            <p:cNvSpPr/>
            <p:nvPr/>
          </p:nvSpPr>
          <p:spPr>
            <a:xfrm>
              <a:off x="9664966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2" name="Google Shape;1052;p7"/>
            <p:cNvSpPr/>
            <p:nvPr/>
          </p:nvSpPr>
          <p:spPr>
            <a:xfrm>
              <a:off x="9903725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3" name="Google Shape;1053;p7"/>
            <p:cNvSpPr/>
            <p:nvPr/>
          </p:nvSpPr>
          <p:spPr>
            <a:xfrm>
              <a:off x="9933533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4" name="Google Shape;1054;p7"/>
            <p:cNvSpPr/>
            <p:nvPr/>
          </p:nvSpPr>
          <p:spPr>
            <a:xfrm>
              <a:off x="9933533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5" name="Google Shape;1055;p7"/>
            <p:cNvSpPr/>
            <p:nvPr/>
          </p:nvSpPr>
          <p:spPr>
            <a:xfrm>
              <a:off x="9933533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6" name="Google Shape;1056;p7"/>
            <p:cNvSpPr/>
            <p:nvPr/>
          </p:nvSpPr>
          <p:spPr>
            <a:xfrm>
              <a:off x="10172292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7" name="Google Shape;1057;p7"/>
            <p:cNvSpPr/>
            <p:nvPr/>
          </p:nvSpPr>
          <p:spPr>
            <a:xfrm>
              <a:off x="10202100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8" name="Google Shape;1058;p7"/>
            <p:cNvSpPr/>
            <p:nvPr/>
          </p:nvSpPr>
          <p:spPr>
            <a:xfrm>
              <a:off x="10202100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9" name="Google Shape;1059;p7"/>
            <p:cNvSpPr/>
            <p:nvPr/>
          </p:nvSpPr>
          <p:spPr>
            <a:xfrm>
              <a:off x="10202100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0" name="Google Shape;1060;p7"/>
            <p:cNvSpPr/>
            <p:nvPr/>
          </p:nvSpPr>
          <p:spPr>
            <a:xfrm>
              <a:off x="10440859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1" name="Google Shape;1061;p7"/>
            <p:cNvSpPr/>
            <p:nvPr/>
          </p:nvSpPr>
          <p:spPr>
            <a:xfrm>
              <a:off x="10470667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2" name="Google Shape;1062;p7"/>
            <p:cNvSpPr/>
            <p:nvPr/>
          </p:nvSpPr>
          <p:spPr>
            <a:xfrm>
              <a:off x="10470667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3" name="Google Shape;1063;p7"/>
            <p:cNvSpPr/>
            <p:nvPr/>
          </p:nvSpPr>
          <p:spPr>
            <a:xfrm>
              <a:off x="10470667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709426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0739234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6" name="Google Shape;1066;p7"/>
            <p:cNvSpPr/>
            <p:nvPr/>
          </p:nvSpPr>
          <p:spPr>
            <a:xfrm>
              <a:off x="10739234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7" name="Google Shape;1067;p7"/>
            <p:cNvSpPr/>
            <p:nvPr/>
          </p:nvSpPr>
          <p:spPr>
            <a:xfrm>
              <a:off x="10739234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10977994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11007802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0" name="Google Shape;1070;p7"/>
            <p:cNvSpPr/>
            <p:nvPr/>
          </p:nvSpPr>
          <p:spPr>
            <a:xfrm>
              <a:off x="11007802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1" name="Google Shape;1071;p7"/>
            <p:cNvSpPr/>
            <p:nvPr/>
          </p:nvSpPr>
          <p:spPr>
            <a:xfrm>
              <a:off x="11007802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72" name="Google Shape;1072;p7"/>
          <p:cNvSpPr txBox="1"/>
          <p:nvPr/>
        </p:nvSpPr>
        <p:spPr>
          <a:xfrm>
            <a:off x="4659576" y="1620341"/>
            <a:ext cx="978923" cy="610956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Edge Router</a:t>
            </a:r>
            <a:endParaRPr b="0" i="0" sz="883" u="none" cap="none" strike="noStrike">
              <a:solidFill>
                <a:srgbClr val="3C3C4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73" name="Google Shape;1073;p7"/>
          <p:cNvSpPr txBox="1"/>
          <p:nvPr/>
        </p:nvSpPr>
        <p:spPr>
          <a:xfrm>
            <a:off x="5468721" y="4991578"/>
            <a:ext cx="1519687" cy="479269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VNET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4" name="Google Shape;107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0952" y="5124975"/>
            <a:ext cx="448095" cy="212409"/>
          </a:xfrm>
          <a:prstGeom prst="rect">
            <a:avLst/>
          </a:prstGeom>
          <a:noFill/>
          <a:ln>
            <a:noFill/>
          </a:ln>
        </p:spPr>
      </p:pic>
      <p:sp>
        <p:nvSpPr>
          <p:cNvPr id="1075" name="Google Shape;1075;p7"/>
          <p:cNvSpPr txBox="1"/>
          <p:nvPr/>
        </p:nvSpPr>
        <p:spPr>
          <a:xfrm>
            <a:off x="6630692" y="4997736"/>
            <a:ext cx="1888779" cy="773359"/>
          </a:xfrm>
          <a:prstGeom prst="rect">
            <a:avLst/>
          </a:prstGeom>
          <a:noFill/>
          <a:ln>
            <a:noFill/>
          </a:ln>
        </p:spPr>
        <p:txBody>
          <a:bodyPr anchorCtr="0" anchor="t" bIns="194950" lIns="243700" spcFirstLastPara="1" rIns="243700" wrap="square" tIns="1949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Subscription(s)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6" name="Google Shape;107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7630367" y="4715503"/>
            <a:ext cx="430257" cy="430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7" name="Google Shape;107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49215" y="4622746"/>
            <a:ext cx="452914" cy="4529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8" name="Google Shape;1078;p7"/>
          <p:cNvCxnSpPr/>
          <p:nvPr/>
        </p:nvCxnSpPr>
        <p:spPr>
          <a:xfrm flipH="1" rot="10800000">
            <a:off x="5913560" y="3434523"/>
            <a:ext cx="2651760" cy="93642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dot"/>
            <a:round/>
            <a:headEnd len="med" w="med" type="triangle"/>
            <a:tailEnd len="med" w="med" type="triangle"/>
          </a:ln>
        </p:spPr>
      </p:cxnSp>
      <p:cxnSp>
        <p:nvCxnSpPr>
          <p:cNvPr id="1079" name="Google Shape;1079;p7"/>
          <p:cNvCxnSpPr/>
          <p:nvPr/>
        </p:nvCxnSpPr>
        <p:spPr>
          <a:xfrm flipH="1">
            <a:off x="5752811" y="3301195"/>
            <a:ext cx="2816700" cy="991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0" name="Google Shape;1080;p7" title="Icon of a cloud"/>
          <p:cNvSpPr/>
          <p:nvPr/>
        </p:nvSpPr>
        <p:spPr>
          <a:xfrm>
            <a:off x="4315110" y="1684393"/>
            <a:ext cx="7339489" cy="4759959"/>
          </a:xfrm>
          <a:custGeom>
            <a:rect b="b" l="l" r="r" t="t"/>
            <a:pathLst>
              <a:path extrusionOk="0" h="422" w="771">
                <a:moveTo>
                  <a:pt x="384" y="0"/>
                </a:moveTo>
                <a:cubicBezTo>
                  <a:pt x="458" y="0"/>
                  <a:pt x="522" y="46"/>
                  <a:pt x="549" y="110"/>
                </a:cubicBezTo>
                <a:cubicBezTo>
                  <a:pt x="551" y="115"/>
                  <a:pt x="551" y="115"/>
                  <a:pt x="551" y="115"/>
                </a:cubicBezTo>
                <a:cubicBezTo>
                  <a:pt x="565" y="110"/>
                  <a:pt x="565" y="110"/>
                  <a:pt x="565" y="110"/>
                </a:cubicBezTo>
                <a:cubicBezTo>
                  <a:pt x="580" y="105"/>
                  <a:pt x="596" y="103"/>
                  <a:pt x="612" y="103"/>
                </a:cubicBezTo>
                <a:cubicBezTo>
                  <a:pt x="700" y="103"/>
                  <a:pt x="771" y="174"/>
                  <a:pt x="771" y="262"/>
                </a:cubicBezTo>
                <a:cubicBezTo>
                  <a:pt x="771" y="344"/>
                  <a:pt x="708" y="412"/>
                  <a:pt x="628" y="420"/>
                </a:cubicBezTo>
                <a:cubicBezTo>
                  <a:pt x="616" y="421"/>
                  <a:pt x="616" y="421"/>
                  <a:pt x="616" y="421"/>
                </a:cubicBezTo>
                <a:cubicBezTo>
                  <a:pt x="610" y="421"/>
                  <a:pt x="610" y="421"/>
                  <a:pt x="610" y="421"/>
                </a:cubicBezTo>
                <a:cubicBezTo>
                  <a:pt x="98" y="421"/>
                  <a:pt x="98" y="421"/>
                  <a:pt x="98" y="421"/>
                </a:cubicBezTo>
                <a:cubicBezTo>
                  <a:pt x="91" y="422"/>
                  <a:pt x="91" y="422"/>
                  <a:pt x="91" y="422"/>
                </a:cubicBezTo>
                <a:cubicBezTo>
                  <a:pt x="85" y="421"/>
                  <a:pt x="79" y="420"/>
                  <a:pt x="74" y="419"/>
                </a:cubicBezTo>
                <a:cubicBezTo>
                  <a:pt x="27" y="406"/>
                  <a:pt x="0" y="359"/>
                  <a:pt x="12" y="312"/>
                </a:cubicBezTo>
                <a:cubicBezTo>
                  <a:pt x="23" y="271"/>
                  <a:pt x="61" y="245"/>
                  <a:pt x="101" y="247"/>
                </a:cubicBezTo>
                <a:cubicBezTo>
                  <a:pt x="108" y="249"/>
                  <a:pt x="108" y="249"/>
                  <a:pt x="108" y="249"/>
                </a:cubicBezTo>
                <a:cubicBezTo>
                  <a:pt x="106" y="238"/>
                  <a:pt x="106" y="238"/>
                  <a:pt x="106" y="238"/>
                </a:cubicBezTo>
                <a:cubicBezTo>
                  <a:pt x="105" y="218"/>
                  <a:pt x="109" y="198"/>
                  <a:pt x="119" y="179"/>
                </a:cubicBezTo>
                <a:cubicBezTo>
                  <a:pt x="137" y="148"/>
                  <a:pt x="168" y="130"/>
                  <a:pt x="201" y="128"/>
                </a:cubicBezTo>
                <a:cubicBezTo>
                  <a:pt x="213" y="128"/>
                  <a:pt x="213" y="128"/>
                  <a:pt x="213" y="128"/>
                </a:cubicBezTo>
                <a:cubicBezTo>
                  <a:pt x="213" y="127"/>
                  <a:pt x="213" y="127"/>
                  <a:pt x="213" y="127"/>
                </a:cubicBezTo>
                <a:cubicBezTo>
                  <a:pt x="236" y="53"/>
                  <a:pt x="304" y="0"/>
                  <a:pt x="384" y="0"/>
                </a:cubicBezTo>
                <a:close/>
              </a:path>
            </a:pathLst>
          </a:custGeom>
          <a:noFill/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4"/>
              <a:buFont typeface="Arial"/>
              <a:buNone/>
            </a:pPr>
            <a:r>
              <a:t/>
            </a:r>
            <a:endParaRPr b="0" i="0" sz="1764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81" name="Google Shape;1081;p7"/>
          <p:cNvSpPr txBox="1"/>
          <p:nvPr/>
        </p:nvSpPr>
        <p:spPr>
          <a:xfrm>
            <a:off x="5003678" y="5510030"/>
            <a:ext cx="1719677" cy="479269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Services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2" name="Google Shape;1082;p7"/>
          <p:cNvGrpSpPr/>
          <p:nvPr/>
        </p:nvGrpSpPr>
        <p:grpSpPr>
          <a:xfrm>
            <a:off x="5229193" y="5893113"/>
            <a:ext cx="1371128" cy="371390"/>
            <a:chOff x="6451732" y="5561921"/>
            <a:chExt cx="3684156" cy="826403"/>
          </a:xfrm>
        </p:grpSpPr>
        <p:pic>
          <p:nvPicPr>
            <p:cNvPr id="1083" name="Google Shape;1083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770128" y="6022564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4" name="Google Shape;1084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419440" y="5561921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5" name="Google Shape;1085;p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263416" y="5561921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6" name="Google Shape;1086;p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273214" y="6022564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7" name="Google Shape;1087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756702" y="5561921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8" name="Google Shape;1088;p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9770128" y="5593354"/>
              <a:ext cx="365760" cy="3028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9" name="Google Shape;1089;p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958446" y="5561921"/>
              <a:ext cx="32004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0" name="Google Shape;1090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76986" y="6124005"/>
              <a:ext cx="365760" cy="1628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1" name="Google Shape;1091;p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948649" y="6022564"/>
              <a:ext cx="29718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2" name="Google Shape;1092;p7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451732" y="5607641"/>
              <a:ext cx="365760" cy="2743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3" name="Google Shape;1093;p7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8432868" y="5561921"/>
              <a:ext cx="18288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4" name="Google Shape;1094;p7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7873903" y="6022564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5" name="Google Shape;1095;p7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8867737" y="6022564"/>
              <a:ext cx="27432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6" name="Google Shape;1096;p7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6451732" y="6022564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7" name="Google Shape;1097;p7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8370820" y="6022564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8" name="Google Shape;1098;p7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7926154" y="5561921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9" name="Google Shape;1099;p7"/>
          <p:cNvSpPr/>
          <p:nvPr/>
        </p:nvSpPr>
        <p:spPr>
          <a:xfrm>
            <a:off x="8592753" y="6197983"/>
            <a:ext cx="1664746" cy="36584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2"/>
              <a:buFont typeface="Arial"/>
              <a:buNone/>
            </a:pPr>
            <a:r>
              <a:rPr b="0" i="0" lang="en-US" sz="1372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Region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drawing&#10;&#10;Description automatically generated" id="1100" name="Google Shape;1100;p7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7261799" y="1794063"/>
            <a:ext cx="1419103" cy="749574"/>
          </a:xfrm>
          <a:prstGeom prst="rect">
            <a:avLst/>
          </a:prstGeom>
          <a:noFill/>
          <a:ln>
            <a:noFill/>
          </a:ln>
        </p:spPr>
      </p:pic>
      <p:sp>
        <p:nvSpPr>
          <p:cNvPr id="1101" name="Google Shape;1101;p7"/>
          <p:cNvSpPr txBox="1"/>
          <p:nvPr/>
        </p:nvSpPr>
        <p:spPr>
          <a:xfrm rot="-1166665">
            <a:off x="6709240" y="3452517"/>
            <a:ext cx="1059052" cy="411788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Express Route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2" name="Google Shape;1102;p7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 rot="-1166665">
            <a:off x="6896408" y="3273413"/>
            <a:ext cx="691353" cy="310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logo&#10;&#10;Description automatically generated" id="1041" name="Google Shape;1041;p7"/>
          <p:cNvPicPr preferRelativeResize="0"/>
          <p:nvPr/>
        </p:nvPicPr>
        <p:blipFill rotWithShape="1">
          <a:blip r:embed="rId23">
            <a:alphaModFix/>
          </a:blip>
          <a:srcRect b="17762" l="0" r="79603" t="0"/>
          <a:stretch/>
        </p:blipFill>
        <p:spPr>
          <a:xfrm>
            <a:off x="8596478" y="4909039"/>
            <a:ext cx="421009" cy="4102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3" name="Google Shape;1103;p7"/>
          <p:cNvSpPr txBox="1"/>
          <p:nvPr/>
        </p:nvSpPr>
        <p:spPr>
          <a:xfrm>
            <a:off x="9004522" y="2990550"/>
            <a:ext cx="1938871" cy="610956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Microsoft Dedicated Enterprise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Edge routers (D-MSEE)</a:t>
            </a:r>
            <a:endParaRPr b="0" i="0" sz="883" u="none" cap="none" strike="noStrike">
              <a:solidFill>
                <a:srgbClr val="3C3C4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104" name="Google Shape;1104;p7"/>
          <p:cNvCxnSpPr/>
          <p:nvPr/>
        </p:nvCxnSpPr>
        <p:spPr>
          <a:xfrm>
            <a:off x="8689793" y="3533163"/>
            <a:ext cx="0" cy="1375876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dot"/>
            <a:round/>
            <a:headEnd len="med" w="med" type="triangle"/>
            <a:tailEnd len="med" w="med" type="triangle"/>
          </a:ln>
        </p:spPr>
      </p:cxnSp>
      <p:grpSp>
        <p:nvGrpSpPr>
          <p:cNvPr id="1105" name="Google Shape;1105;p7"/>
          <p:cNvGrpSpPr/>
          <p:nvPr/>
        </p:nvGrpSpPr>
        <p:grpSpPr>
          <a:xfrm>
            <a:off x="1583403" y="1646722"/>
            <a:ext cx="827097" cy="726215"/>
            <a:chOff x="7616519" y="4785178"/>
            <a:chExt cx="2484865" cy="1804729"/>
          </a:xfrm>
        </p:grpSpPr>
        <p:grpSp>
          <p:nvGrpSpPr>
            <p:cNvPr id="1106" name="Google Shape;1106;p7"/>
            <p:cNvGrpSpPr/>
            <p:nvPr/>
          </p:nvGrpSpPr>
          <p:grpSpPr>
            <a:xfrm>
              <a:off x="7616519" y="4785178"/>
              <a:ext cx="1804730" cy="1804729"/>
              <a:chOff x="5037519" y="5142545"/>
              <a:chExt cx="1219200" cy="1219200"/>
            </a:xfrm>
          </p:grpSpPr>
          <p:sp>
            <p:nvSpPr>
              <p:cNvPr id="1107" name="Google Shape;1107;p7"/>
              <p:cNvSpPr/>
              <p:nvPr/>
            </p:nvSpPr>
            <p:spPr>
              <a:xfrm>
                <a:off x="5037519" y="5142545"/>
                <a:ext cx="609600" cy="1219200"/>
              </a:xfrm>
              <a:custGeom>
                <a:rect b="b" l="l" r="r" t="t"/>
                <a:pathLst>
                  <a:path extrusionOk="0" h="1219200" w="609600">
                    <a:moveTo>
                      <a:pt x="0" y="0"/>
                    </a:moveTo>
                    <a:lnTo>
                      <a:pt x="609600" y="0"/>
                    </a:lnTo>
                    <a:lnTo>
                      <a:pt x="609600" y="1219200"/>
                    </a:lnTo>
                    <a:lnTo>
                      <a:pt x="0" y="12192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grpSp>
            <p:nvGrpSpPr>
              <p:cNvPr id="1108" name="Google Shape;1108;p7"/>
              <p:cNvGrpSpPr/>
              <p:nvPr/>
            </p:nvGrpSpPr>
            <p:grpSpPr>
              <a:xfrm>
                <a:off x="5189919" y="5333045"/>
                <a:ext cx="1066800" cy="1028700"/>
                <a:chOff x="5189919" y="5333045"/>
                <a:chExt cx="1066800" cy="1028700"/>
              </a:xfrm>
            </p:grpSpPr>
            <p:sp>
              <p:nvSpPr>
                <p:cNvPr id="1109" name="Google Shape;1109;p7"/>
                <p:cNvSpPr/>
                <p:nvPr/>
              </p:nvSpPr>
              <p:spPr>
                <a:xfrm>
                  <a:off x="5647119" y="5752145"/>
                  <a:ext cx="609600" cy="609600"/>
                </a:xfrm>
                <a:custGeom>
                  <a:rect b="b" l="l" r="r" t="t"/>
                  <a:pathLst>
                    <a:path extrusionOk="0" h="609600" w="609600">
                      <a:moveTo>
                        <a:pt x="0" y="0"/>
                      </a:moveTo>
                      <a:lnTo>
                        <a:pt x="609600" y="0"/>
                      </a:lnTo>
                      <a:lnTo>
                        <a:pt x="609600" y="609600"/>
                      </a:lnTo>
                      <a:lnTo>
                        <a:pt x="0" y="6096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110" name="Google Shape;1110;p7"/>
                <p:cNvSpPr/>
                <p:nvPr/>
              </p:nvSpPr>
              <p:spPr>
                <a:xfrm>
                  <a:off x="5189919" y="5333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111" name="Google Shape;1111;p7"/>
                <p:cNvSpPr/>
                <p:nvPr/>
              </p:nvSpPr>
              <p:spPr>
                <a:xfrm>
                  <a:off x="5380419" y="5333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112" name="Google Shape;1112;p7"/>
                <p:cNvSpPr/>
                <p:nvPr/>
              </p:nvSpPr>
              <p:spPr>
                <a:xfrm>
                  <a:off x="5189919" y="5523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113" name="Google Shape;1113;p7"/>
                <p:cNvSpPr/>
                <p:nvPr/>
              </p:nvSpPr>
              <p:spPr>
                <a:xfrm>
                  <a:off x="5380419" y="5523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114" name="Google Shape;1114;p7"/>
                <p:cNvSpPr/>
                <p:nvPr/>
              </p:nvSpPr>
              <p:spPr>
                <a:xfrm>
                  <a:off x="5189919" y="5714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115" name="Google Shape;1115;p7"/>
                <p:cNvSpPr/>
                <p:nvPr/>
              </p:nvSpPr>
              <p:spPr>
                <a:xfrm>
                  <a:off x="5380419" y="5714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116" name="Google Shape;1116;p7"/>
                <p:cNvSpPr/>
                <p:nvPr/>
              </p:nvSpPr>
              <p:spPr>
                <a:xfrm>
                  <a:off x="51899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117" name="Google Shape;1117;p7"/>
                <p:cNvSpPr/>
                <p:nvPr/>
              </p:nvSpPr>
              <p:spPr>
                <a:xfrm>
                  <a:off x="53804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  <p:grpSp>
            <p:nvGrpSpPr>
              <p:cNvPr id="1118" name="Google Shape;1118;p7"/>
              <p:cNvGrpSpPr/>
              <p:nvPr/>
            </p:nvGrpSpPr>
            <p:grpSpPr>
              <a:xfrm>
                <a:off x="5799519" y="5904545"/>
                <a:ext cx="304800" cy="457200"/>
                <a:chOff x="5799519" y="5904545"/>
                <a:chExt cx="304800" cy="457200"/>
              </a:xfrm>
            </p:grpSpPr>
            <p:sp>
              <p:nvSpPr>
                <p:cNvPr id="1119" name="Google Shape;1119;p7"/>
                <p:cNvSpPr/>
                <p:nvPr/>
              </p:nvSpPr>
              <p:spPr>
                <a:xfrm>
                  <a:off x="5875719" y="6209345"/>
                  <a:ext cx="152400" cy="152400"/>
                </a:xfrm>
                <a:custGeom>
                  <a:rect b="b" l="l" r="r" t="t"/>
                  <a:pathLst>
                    <a:path extrusionOk="0" h="152400" w="152400">
                      <a:moveTo>
                        <a:pt x="0" y="0"/>
                      </a:moveTo>
                      <a:lnTo>
                        <a:pt x="152400" y="0"/>
                      </a:lnTo>
                      <a:lnTo>
                        <a:pt x="152400" y="152400"/>
                      </a:lnTo>
                      <a:lnTo>
                        <a:pt x="0" y="152400"/>
                      </a:lnTo>
                      <a:close/>
                    </a:path>
                  </a:pathLst>
                </a:custGeom>
                <a:solidFill>
                  <a:srgbClr val="F7F7F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120" name="Google Shape;1120;p7"/>
                <p:cNvSpPr/>
                <p:nvPr/>
              </p:nvSpPr>
              <p:spPr>
                <a:xfrm>
                  <a:off x="57995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rgbClr val="72EDD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121" name="Google Shape;1121;p7"/>
                <p:cNvSpPr/>
                <p:nvPr/>
              </p:nvSpPr>
              <p:spPr>
                <a:xfrm>
                  <a:off x="59900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rgbClr val="72EDD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</p:grpSp>
        <p:grpSp>
          <p:nvGrpSpPr>
            <p:cNvPr id="1122" name="Google Shape;1122;p7"/>
            <p:cNvGrpSpPr/>
            <p:nvPr/>
          </p:nvGrpSpPr>
          <p:grpSpPr>
            <a:xfrm>
              <a:off x="9503556" y="5974957"/>
              <a:ext cx="597828" cy="597829"/>
              <a:chOff x="5608637" y="2887662"/>
              <a:chExt cx="1219200" cy="1219200"/>
            </a:xfrm>
          </p:grpSpPr>
          <p:sp>
            <p:nvSpPr>
              <p:cNvPr id="1123" name="Google Shape;1123;p7"/>
              <p:cNvSpPr/>
              <p:nvPr/>
            </p:nvSpPr>
            <p:spPr>
              <a:xfrm>
                <a:off x="5608637" y="3649662"/>
                <a:ext cx="1219200" cy="457200"/>
              </a:xfrm>
              <a:custGeom>
                <a:rect b="b" l="l" r="r" t="t"/>
                <a:pathLst>
                  <a:path extrusionOk="0" h="457200" w="1219200">
                    <a:moveTo>
                      <a:pt x="0" y="0"/>
                    </a:moveTo>
                    <a:lnTo>
                      <a:pt x="1219200" y="0"/>
                    </a:lnTo>
                    <a:lnTo>
                      <a:pt x="1219200" y="457200"/>
                    </a:lnTo>
                    <a:lnTo>
                      <a:pt x="0" y="4572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24" name="Google Shape;1124;p7"/>
              <p:cNvSpPr/>
              <p:nvPr/>
            </p:nvSpPr>
            <p:spPr>
              <a:xfrm>
                <a:off x="5761037" y="2887662"/>
                <a:ext cx="304800" cy="304800"/>
              </a:xfrm>
              <a:custGeom>
                <a:rect b="b" l="l" r="r" t="t"/>
                <a:pathLst>
                  <a:path extrusionOk="0" h="304800" w="304800">
                    <a:moveTo>
                      <a:pt x="304800" y="152400"/>
                    </a:moveTo>
                    <a:cubicBezTo>
                      <a:pt x="304800" y="236568"/>
                      <a:pt x="236568" y="304800"/>
                      <a:pt x="152400" y="304800"/>
                    </a:cubicBezTo>
                    <a:cubicBezTo>
                      <a:pt x="68232" y="304800"/>
                      <a:pt x="0" y="236568"/>
                      <a:pt x="0" y="152400"/>
                    </a:cubicBezTo>
                    <a:cubicBezTo>
                      <a:pt x="0" y="68232"/>
                      <a:pt x="68232" y="0"/>
                      <a:pt x="152400" y="0"/>
                    </a:cubicBezTo>
                    <a:cubicBezTo>
                      <a:pt x="236568" y="0"/>
                      <a:pt x="304800" y="68232"/>
                      <a:pt x="304800" y="1524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25" name="Google Shape;1125;p7"/>
              <p:cNvSpPr/>
              <p:nvPr/>
            </p:nvSpPr>
            <p:spPr>
              <a:xfrm>
                <a:off x="5608637" y="3268662"/>
                <a:ext cx="609600" cy="304800"/>
              </a:xfrm>
              <a:custGeom>
                <a:rect b="b" l="l" r="r" t="t"/>
                <a:pathLst>
                  <a:path extrusionOk="0" h="304800" w="609600">
                    <a:moveTo>
                      <a:pt x="0" y="304800"/>
                    </a:moveTo>
                    <a:cubicBezTo>
                      <a:pt x="0" y="136208"/>
                      <a:pt x="136208" y="0"/>
                      <a:pt x="304800" y="0"/>
                    </a:cubicBezTo>
                    <a:cubicBezTo>
                      <a:pt x="473393" y="0"/>
                      <a:pt x="609600" y="136208"/>
                      <a:pt x="609600" y="304800"/>
                    </a:cubicBezTo>
                    <a:lnTo>
                      <a:pt x="0" y="3048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26" name="Google Shape;1126;p7"/>
              <p:cNvSpPr/>
              <p:nvPr/>
            </p:nvSpPr>
            <p:spPr>
              <a:xfrm>
                <a:off x="6294437" y="3459162"/>
                <a:ext cx="533400" cy="114300"/>
              </a:xfrm>
              <a:custGeom>
                <a:rect b="b" l="l" r="r" t="t"/>
                <a:pathLst>
                  <a:path extrusionOk="0" h="114300" w="533400">
                    <a:moveTo>
                      <a:pt x="0" y="0"/>
                    </a:moveTo>
                    <a:lnTo>
                      <a:pt x="533400" y="0"/>
                    </a:lnTo>
                    <a:lnTo>
                      <a:pt x="533400" y="114300"/>
                    </a:lnTo>
                    <a:lnTo>
                      <a:pt x="0" y="1143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pic>
        <p:nvPicPr>
          <p:cNvPr id="1127" name="Google Shape;1127;p7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5510887" y="4536951"/>
            <a:ext cx="483847" cy="84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2" name="Google Shape;1132;p8"/>
          <p:cNvGraphicFramePr/>
          <p:nvPr/>
        </p:nvGraphicFramePr>
        <p:xfrm>
          <a:off x="6748755" y="7267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{D444383E-C948-4205-A81D-E32E99B6071C}</a:tableStyleId>
              </a:tblPr>
              <a:tblGrid>
                <a:gridCol w="3170075"/>
                <a:gridCol w="1225200"/>
                <a:gridCol w="1017950"/>
              </a:tblGrid>
              <a:tr h="21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Scenario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Skytap Integrated 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ExR Circuit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Customer 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ExR Circuit 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</a:tr>
              <a:tr h="218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  <a:t>2. Skytap SDN &lt;-&gt; Azure VNet using VNet ER Gateway:</a:t>
                      </a:r>
                      <a:b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</a:br>
                      <a: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  <a:t>Different Region/</a:t>
                      </a:r>
                      <a:r>
                        <a:rPr b="1" lang="en-US" sz="900" u="none" cap="none" strike="noStrike">
                          <a:solidFill>
                            <a:schemeClr val="accent4"/>
                          </a:solidFill>
                        </a:rPr>
                        <a:t>Same</a:t>
                      </a:r>
                      <a: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  <a:t> Geopolitical Region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  <a:t>X</a:t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  <a:t>X</a:t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</a:tr>
            </a:tbl>
          </a:graphicData>
        </a:graphic>
      </p:graphicFrame>
      <p:grpSp>
        <p:nvGrpSpPr>
          <p:cNvPr id="1133" name="Google Shape;1133;p8"/>
          <p:cNvGrpSpPr/>
          <p:nvPr/>
        </p:nvGrpSpPr>
        <p:grpSpPr>
          <a:xfrm>
            <a:off x="8565890" y="3066596"/>
            <a:ext cx="467501" cy="466567"/>
            <a:chOff x="5532901" y="1907339"/>
            <a:chExt cx="467501" cy="466567"/>
          </a:xfrm>
        </p:grpSpPr>
        <p:sp>
          <p:nvSpPr>
            <p:cNvPr id="1134" name="Google Shape;1134;p8"/>
            <p:cNvSpPr/>
            <p:nvPr/>
          </p:nvSpPr>
          <p:spPr>
            <a:xfrm>
              <a:off x="5532901" y="1907339"/>
              <a:ext cx="467501" cy="466567"/>
            </a:xfrm>
            <a:custGeom>
              <a:rect b="b" l="l" r="r" t="t"/>
              <a:pathLst>
                <a:path extrusionOk="0" h="476047" w="477000">
                  <a:moveTo>
                    <a:pt x="238024" y="476048"/>
                  </a:moveTo>
                  <a:cubicBezTo>
                    <a:pt x="226599" y="476048"/>
                    <a:pt x="215174" y="471288"/>
                    <a:pt x="206605" y="462719"/>
                  </a:cubicBezTo>
                  <a:lnTo>
                    <a:pt x="13329" y="269443"/>
                  </a:lnTo>
                  <a:cubicBezTo>
                    <a:pt x="4760" y="260874"/>
                    <a:pt x="0" y="249449"/>
                    <a:pt x="0" y="238024"/>
                  </a:cubicBezTo>
                  <a:cubicBezTo>
                    <a:pt x="0" y="226599"/>
                    <a:pt x="4760" y="215174"/>
                    <a:pt x="13329" y="206605"/>
                  </a:cubicBezTo>
                  <a:lnTo>
                    <a:pt x="206605" y="13329"/>
                  </a:lnTo>
                  <a:cubicBezTo>
                    <a:pt x="215174" y="4760"/>
                    <a:pt x="226599" y="0"/>
                    <a:pt x="238024" y="0"/>
                  </a:cubicBezTo>
                  <a:cubicBezTo>
                    <a:pt x="249449" y="0"/>
                    <a:pt x="260874" y="4760"/>
                    <a:pt x="269443" y="13329"/>
                  </a:cubicBezTo>
                  <a:lnTo>
                    <a:pt x="463671" y="207557"/>
                  </a:lnTo>
                  <a:cubicBezTo>
                    <a:pt x="472240" y="216126"/>
                    <a:pt x="477000" y="226599"/>
                    <a:pt x="477000" y="238976"/>
                  </a:cubicBezTo>
                  <a:cubicBezTo>
                    <a:pt x="477000" y="250401"/>
                    <a:pt x="472240" y="261826"/>
                    <a:pt x="463671" y="270395"/>
                  </a:cubicBezTo>
                  <a:lnTo>
                    <a:pt x="269443" y="462719"/>
                  </a:lnTo>
                  <a:cubicBezTo>
                    <a:pt x="260874" y="471288"/>
                    <a:pt x="249449" y="476048"/>
                    <a:pt x="238024" y="476048"/>
                  </a:cubicBezTo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5" name="Google Shape;1135;p8"/>
            <p:cNvSpPr/>
            <p:nvPr/>
          </p:nvSpPr>
          <p:spPr>
            <a:xfrm>
              <a:off x="5532901" y="1907339"/>
              <a:ext cx="322865" cy="371388"/>
            </a:xfrm>
            <a:custGeom>
              <a:rect b="b" l="l" r="r" t="t"/>
              <a:pathLst>
                <a:path extrusionOk="0" h="378934" w="329425">
                  <a:moveTo>
                    <a:pt x="269443" y="13329"/>
                  </a:moveTo>
                  <a:cubicBezTo>
                    <a:pt x="260874" y="4760"/>
                    <a:pt x="249449" y="0"/>
                    <a:pt x="238024" y="0"/>
                  </a:cubicBezTo>
                  <a:cubicBezTo>
                    <a:pt x="226599" y="0"/>
                    <a:pt x="215174" y="4760"/>
                    <a:pt x="206605" y="13329"/>
                  </a:cubicBezTo>
                  <a:lnTo>
                    <a:pt x="13329" y="206605"/>
                  </a:lnTo>
                  <a:cubicBezTo>
                    <a:pt x="4760" y="215174"/>
                    <a:pt x="0" y="226599"/>
                    <a:pt x="0" y="238024"/>
                  </a:cubicBezTo>
                  <a:cubicBezTo>
                    <a:pt x="0" y="249449"/>
                    <a:pt x="4760" y="260874"/>
                    <a:pt x="13329" y="269443"/>
                  </a:cubicBezTo>
                  <a:lnTo>
                    <a:pt x="122820" y="378934"/>
                  </a:lnTo>
                  <a:lnTo>
                    <a:pt x="329425" y="73311"/>
                  </a:lnTo>
                  <a:lnTo>
                    <a:pt x="269443" y="13329"/>
                  </a:lnTo>
                  <a:close/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6" name="Google Shape;1136;p8"/>
            <p:cNvSpPr/>
            <p:nvPr/>
          </p:nvSpPr>
          <p:spPr>
            <a:xfrm>
              <a:off x="5704597" y="1948397"/>
              <a:ext cx="123173" cy="151167"/>
            </a:xfrm>
            <a:custGeom>
              <a:rect b="b" l="l" r="r" t="t"/>
              <a:pathLst>
                <a:path extrusionOk="0" h="154239" w="125676">
                  <a:moveTo>
                    <a:pt x="62838" y="0"/>
                  </a:moveTo>
                  <a:lnTo>
                    <a:pt x="0" y="62838"/>
                  </a:lnTo>
                  <a:lnTo>
                    <a:pt x="44749" y="62838"/>
                  </a:lnTo>
                  <a:lnTo>
                    <a:pt x="44749" y="154240"/>
                  </a:lnTo>
                  <a:lnTo>
                    <a:pt x="81880" y="154240"/>
                  </a:lnTo>
                  <a:lnTo>
                    <a:pt x="81880" y="62838"/>
                  </a:lnTo>
                  <a:lnTo>
                    <a:pt x="125677" y="628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7" name="Google Shape;1137;p8"/>
            <p:cNvSpPr/>
            <p:nvPr/>
          </p:nvSpPr>
          <p:spPr>
            <a:xfrm>
              <a:off x="5704597" y="2183547"/>
              <a:ext cx="123173" cy="149301"/>
            </a:xfrm>
            <a:custGeom>
              <a:rect b="b" l="l" r="r" t="t"/>
              <a:pathLst>
                <a:path extrusionOk="0" h="152335" w="125676">
                  <a:moveTo>
                    <a:pt x="62838" y="152335"/>
                  </a:moveTo>
                  <a:lnTo>
                    <a:pt x="125677" y="89497"/>
                  </a:lnTo>
                  <a:lnTo>
                    <a:pt x="80928" y="89497"/>
                  </a:lnTo>
                  <a:lnTo>
                    <a:pt x="80928" y="0"/>
                  </a:lnTo>
                  <a:lnTo>
                    <a:pt x="43796" y="0"/>
                  </a:lnTo>
                  <a:lnTo>
                    <a:pt x="43796" y="89497"/>
                  </a:lnTo>
                  <a:lnTo>
                    <a:pt x="0" y="894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8" name="Google Shape;1138;p8"/>
            <p:cNvSpPr/>
            <p:nvPr/>
          </p:nvSpPr>
          <p:spPr>
            <a:xfrm>
              <a:off x="5795111" y="2079035"/>
              <a:ext cx="144635" cy="123173"/>
            </a:xfrm>
            <a:custGeom>
              <a:rect b="b" l="l" r="r" t="t"/>
              <a:pathLst>
                <a:path extrusionOk="0" h="125676" w="147574">
                  <a:moveTo>
                    <a:pt x="0" y="62838"/>
                  </a:moveTo>
                  <a:lnTo>
                    <a:pt x="62838" y="125677"/>
                  </a:lnTo>
                  <a:lnTo>
                    <a:pt x="62838" y="81880"/>
                  </a:lnTo>
                  <a:lnTo>
                    <a:pt x="147575" y="81880"/>
                  </a:lnTo>
                  <a:lnTo>
                    <a:pt x="147575" y="43796"/>
                  </a:lnTo>
                  <a:lnTo>
                    <a:pt x="62838" y="43796"/>
                  </a:lnTo>
                  <a:lnTo>
                    <a:pt x="62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9" name="Google Shape;1139;p8"/>
            <p:cNvSpPr/>
            <p:nvPr/>
          </p:nvSpPr>
          <p:spPr>
            <a:xfrm>
              <a:off x="5592622" y="2079035"/>
              <a:ext cx="145568" cy="123173"/>
            </a:xfrm>
            <a:custGeom>
              <a:rect b="b" l="l" r="r" t="t"/>
              <a:pathLst>
                <a:path extrusionOk="0" h="125676" w="148526">
                  <a:moveTo>
                    <a:pt x="148527" y="62838"/>
                  </a:moveTo>
                  <a:lnTo>
                    <a:pt x="85689" y="0"/>
                  </a:lnTo>
                  <a:lnTo>
                    <a:pt x="85689" y="43796"/>
                  </a:lnTo>
                  <a:lnTo>
                    <a:pt x="0" y="43796"/>
                  </a:lnTo>
                  <a:lnTo>
                    <a:pt x="0" y="81880"/>
                  </a:lnTo>
                  <a:lnTo>
                    <a:pt x="85689" y="81880"/>
                  </a:lnTo>
                  <a:lnTo>
                    <a:pt x="85689" y="1256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140" name="Google Shape;1140;p8"/>
          <p:cNvGrpSpPr/>
          <p:nvPr/>
        </p:nvGrpSpPr>
        <p:grpSpPr>
          <a:xfrm>
            <a:off x="5532901" y="1688264"/>
            <a:ext cx="467501" cy="466567"/>
            <a:chOff x="5532901" y="1907339"/>
            <a:chExt cx="467501" cy="466567"/>
          </a:xfrm>
        </p:grpSpPr>
        <p:sp>
          <p:nvSpPr>
            <p:cNvPr id="1141" name="Google Shape;1141;p8"/>
            <p:cNvSpPr/>
            <p:nvPr/>
          </p:nvSpPr>
          <p:spPr>
            <a:xfrm>
              <a:off x="5532901" y="1907339"/>
              <a:ext cx="467501" cy="466567"/>
            </a:xfrm>
            <a:custGeom>
              <a:rect b="b" l="l" r="r" t="t"/>
              <a:pathLst>
                <a:path extrusionOk="0" h="476047" w="477000">
                  <a:moveTo>
                    <a:pt x="238024" y="476048"/>
                  </a:moveTo>
                  <a:cubicBezTo>
                    <a:pt x="226599" y="476048"/>
                    <a:pt x="215174" y="471288"/>
                    <a:pt x="206605" y="462719"/>
                  </a:cubicBezTo>
                  <a:lnTo>
                    <a:pt x="13329" y="269443"/>
                  </a:lnTo>
                  <a:cubicBezTo>
                    <a:pt x="4760" y="260874"/>
                    <a:pt x="0" y="249449"/>
                    <a:pt x="0" y="238024"/>
                  </a:cubicBezTo>
                  <a:cubicBezTo>
                    <a:pt x="0" y="226599"/>
                    <a:pt x="4760" y="215174"/>
                    <a:pt x="13329" y="206605"/>
                  </a:cubicBezTo>
                  <a:lnTo>
                    <a:pt x="206605" y="13329"/>
                  </a:lnTo>
                  <a:cubicBezTo>
                    <a:pt x="215174" y="4760"/>
                    <a:pt x="226599" y="0"/>
                    <a:pt x="238024" y="0"/>
                  </a:cubicBezTo>
                  <a:cubicBezTo>
                    <a:pt x="249449" y="0"/>
                    <a:pt x="260874" y="4760"/>
                    <a:pt x="269443" y="13329"/>
                  </a:cubicBezTo>
                  <a:lnTo>
                    <a:pt x="463671" y="207557"/>
                  </a:lnTo>
                  <a:cubicBezTo>
                    <a:pt x="472240" y="216126"/>
                    <a:pt x="477000" y="226599"/>
                    <a:pt x="477000" y="238976"/>
                  </a:cubicBezTo>
                  <a:cubicBezTo>
                    <a:pt x="477000" y="250401"/>
                    <a:pt x="472240" y="261826"/>
                    <a:pt x="463671" y="270395"/>
                  </a:cubicBezTo>
                  <a:lnTo>
                    <a:pt x="269443" y="462719"/>
                  </a:lnTo>
                  <a:cubicBezTo>
                    <a:pt x="260874" y="471288"/>
                    <a:pt x="249449" y="476048"/>
                    <a:pt x="238024" y="476048"/>
                  </a:cubicBezTo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5532901" y="1907339"/>
              <a:ext cx="322865" cy="371388"/>
            </a:xfrm>
            <a:custGeom>
              <a:rect b="b" l="l" r="r" t="t"/>
              <a:pathLst>
                <a:path extrusionOk="0" h="378934" w="329425">
                  <a:moveTo>
                    <a:pt x="269443" y="13329"/>
                  </a:moveTo>
                  <a:cubicBezTo>
                    <a:pt x="260874" y="4760"/>
                    <a:pt x="249449" y="0"/>
                    <a:pt x="238024" y="0"/>
                  </a:cubicBezTo>
                  <a:cubicBezTo>
                    <a:pt x="226599" y="0"/>
                    <a:pt x="215174" y="4760"/>
                    <a:pt x="206605" y="13329"/>
                  </a:cubicBezTo>
                  <a:lnTo>
                    <a:pt x="13329" y="206605"/>
                  </a:lnTo>
                  <a:cubicBezTo>
                    <a:pt x="4760" y="215174"/>
                    <a:pt x="0" y="226599"/>
                    <a:pt x="0" y="238024"/>
                  </a:cubicBezTo>
                  <a:cubicBezTo>
                    <a:pt x="0" y="249449"/>
                    <a:pt x="4760" y="260874"/>
                    <a:pt x="13329" y="269443"/>
                  </a:cubicBezTo>
                  <a:lnTo>
                    <a:pt x="122820" y="378934"/>
                  </a:lnTo>
                  <a:lnTo>
                    <a:pt x="329425" y="73311"/>
                  </a:lnTo>
                  <a:lnTo>
                    <a:pt x="269443" y="13329"/>
                  </a:lnTo>
                  <a:close/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5704597" y="1948397"/>
              <a:ext cx="123173" cy="151167"/>
            </a:xfrm>
            <a:custGeom>
              <a:rect b="b" l="l" r="r" t="t"/>
              <a:pathLst>
                <a:path extrusionOk="0" h="154239" w="125676">
                  <a:moveTo>
                    <a:pt x="62838" y="0"/>
                  </a:moveTo>
                  <a:lnTo>
                    <a:pt x="0" y="62838"/>
                  </a:lnTo>
                  <a:lnTo>
                    <a:pt x="44749" y="62838"/>
                  </a:lnTo>
                  <a:lnTo>
                    <a:pt x="44749" y="154240"/>
                  </a:lnTo>
                  <a:lnTo>
                    <a:pt x="81880" y="154240"/>
                  </a:lnTo>
                  <a:lnTo>
                    <a:pt x="81880" y="62838"/>
                  </a:lnTo>
                  <a:lnTo>
                    <a:pt x="125677" y="628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5704597" y="2183547"/>
              <a:ext cx="123173" cy="149301"/>
            </a:xfrm>
            <a:custGeom>
              <a:rect b="b" l="l" r="r" t="t"/>
              <a:pathLst>
                <a:path extrusionOk="0" h="152335" w="125676">
                  <a:moveTo>
                    <a:pt x="62838" y="152335"/>
                  </a:moveTo>
                  <a:lnTo>
                    <a:pt x="125677" y="89497"/>
                  </a:lnTo>
                  <a:lnTo>
                    <a:pt x="80928" y="89497"/>
                  </a:lnTo>
                  <a:lnTo>
                    <a:pt x="80928" y="0"/>
                  </a:lnTo>
                  <a:lnTo>
                    <a:pt x="43796" y="0"/>
                  </a:lnTo>
                  <a:lnTo>
                    <a:pt x="43796" y="89497"/>
                  </a:lnTo>
                  <a:lnTo>
                    <a:pt x="0" y="894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5795111" y="2079035"/>
              <a:ext cx="144635" cy="123173"/>
            </a:xfrm>
            <a:custGeom>
              <a:rect b="b" l="l" r="r" t="t"/>
              <a:pathLst>
                <a:path extrusionOk="0" h="125676" w="147574">
                  <a:moveTo>
                    <a:pt x="0" y="62838"/>
                  </a:moveTo>
                  <a:lnTo>
                    <a:pt x="62838" y="125677"/>
                  </a:lnTo>
                  <a:lnTo>
                    <a:pt x="62838" y="81880"/>
                  </a:lnTo>
                  <a:lnTo>
                    <a:pt x="147575" y="81880"/>
                  </a:lnTo>
                  <a:lnTo>
                    <a:pt x="147575" y="43796"/>
                  </a:lnTo>
                  <a:lnTo>
                    <a:pt x="62838" y="43796"/>
                  </a:lnTo>
                  <a:lnTo>
                    <a:pt x="62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5592622" y="2079035"/>
              <a:ext cx="145568" cy="123173"/>
            </a:xfrm>
            <a:custGeom>
              <a:rect b="b" l="l" r="r" t="t"/>
              <a:pathLst>
                <a:path extrusionOk="0" h="125676" w="148526">
                  <a:moveTo>
                    <a:pt x="148527" y="62838"/>
                  </a:moveTo>
                  <a:lnTo>
                    <a:pt x="85689" y="0"/>
                  </a:lnTo>
                  <a:lnTo>
                    <a:pt x="85689" y="43796"/>
                  </a:lnTo>
                  <a:lnTo>
                    <a:pt x="0" y="43796"/>
                  </a:lnTo>
                  <a:lnTo>
                    <a:pt x="0" y="81880"/>
                  </a:lnTo>
                  <a:lnTo>
                    <a:pt x="85689" y="81880"/>
                  </a:lnTo>
                  <a:lnTo>
                    <a:pt x="85689" y="1256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147" name="Google Shape;1147;p8"/>
          <p:cNvSpPr txBox="1"/>
          <p:nvPr>
            <p:ph type="title"/>
          </p:nvPr>
        </p:nvSpPr>
        <p:spPr>
          <a:xfrm>
            <a:off x="309053" y="268164"/>
            <a:ext cx="11303525" cy="4102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2. Skytap on Azure – Skytap to VNet using VNet ER Gateway</a:t>
            </a:r>
            <a:endParaRPr/>
          </a:p>
        </p:txBody>
      </p:sp>
      <p:cxnSp>
        <p:nvCxnSpPr>
          <p:cNvPr id="1148" name="Google Shape;1148;p8"/>
          <p:cNvCxnSpPr/>
          <p:nvPr/>
        </p:nvCxnSpPr>
        <p:spPr>
          <a:xfrm>
            <a:off x="2163272" y="1616075"/>
            <a:ext cx="3807439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9" name="Google Shape;1149;p8"/>
          <p:cNvCxnSpPr>
            <a:stCxn id="1134" idx="0"/>
            <a:endCxn id="1150" idx="0"/>
          </p:cNvCxnSpPr>
          <p:nvPr/>
        </p:nvCxnSpPr>
        <p:spPr>
          <a:xfrm>
            <a:off x="8799183" y="3533239"/>
            <a:ext cx="7800" cy="1375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1" name="Google Shape;1151;p8"/>
          <p:cNvSpPr txBox="1"/>
          <p:nvPr/>
        </p:nvSpPr>
        <p:spPr>
          <a:xfrm>
            <a:off x="9027101" y="4874517"/>
            <a:ext cx="1756922" cy="479269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Skytap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8"/>
          <p:cNvSpPr/>
          <p:nvPr/>
        </p:nvSpPr>
        <p:spPr>
          <a:xfrm>
            <a:off x="8479761" y="4699967"/>
            <a:ext cx="2516527" cy="767681"/>
          </a:xfrm>
          <a:prstGeom prst="roundRect">
            <a:avLst>
              <a:gd fmla="val 16667" name="adj"/>
            </a:avLst>
          </a:prstGeom>
          <a:noFill/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4"/>
              <a:buFont typeface="Arial"/>
              <a:buNone/>
            </a:pPr>
            <a:r>
              <a:t/>
            </a:r>
            <a:endParaRPr b="0" i="0" sz="1764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53" name="Google Shape;1153;p8"/>
          <p:cNvSpPr/>
          <p:nvPr/>
        </p:nvSpPr>
        <p:spPr>
          <a:xfrm>
            <a:off x="4978888" y="4690364"/>
            <a:ext cx="1766912" cy="786886"/>
          </a:xfrm>
          <a:prstGeom prst="roundRect">
            <a:avLst>
              <a:gd fmla="val 16667" name="adj"/>
            </a:avLst>
          </a:prstGeom>
          <a:noFill/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4"/>
              <a:buFont typeface="Arial"/>
              <a:buNone/>
            </a:pPr>
            <a:r>
              <a:t/>
            </a:r>
            <a:endParaRPr b="0" i="0" sz="1764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54" name="Google Shape;1154;p8"/>
          <p:cNvSpPr/>
          <p:nvPr/>
        </p:nvSpPr>
        <p:spPr>
          <a:xfrm>
            <a:off x="1670224" y="734264"/>
            <a:ext cx="4807117" cy="1567173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F486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43325" lIns="179150" spcFirstLastPara="1" rIns="179150" wrap="square" tIns="143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2"/>
              <a:buFont typeface="Arial"/>
              <a:buNone/>
            </a:pPr>
            <a:r>
              <a:t/>
            </a:r>
            <a:endParaRPr b="0" i="0" sz="2352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55" name="Google Shape;1155;p8"/>
          <p:cNvSpPr txBox="1"/>
          <p:nvPr/>
        </p:nvSpPr>
        <p:spPr>
          <a:xfrm>
            <a:off x="952187" y="2330352"/>
            <a:ext cx="1863143" cy="452153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5"/>
              <a:buFont typeface="Arial"/>
              <a:buNone/>
            </a:pPr>
            <a:r>
              <a:rPr b="1" i="0" lang="en-US" sz="1175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Datacenter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6" name="Google Shape;1156;p8"/>
          <p:cNvGrpSpPr/>
          <p:nvPr/>
        </p:nvGrpSpPr>
        <p:grpSpPr>
          <a:xfrm>
            <a:off x="3054843" y="1057827"/>
            <a:ext cx="1549593" cy="467367"/>
            <a:chOff x="9635158" y="494787"/>
            <a:chExt cx="1581302" cy="476931"/>
          </a:xfrm>
        </p:grpSpPr>
        <p:sp>
          <p:nvSpPr>
            <p:cNvPr id="1157" name="Google Shape;1157;p8"/>
            <p:cNvSpPr/>
            <p:nvPr/>
          </p:nvSpPr>
          <p:spPr>
            <a:xfrm>
              <a:off x="9635158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9664966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9664966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9664966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9903725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9933533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9933533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9933533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10172292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10202100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10202100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10202100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10440859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10470667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10470667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10470667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10709426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10739234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10739234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10739234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10977994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11007802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11007802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11007802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181" name="Google Shape;1181;p8"/>
          <p:cNvSpPr txBox="1"/>
          <p:nvPr/>
        </p:nvSpPr>
        <p:spPr>
          <a:xfrm>
            <a:off x="9004522" y="2990550"/>
            <a:ext cx="1938871" cy="610956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Microsoft Dedicated Enterprise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Edge routers (D-MSEE)</a:t>
            </a:r>
            <a:endParaRPr b="0" i="0" sz="883" u="none" cap="none" strike="noStrike">
              <a:solidFill>
                <a:srgbClr val="3C3C4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82" name="Google Shape;1182;p8"/>
          <p:cNvSpPr txBox="1"/>
          <p:nvPr/>
        </p:nvSpPr>
        <p:spPr>
          <a:xfrm>
            <a:off x="4659576" y="1620341"/>
            <a:ext cx="978923" cy="610956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Edge Router</a:t>
            </a:r>
            <a:endParaRPr b="0" i="0" sz="883" u="none" cap="none" strike="noStrike">
              <a:solidFill>
                <a:srgbClr val="3C3C4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83" name="Google Shape;1183;p8"/>
          <p:cNvSpPr txBox="1"/>
          <p:nvPr/>
        </p:nvSpPr>
        <p:spPr>
          <a:xfrm>
            <a:off x="5468721" y="4991578"/>
            <a:ext cx="1519687" cy="479269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VNET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4" name="Google Shape;118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0952" y="5124975"/>
            <a:ext cx="448095" cy="212409"/>
          </a:xfrm>
          <a:prstGeom prst="rect">
            <a:avLst/>
          </a:prstGeom>
          <a:noFill/>
          <a:ln>
            <a:noFill/>
          </a:ln>
        </p:spPr>
      </p:pic>
      <p:sp>
        <p:nvSpPr>
          <p:cNvPr id="1185" name="Google Shape;1185;p8"/>
          <p:cNvSpPr txBox="1"/>
          <p:nvPr/>
        </p:nvSpPr>
        <p:spPr>
          <a:xfrm>
            <a:off x="6630692" y="4997736"/>
            <a:ext cx="1888779" cy="773359"/>
          </a:xfrm>
          <a:prstGeom prst="rect">
            <a:avLst/>
          </a:prstGeom>
          <a:noFill/>
          <a:ln>
            <a:noFill/>
          </a:ln>
        </p:spPr>
        <p:txBody>
          <a:bodyPr anchorCtr="0" anchor="t" bIns="194950" lIns="243700" spcFirstLastPara="1" rIns="243700" wrap="square" tIns="1949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Subscription(s)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6" name="Google Shape;118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7630367" y="4715503"/>
            <a:ext cx="430257" cy="430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7" name="Google Shape;118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49215" y="4622746"/>
            <a:ext cx="452914" cy="452914"/>
          </a:xfrm>
          <a:prstGeom prst="rect">
            <a:avLst/>
          </a:prstGeom>
          <a:noFill/>
          <a:ln>
            <a:noFill/>
          </a:ln>
        </p:spPr>
      </p:pic>
      <p:sp>
        <p:nvSpPr>
          <p:cNvPr id="1188" name="Google Shape;1188;p8" title="Icon of a cloud"/>
          <p:cNvSpPr/>
          <p:nvPr/>
        </p:nvSpPr>
        <p:spPr>
          <a:xfrm>
            <a:off x="4315110" y="1684393"/>
            <a:ext cx="7339489" cy="4759959"/>
          </a:xfrm>
          <a:custGeom>
            <a:rect b="b" l="l" r="r" t="t"/>
            <a:pathLst>
              <a:path extrusionOk="0" h="422" w="771">
                <a:moveTo>
                  <a:pt x="384" y="0"/>
                </a:moveTo>
                <a:cubicBezTo>
                  <a:pt x="458" y="0"/>
                  <a:pt x="522" y="46"/>
                  <a:pt x="549" y="110"/>
                </a:cubicBezTo>
                <a:cubicBezTo>
                  <a:pt x="551" y="115"/>
                  <a:pt x="551" y="115"/>
                  <a:pt x="551" y="115"/>
                </a:cubicBezTo>
                <a:cubicBezTo>
                  <a:pt x="565" y="110"/>
                  <a:pt x="565" y="110"/>
                  <a:pt x="565" y="110"/>
                </a:cubicBezTo>
                <a:cubicBezTo>
                  <a:pt x="580" y="105"/>
                  <a:pt x="596" y="103"/>
                  <a:pt x="612" y="103"/>
                </a:cubicBezTo>
                <a:cubicBezTo>
                  <a:pt x="700" y="103"/>
                  <a:pt x="771" y="174"/>
                  <a:pt x="771" y="262"/>
                </a:cubicBezTo>
                <a:cubicBezTo>
                  <a:pt x="771" y="344"/>
                  <a:pt x="708" y="412"/>
                  <a:pt x="628" y="420"/>
                </a:cubicBezTo>
                <a:cubicBezTo>
                  <a:pt x="616" y="421"/>
                  <a:pt x="616" y="421"/>
                  <a:pt x="616" y="421"/>
                </a:cubicBezTo>
                <a:cubicBezTo>
                  <a:pt x="610" y="421"/>
                  <a:pt x="610" y="421"/>
                  <a:pt x="610" y="421"/>
                </a:cubicBezTo>
                <a:cubicBezTo>
                  <a:pt x="98" y="421"/>
                  <a:pt x="98" y="421"/>
                  <a:pt x="98" y="421"/>
                </a:cubicBezTo>
                <a:cubicBezTo>
                  <a:pt x="91" y="422"/>
                  <a:pt x="91" y="422"/>
                  <a:pt x="91" y="422"/>
                </a:cubicBezTo>
                <a:cubicBezTo>
                  <a:pt x="85" y="421"/>
                  <a:pt x="79" y="420"/>
                  <a:pt x="74" y="419"/>
                </a:cubicBezTo>
                <a:cubicBezTo>
                  <a:pt x="27" y="406"/>
                  <a:pt x="0" y="359"/>
                  <a:pt x="12" y="312"/>
                </a:cubicBezTo>
                <a:cubicBezTo>
                  <a:pt x="23" y="271"/>
                  <a:pt x="61" y="245"/>
                  <a:pt x="101" y="247"/>
                </a:cubicBezTo>
                <a:cubicBezTo>
                  <a:pt x="108" y="249"/>
                  <a:pt x="108" y="249"/>
                  <a:pt x="108" y="249"/>
                </a:cubicBezTo>
                <a:cubicBezTo>
                  <a:pt x="106" y="238"/>
                  <a:pt x="106" y="238"/>
                  <a:pt x="106" y="238"/>
                </a:cubicBezTo>
                <a:cubicBezTo>
                  <a:pt x="105" y="218"/>
                  <a:pt x="109" y="198"/>
                  <a:pt x="119" y="179"/>
                </a:cubicBezTo>
                <a:cubicBezTo>
                  <a:pt x="137" y="148"/>
                  <a:pt x="168" y="130"/>
                  <a:pt x="201" y="128"/>
                </a:cubicBezTo>
                <a:cubicBezTo>
                  <a:pt x="213" y="128"/>
                  <a:pt x="213" y="128"/>
                  <a:pt x="213" y="128"/>
                </a:cubicBezTo>
                <a:cubicBezTo>
                  <a:pt x="213" y="127"/>
                  <a:pt x="213" y="127"/>
                  <a:pt x="213" y="127"/>
                </a:cubicBezTo>
                <a:cubicBezTo>
                  <a:pt x="236" y="53"/>
                  <a:pt x="304" y="0"/>
                  <a:pt x="384" y="0"/>
                </a:cubicBezTo>
                <a:close/>
              </a:path>
            </a:pathLst>
          </a:custGeom>
          <a:noFill/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4"/>
              <a:buFont typeface="Arial"/>
              <a:buNone/>
            </a:pPr>
            <a:r>
              <a:t/>
            </a:r>
            <a:endParaRPr b="0" i="0" sz="1764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89" name="Google Shape;1189;p8"/>
          <p:cNvSpPr txBox="1"/>
          <p:nvPr/>
        </p:nvSpPr>
        <p:spPr>
          <a:xfrm>
            <a:off x="5003678" y="5510030"/>
            <a:ext cx="1719677" cy="479269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Services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0" name="Google Shape;1190;p8"/>
          <p:cNvGrpSpPr/>
          <p:nvPr/>
        </p:nvGrpSpPr>
        <p:grpSpPr>
          <a:xfrm>
            <a:off x="5229193" y="5893113"/>
            <a:ext cx="1371128" cy="371390"/>
            <a:chOff x="6451732" y="5561921"/>
            <a:chExt cx="3684156" cy="826403"/>
          </a:xfrm>
        </p:grpSpPr>
        <p:pic>
          <p:nvPicPr>
            <p:cNvPr id="1191" name="Google Shape;1191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770128" y="6022564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2" name="Google Shape;1192;p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419440" y="5561921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3" name="Google Shape;1193;p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263416" y="5561921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4" name="Google Shape;1194;p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273214" y="6022564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5" name="Google Shape;1195;p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756702" y="5561921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6" name="Google Shape;1196;p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9770128" y="5593354"/>
              <a:ext cx="365760" cy="3028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7" name="Google Shape;1197;p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958446" y="5561921"/>
              <a:ext cx="32004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8" name="Google Shape;1198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76986" y="6124005"/>
              <a:ext cx="365760" cy="1628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9" name="Google Shape;1199;p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948649" y="6022564"/>
              <a:ext cx="29718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0" name="Google Shape;1200;p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451732" y="5607641"/>
              <a:ext cx="365760" cy="2743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1" name="Google Shape;1201;p8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8432868" y="5561921"/>
              <a:ext cx="18288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2" name="Google Shape;1202;p8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7873903" y="6022564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3" name="Google Shape;1203;p8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8867737" y="6022564"/>
              <a:ext cx="27432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4" name="Google Shape;1204;p8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6451732" y="6022564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5" name="Google Shape;1205;p8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8370820" y="6022564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6" name="Google Shape;1206;p8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7926154" y="5561921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7" name="Google Shape;1207;p8"/>
          <p:cNvSpPr/>
          <p:nvPr/>
        </p:nvSpPr>
        <p:spPr>
          <a:xfrm>
            <a:off x="8592753" y="6197983"/>
            <a:ext cx="1664746" cy="36584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2"/>
              <a:buFont typeface="Arial"/>
              <a:buNone/>
            </a:pPr>
            <a:r>
              <a:rPr b="0" i="0" lang="en-US" sz="1372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Region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drawing&#10;&#10;Description automatically generated" id="1208" name="Google Shape;1208;p8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7261799" y="1794063"/>
            <a:ext cx="1419103" cy="749574"/>
          </a:xfrm>
          <a:prstGeom prst="rect">
            <a:avLst/>
          </a:prstGeom>
          <a:noFill/>
          <a:ln>
            <a:noFill/>
          </a:ln>
        </p:spPr>
      </p:pic>
      <p:sp>
        <p:nvSpPr>
          <p:cNvPr id="1209" name="Google Shape;1209;p8"/>
          <p:cNvSpPr txBox="1"/>
          <p:nvPr/>
        </p:nvSpPr>
        <p:spPr>
          <a:xfrm rot="-489895">
            <a:off x="4107570" y="3571587"/>
            <a:ext cx="1059052" cy="411788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Express Route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0" name="Google Shape;1210;p8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 rot="-489895">
            <a:off x="4294738" y="3392483"/>
            <a:ext cx="691353" cy="310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1" name="Google Shape;1211;p8"/>
          <p:cNvCxnSpPr>
            <a:stCxn id="1135" idx="4"/>
          </p:cNvCxnSpPr>
          <p:nvPr/>
        </p:nvCxnSpPr>
        <p:spPr>
          <a:xfrm flipH="1">
            <a:off x="2126850" y="3300009"/>
            <a:ext cx="6438900" cy="912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2" name="Google Shape;1212;p8"/>
          <p:cNvCxnSpPr/>
          <p:nvPr/>
        </p:nvCxnSpPr>
        <p:spPr>
          <a:xfrm flipH="1" rot="10800000">
            <a:off x="2311006" y="3419211"/>
            <a:ext cx="6318100" cy="873184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dot"/>
            <a:round/>
            <a:headEnd len="med" w="med" type="triangle"/>
            <a:tailEnd len="med" w="med" type="triangle"/>
          </a:ln>
        </p:spPr>
      </p:cxnSp>
      <p:pic>
        <p:nvPicPr>
          <p:cNvPr descr="A picture containing logo&#10;&#10;Description automatically generated" id="1150" name="Google Shape;1150;p8"/>
          <p:cNvPicPr preferRelativeResize="0"/>
          <p:nvPr/>
        </p:nvPicPr>
        <p:blipFill rotWithShape="1">
          <a:blip r:embed="rId23">
            <a:alphaModFix/>
          </a:blip>
          <a:srcRect b="17762" l="0" r="79603" t="0"/>
          <a:stretch/>
        </p:blipFill>
        <p:spPr>
          <a:xfrm>
            <a:off x="8596478" y="4909039"/>
            <a:ext cx="421009" cy="4102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3" name="Google Shape;1213;p8" title="Icon of a cloud"/>
          <p:cNvSpPr/>
          <p:nvPr/>
        </p:nvSpPr>
        <p:spPr>
          <a:xfrm>
            <a:off x="174924" y="3256346"/>
            <a:ext cx="3980578" cy="2581568"/>
          </a:xfrm>
          <a:custGeom>
            <a:rect b="b" l="l" r="r" t="t"/>
            <a:pathLst>
              <a:path extrusionOk="0" h="422" w="771">
                <a:moveTo>
                  <a:pt x="384" y="0"/>
                </a:moveTo>
                <a:cubicBezTo>
                  <a:pt x="458" y="0"/>
                  <a:pt x="522" y="46"/>
                  <a:pt x="549" y="110"/>
                </a:cubicBezTo>
                <a:cubicBezTo>
                  <a:pt x="551" y="115"/>
                  <a:pt x="551" y="115"/>
                  <a:pt x="551" y="115"/>
                </a:cubicBezTo>
                <a:cubicBezTo>
                  <a:pt x="565" y="110"/>
                  <a:pt x="565" y="110"/>
                  <a:pt x="565" y="110"/>
                </a:cubicBezTo>
                <a:cubicBezTo>
                  <a:pt x="580" y="105"/>
                  <a:pt x="596" y="103"/>
                  <a:pt x="612" y="103"/>
                </a:cubicBezTo>
                <a:cubicBezTo>
                  <a:pt x="700" y="103"/>
                  <a:pt x="771" y="174"/>
                  <a:pt x="771" y="262"/>
                </a:cubicBezTo>
                <a:cubicBezTo>
                  <a:pt x="771" y="344"/>
                  <a:pt x="708" y="412"/>
                  <a:pt x="628" y="420"/>
                </a:cubicBezTo>
                <a:cubicBezTo>
                  <a:pt x="616" y="421"/>
                  <a:pt x="616" y="421"/>
                  <a:pt x="616" y="421"/>
                </a:cubicBezTo>
                <a:cubicBezTo>
                  <a:pt x="610" y="421"/>
                  <a:pt x="610" y="421"/>
                  <a:pt x="610" y="421"/>
                </a:cubicBezTo>
                <a:cubicBezTo>
                  <a:pt x="98" y="421"/>
                  <a:pt x="98" y="421"/>
                  <a:pt x="98" y="421"/>
                </a:cubicBezTo>
                <a:cubicBezTo>
                  <a:pt x="91" y="422"/>
                  <a:pt x="91" y="422"/>
                  <a:pt x="91" y="422"/>
                </a:cubicBezTo>
                <a:cubicBezTo>
                  <a:pt x="85" y="421"/>
                  <a:pt x="79" y="420"/>
                  <a:pt x="74" y="419"/>
                </a:cubicBezTo>
                <a:cubicBezTo>
                  <a:pt x="27" y="406"/>
                  <a:pt x="0" y="359"/>
                  <a:pt x="12" y="312"/>
                </a:cubicBezTo>
                <a:cubicBezTo>
                  <a:pt x="23" y="271"/>
                  <a:pt x="61" y="245"/>
                  <a:pt x="101" y="247"/>
                </a:cubicBezTo>
                <a:cubicBezTo>
                  <a:pt x="108" y="249"/>
                  <a:pt x="108" y="249"/>
                  <a:pt x="108" y="249"/>
                </a:cubicBezTo>
                <a:cubicBezTo>
                  <a:pt x="106" y="238"/>
                  <a:pt x="106" y="238"/>
                  <a:pt x="106" y="238"/>
                </a:cubicBezTo>
                <a:cubicBezTo>
                  <a:pt x="105" y="218"/>
                  <a:pt x="109" y="198"/>
                  <a:pt x="119" y="179"/>
                </a:cubicBezTo>
                <a:cubicBezTo>
                  <a:pt x="137" y="148"/>
                  <a:pt x="168" y="130"/>
                  <a:pt x="201" y="128"/>
                </a:cubicBezTo>
                <a:cubicBezTo>
                  <a:pt x="213" y="128"/>
                  <a:pt x="213" y="128"/>
                  <a:pt x="213" y="128"/>
                </a:cubicBezTo>
                <a:cubicBezTo>
                  <a:pt x="213" y="127"/>
                  <a:pt x="213" y="127"/>
                  <a:pt x="213" y="127"/>
                </a:cubicBezTo>
                <a:cubicBezTo>
                  <a:pt x="236" y="53"/>
                  <a:pt x="304" y="0"/>
                  <a:pt x="384" y="0"/>
                </a:cubicBezTo>
                <a:close/>
              </a:path>
            </a:pathLst>
          </a:custGeom>
          <a:noFill/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4"/>
              <a:buFont typeface="Arial"/>
              <a:buNone/>
            </a:pPr>
            <a:r>
              <a:t/>
            </a:r>
            <a:endParaRPr b="0" i="0" sz="1764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14" name="Google Shape;1214;p8"/>
          <p:cNvSpPr/>
          <p:nvPr/>
        </p:nvSpPr>
        <p:spPr>
          <a:xfrm>
            <a:off x="1849371" y="5623913"/>
            <a:ext cx="1664746" cy="36584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2"/>
              <a:buFont typeface="Arial"/>
              <a:buNone/>
            </a:pPr>
            <a:r>
              <a:rPr b="0" i="0" lang="en-US" sz="1372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Region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p8"/>
          <p:cNvSpPr/>
          <p:nvPr/>
        </p:nvSpPr>
        <p:spPr>
          <a:xfrm>
            <a:off x="1352928" y="4610578"/>
            <a:ext cx="1766912" cy="786886"/>
          </a:xfrm>
          <a:prstGeom prst="roundRect">
            <a:avLst>
              <a:gd fmla="val 16667" name="adj"/>
            </a:avLst>
          </a:prstGeom>
          <a:noFill/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4"/>
              <a:buFont typeface="Arial"/>
              <a:buNone/>
            </a:pPr>
            <a:r>
              <a:t/>
            </a:r>
            <a:endParaRPr b="0" i="0" sz="1764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216" name="Google Shape;121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4991" y="5045190"/>
            <a:ext cx="448095" cy="212409"/>
          </a:xfrm>
          <a:prstGeom prst="rect">
            <a:avLst/>
          </a:prstGeom>
          <a:noFill/>
          <a:ln>
            <a:noFill/>
          </a:ln>
        </p:spPr>
      </p:pic>
      <p:sp>
        <p:nvSpPr>
          <p:cNvPr id="1217" name="Google Shape;1217;p8"/>
          <p:cNvSpPr txBox="1"/>
          <p:nvPr/>
        </p:nvSpPr>
        <p:spPr>
          <a:xfrm>
            <a:off x="1843760" y="4906515"/>
            <a:ext cx="1519687" cy="479269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VNET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drawing&#10;&#10;Description automatically generated" id="1218" name="Google Shape;1218;p8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88383" y="4858725"/>
            <a:ext cx="1419103" cy="749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9" name="Google Shape;1219;p8"/>
          <p:cNvCxnSpPr/>
          <p:nvPr/>
        </p:nvCxnSpPr>
        <p:spPr>
          <a:xfrm>
            <a:off x="8689793" y="3533163"/>
            <a:ext cx="0" cy="1375876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dot"/>
            <a:round/>
            <a:headEnd len="med" w="med" type="triangle"/>
            <a:tailEnd len="med" w="med" type="triangle"/>
          </a:ln>
        </p:spPr>
      </p:cxnSp>
      <p:grpSp>
        <p:nvGrpSpPr>
          <p:cNvPr id="1220" name="Google Shape;1220;p8"/>
          <p:cNvGrpSpPr/>
          <p:nvPr/>
        </p:nvGrpSpPr>
        <p:grpSpPr>
          <a:xfrm>
            <a:off x="1583403" y="1646722"/>
            <a:ext cx="827097" cy="726215"/>
            <a:chOff x="7616519" y="4785178"/>
            <a:chExt cx="2484865" cy="1804729"/>
          </a:xfrm>
        </p:grpSpPr>
        <p:grpSp>
          <p:nvGrpSpPr>
            <p:cNvPr id="1221" name="Google Shape;1221;p8"/>
            <p:cNvGrpSpPr/>
            <p:nvPr/>
          </p:nvGrpSpPr>
          <p:grpSpPr>
            <a:xfrm>
              <a:off x="7616519" y="4785178"/>
              <a:ext cx="1804730" cy="1804729"/>
              <a:chOff x="5037519" y="5142545"/>
              <a:chExt cx="1219200" cy="1219200"/>
            </a:xfrm>
          </p:grpSpPr>
          <p:sp>
            <p:nvSpPr>
              <p:cNvPr id="1222" name="Google Shape;1222;p8"/>
              <p:cNvSpPr/>
              <p:nvPr/>
            </p:nvSpPr>
            <p:spPr>
              <a:xfrm>
                <a:off x="5037519" y="5142545"/>
                <a:ext cx="609600" cy="1219200"/>
              </a:xfrm>
              <a:custGeom>
                <a:rect b="b" l="l" r="r" t="t"/>
                <a:pathLst>
                  <a:path extrusionOk="0" h="1219200" w="609600">
                    <a:moveTo>
                      <a:pt x="0" y="0"/>
                    </a:moveTo>
                    <a:lnTo>
                      <a:pt x="609600" y="0"/>
                    </a:lnTo>
                    <a:lnTo>
                      <a:pt x="609600" y="1219200"/>
                    </a:lnTo>
                    <a:lnTo>
                      <a:pt x="0" y="12192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grpSp>
            <p:nvGrpSpPr>
              <p:cNvPr id="1223" name="Google Shape;1223;p8"/>
              <p:cNvGrpSpPr/>
              <p:nvPr/>
            </p:nvGrpSpPr>
            <p:grpSpPr>
              <a:xfrm>
                <a:off x="5189919" y="5333045"/>
                <a:ext cx="1066800" cy="1028700"/>
                <a:chOff x="5189919" y="5333045"/>
                <a:chExt cx="1066800" cy="1028700"/>
              </a:xfrm>
            </p:grpSpPr>
            <p:sp>
              <p:nvSpPr>
                <p:cNvPr id="1224" name="Google Shape;1224;p8"/>
                <p:cNvSpPr/>
                <p:nvPr/>
              </p:nvSpPr>
              <p:spPr>
                <a:xfrm>
                  <a:off x="5647119" y="5752145"/>
                  <a:ext cx="609600" cy="609600"/>
                </a:xfrm>
                <a:custGeom>
                  <a:rect b="b" l="l" r="r" t="t"/>
                  <a:pathLst>
                    <a:path extrusionOk="0" h="609600" w="609600">
                      <a:moveTo>
                        <a:pt x="0" y="0"/>
                      </a:moveTo>
                      <a:lnTo>
                        <a:pt x="609600" y="0"/>
                      </a:lnTo>
                      <a:lnTo>
                        <a:pt x="609600" y="609600"/>
                      </a:lnTo>
                      <a:lnTo>
                        <a:pt x="0" y="6096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225" name="Google Shape;1225;p8"/>
                <p:cNvSpPr/>
                <p:nvPr/>
              </p:nvSpPr>
              <p:spPr>
                <a:xfrm>
                  <a:off x="5189919" y="5333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226" name="Google Shape;1226;p8"/>
                <p:cNvSpPr/>
                <p:nvPr/>
              </p:nvSpPr>
              <p:spPr>
                <a:xfrm>
                  <a:off x="5380419" y="5333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227" name="Google Shape;1227;p8"/>
                <p:cNvSpPr/>
                <p:nvPr/>
              </p:nvSpPr>
              <p:spPr>
                <a:xfrm>
                  <a:off x="5189919" y="5523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228" name="Google Shape;1228;p8"/>
                <p:cNvSpPr/>
                <p:nvPr/>
              </p:nvSpPr>
              <p:spPr>
                <a:xfrm>
                  <a:off x="5380419" y="5523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229" name="Google Shape;1229;p8"/>
                <p:cNvSpPr/>
                <p:nvPr/>
              </p:nvSpPr>
              <p:spPr>
                <a:xfrm>
                  <a:off x="5189919" y="5714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230" name="Google Shape;1230;p8"/>
                <p:cNvSpPr/>
                <p:nvPr/>
              </p:nvSpPr>
              <p:spPr>
                <a:xfrm>
                  <a:off x="5380419" y="5714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231" name="Google Shape;1231;p8"/>
                <p:cNvSpPr/>
                <p:nvPr/>
              </p:nvSpPr>
              <p:spPr>
                <a:xfrm>
                  <a:off x="51899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232" name="Google Shape;1232;p8"/>
                <p:cNvSpPr/>
                <p:nvPr/>
              </p:nvSpPr>
              <p:spPr>
                <a:xfrm>
                  <a:off x="53804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  <p:grpSp>
            <p:nvGrpSpPr>
              <p:cNvPr id="1233" name="Google Shape;1233;p8"/>
              <p:cNvGrpSpPr/>
              <p:nvPr/>
            </p:nvGrpSpPr>
            <p:grpSpPr>
              <a:xfrm>
                <a:off x="5799519" y="5904545"/>
                <a:ext cx="304800" cy="457200"/>
                <a:chOff x="5799519" y="5904545"/>
                <a:chExt cx="304800" cy="457200"/>
              </a:xfrm>
            </p:grpSpPr>
            <p:sp>
              <p:nvSpPr>
                <p:cNvPr id="1234" name="Google Shape;1234;p8"/>
                <p:cNvSpPr/>
                <p:nvPr/>
              </p:nvSpPr>
              <p:spPr>
                <a:xfrm>
                  <a:off x="5875719" y="6209345"/>
                  <a:ext cx="152400" cy="152400"/>
                </a:xfrm>
                <a:custGeom>
                  <a:rect b="b" l="l" r="r" t="t"/>
                  <a:pathLst>
                    <a:path extrusionOk="0" h="152400" w="152400">
                      <a:moveTo>
                        <a:pt x="0" y="0"/>
                      </a:moveTo>
                      <a:lnTo>
                        <a:pt x="152400" y="0"/>
                      </a:lnTo>
                      <a:lnTo>
                        <a:pt x="152400" y="152400"/>
                      </a:lnTo>
                      <a:lnTo>
                        <a:pt x="0" y="152400"/>
                      </a:lnTo>
                      <a:close/>
                    </a:path>
                  </a:pathLst>
                </a:custGeom>
                <a:solidFill>
                  <a:srgbClr val="F7F7F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235" name="Google Shape;1235;p8"/>
                <p:cNvSpPr/>
                <p:nvPr/>
              </p:nvSpPr>
              <p:spPr>
                <a:xfrm>
                  <a:off x="57995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rgbClr val="72EDD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236" name="Google Shape;1236;p8"/>
                <p:cNvSpPr/>
                <p:nvPr/>
              </p:nvSpPr>
              <p:spPr>
                <a:xfrm>
                  <a:off x="59900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rgbClr val="72EDD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</p:grpSp>
        <p:grpSp>
          <p:nvGrpSpPr>
            <p:cNvPr id="1237" name="Google Shape;1237;p8"/>
            <p:cNvGrpSpPr/>
            <p:nvPr/>
          </p:nvGrpSpPr>
          <p:grpSpPr>
            <a:xfrm>
              <a:off x="9503556" y="5974957"/>
              <a:ext cx="597828" cy="597829"/>
              <a:chOff x="5608637" y="2887662"/>
              <a:chExt cx="1219200" cy="1219200"/>
            </a:xfrm>
          </p:grpSpPr>
          <p:sp>
            <p:nvSpPr>
              <p:cNvPr id="1238" name="Google Shape;1238;p8"/>
              <p:cNvSpPr/>
              <p:nvPr/>
            </p:nvSpPr>
            <p:spPr>
              <a:xfrm>
                <a:off x="5608637" y="3649662"/>
                <a:ext cx="1219200" cy="457200"/>
              </a:xfrm>
              <a:custGeom>
                <a:rect b="b" l="l" r="r" t="t"/>
                <a:pathLst>
                  <a:path extrusionOk="0" h="457200" w="1219200">
                    <a:moveTo>
                      <a:pt x="0" y="0"/>
                    </a:moveTo>
                    <a:lnTo>
                      <a:pt x="1219200" y="0"/>
                    </a:lnTo>
                    <a:lnTo>
                      <a:pt x="1219200" y="457200"/>
                    </a:lnTo>
                    <a:lnTo>
                      <a:pt x="0" y="4572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39" name="Google Shape;1239;p8"/>
              <p:cNvSpPr/>
              <p:nvPr/>
            </p:nvSpPr>
            <p:spPr>
              <a:xfrm>
                <a:off x="5761037" y="2887662"/>
                <a:ext cx="304800" cy="304800"/>
              </a:xfrm>
              <a:custGeom>
                <a:rect b="b" l="l" r="r" t="t"/>
                <a:pathLst>
                  <a:path extrusionOk="0" h="304800" w="304800">
                    <a:moveTo>
                      <a:pt x="304800" y="152400"/>
                    </a:moveTo>
                    <a:cubicBezTo>
                      <a:pt x="304800" y="236568"/>
                      <a:pt x="236568" y="304800"/>
                      <a:pt x="152400" y="304800"/>
                    </a:cubicBezTo>
                    <a:cubicBezTo>
                      <a:pt x="68232" y="304800"/>
                      <a:pt x="0" y="236568"/>
                      <a:pt x="0" y="152400"/>
                    </a:cubicBezTo>
                    <a:cubicBezTo>
                      <a:pt x="0" y="68232"/>
                      <a:pt x="68232" y="0"/>
                      <a:pt x="152400" y="0"/>
                    </a:cubicBezTo>
                    <a:cubicBezTo>
                      <a:pt x="236568" y="0"/>
                      <a:pt x="304800" y="68232"/>
                      <a:pt x="304800" y="1524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40" name="Google Shape;1240;p8"/>
              <p:cNvSpPr/>
              <p:nvPr/>
            </p:nvSpPr>
            <p:spPr>
              <a:xfrm>
                <a:off x="5608637" y="3268662"/>
                <a:ext cx="609600" cy="304800"/>
              </a:xfrm>
              <a:custGeom>
                <a:rect b="b" l="l" r="r" t="t"/>
                <a:pathLst>
                  <a:path extrusionOk="0" h="304800" w="609600">
                    <a:moveTo>
                      <a:pt x="0" y="304800"/>
                    </a:moveTo>
                    <a:cubicBezTo>
                      <a:pt x="0" y="136208"/>
                      <a:pt x="136208" y="0"/>
                      <a:pt x="304800" y="0"/>
                    </a:cubicBezTo>
                    <a:cubicBezTo>
                      <a:pt x="473393" y="0"/>
                      <a:pt x="609600" y="136208"/>
                      <a:pt x="609600" y="304800"/>
                    </a:cubicBezTo>
                    <a:lnTo>
                      <a:pt x="0" y="3048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41" name="Google Shape;1241;p8"/>
              <p:cNvSpPr/>
              <p:nvPr/>
            </p:nvSpPr>
            <p:spPr>
              <a:xfrm>
                <a:off x="6294437" y="3459162"/>
                <a:ext cx="533400" cy="114300"/>
              </a:xfrm>
              <a:custGeom>
                <a:rect b="b" l="l" r="r" t="t"/>
                <a:pathLst>
                  <a:path extrusionOk="0" h="114300" w="533400">
                    <a:moveTo>
                      <a:pt x="0" y="0"/>
                    </a:moveTo>
                    <a:lnTo>
                      <a:pt x="533400" y="0"/>
                    </a:lnTo>
                    <a:lnTo>
                      <a:pt x="533400" y="114300"/>
                    </a:lnTo>
                    <a:lnTo>
                      <a:pt x="0" y="1143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pic>
        <p:nvPicPr>
          <p:cNvPr id="1242" name="Google Shape;1242;p8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5510887" y="4536951"/>
            <a:ext cx="483847" cy="84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3" name="Google Shape;1243;p8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884927" y="4457159"/>
            <a:ext cx="483847" cy="84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8" name="Google Shape;1248;p9"/>
          <p:cNvGraphicFramePr/>
          <p:nvPr/>
        </p:nvGraphicFramePr>
        <p:xfrm>
          <a:off x="6748755" y="7267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{D444383E-C948-4205-A81D-E32E99B6071C}</a:tableStyleId>
              </a:tblPr>
              <a:tblGrid>
                <a:gridCol w="3170075"/>
                <a:gridCol w="1225200"/>
                <a:gridCol w="1017950"/>
              </a:tblGrid>
              <a:tr h="21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Scenario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Skytap Integrated 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ExR Circuit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Customer 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ExR Circuit 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</a:tr>
              <a:tr h="218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  <a:t>3. Skytap SDN &lt;-&gt; Azure VNet using VNet ER Gateway:</a:t>
                      </a:r>
                      <a:b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</a:br>
                      <a: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  <a:t>Different Region/</a:t>
                      </a:r>
                      <a:r>
                        <a:rPr b="1" lang="en-US" sz="900" u="none" cap="none" strike="noStrike">
                          <a:solidFill>
                            <a:schemeClr val="accent4"/>
                          </a:solidFill>
                        </a:rPr>
                        <a:t>Different</a:t>
                      </a:r>
                      <a: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  <a:t> Geopolitical Region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  <a:t>X</a:t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</a:tr>
            </a:tbl>
          </a:graphicData>
        </a:graphic>
      </p:graphicFrame>
      <p:grpSp>
        <p:nvGrpSpPr>
          <p:cNvPr id="1249" name="Google Shape;1249;p9"/>
          <p:cNvGrpSpPr/>
          <p:nvPr/>
        </p:nvGrpSpPr>
        <p:grpSpPr>
          <a:xfrm>
            <a:off x="8565890" y="3066596"/>
            <a:ext cx="467501" cy="466567"/>
            <a:chOff x="5532901" y="1907339"/>
            <a:chExt cx="467501" cy="466567"/>
          </a:xfrm>
        </p:grpSpPr>
        <p:sp>
          <p:nvSpPr>
            <p:cNvPr id="1250" name="Google Shape;1250;p9"/>
            <p:cNvSpPr/>
            <p:nvPr/>
          </p:nvSpPr>
          <p:spPr>
            <a:xfrm>
              <a:off x="5532901" y="1907339"/>
              <a:ext cx="467501" cy="466567"/>
            </a:xfrm>
            <a:custGeom>
              <a:rect b="b" l="l" r="r" t="t"/>
              <a:pathLst>
                <a:path extrusionOk="0" h="476047" w="477000">
                  <a:moveTo>
                    <a:pt x="238024" y="476048"/>
                  </a:moveTo>
                  <a:cubicBezTo>
                    <a:pt x="226599" y="476048"/>
                    <a:pt x="215174" y="471288"/>
                    <a:pt x="206605" y="462719"/>
                  </a:cubicBezTo>
                  <a:lnTo>
                    <a:pt x="13329" y="269443"/>
                  </a:lnTo>
                  <a:cubicBezTo>
                    <a:pt x="4760" y="260874"/>
                    <a:pt x="0" y="249449"/>
                    <a:pt x="0" y="238024"/>
                  </a:cubicBezTo>
                  <a:cubicBezTo>
                    <a:pt x="0" y="226599"/>
                    <a:pt x="4760" y="215174"/>
                    <a:pt x="13329" y="206605"/>
                  </a:cubicBezTo>
                  <a:lnTo>
                    <a:pt x="206605" y="13329"/>
                  </a:lnTo>
                  <a:cubicBezTo>
                    <a:pt x="215174" y="4760"/>
                    <a:pt x="226599" y="0"/>
                    <a:pt x="238024" y="0"/>
                  </a:cubicBezTo>
                  <a:cubicBezTo>
                    <a:pt x="249449" y="0"/>
                    <a:pt x="260874" y="4760"/>
                    <a:pt x="269443" y="13329"/>
                  </a:cubicBezTo>
                  <a:lnTo>
                    <a:pt x="463671" y="207557"/>
                  </a:lnTo>
                  <a:cubicBezTo>
                    <a:pt x="472240" y="216126"/>
                    <a:pt x="477000" y="226599"/>
                    <a:pt x="477000" y="238976"/>
                  </a:cubicBezTo>
                  <a:cubicBezTo>
                    <a:pt x="477000" y="250401"/>
                    <a:pt x="472240" y="261826"/>
                    <a:pt x="463671" y="270395"/>
                  </a:cubicBezTo>
                  <a:lnTo>
                    <a:pt x="269443" y="462719"/>
                  </a:lnTo>
                  <a:cubicBezTo>
                    <a:pt x="260874" y="471288"/>
                    <a:pt x="249449" y="476048"/>
                    <a:pt x="238024" y="476048"/>
                  </a:cubicBezTo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1" name="Google Shape;1251;p9"/>
            <p:cNvSpPr/>
            <p:nvPr/>
          </p:nvSpPr>
          <p:spPr>
            <a:xfrm>
              <a:off x="5532901" y="1907339"/>
              <a:ext cx="322865" cy="371388"/>
            </a:xfrm>
            <a:custGeom>
              <a:rect b="b" l="l" r="r" t="t"/>
              <a:pathLst>
                <a:path extrusionOk="0" h="378934" w="329425">
                  <a:moveTo>
                    <a:pt x="269443" y="13329"/>
                  </a:moveTo>
                  <a:cubicBezTo>
                    <a:pt x="260874" y="4760"/>
                    <a:pt x="249449" y="0"/>
                    <a:pt x="238024" y="0"/>
                  </a:cubicBezTo>
                  <a:cubicBezTo>
                    <a:pt x="226599" y="0"/>
                    <a:pt x="215174" y="4760"/>
                    <a:pt x="206605" y="13329"/>
                  </a:cubicBezTo>
                  <a:lnTo>
                    <a:pt x="13329" y="206605"/>
                  </a:lnTo>
                  <a:cubicBezTo>
                    <a:pt x="4760" y="215174"/>
                    <a:pt x="0" y="226599"/>
                    <a:pt x="0" y="238024"/>
                  </a:cubicBezTo>
                  <a:cubicBezTo>
                    <a:pt x="0" y="249449"/>
                    <a:pt x="4760" y="260874"/>
                    <a:pt x="13329" y="269443"/>
                  </a:cubicBezTo>
                  <a:lnTo>
                    <a:pt x="122820" y="378934"/>
                  </a:lnTo>
                  <a:lnTo>
                    <a:pt x="329425" y="73311"/>
                  </a:lnTo>
                  <a:lnTo>
                    <a:pt x="269443" y="13329"/>
                  </a:lnTo>
                  <a:close/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2" name="Google Shape;1252;p9"/>
            <p:cNvSpPr/>
            <p:nvPr/>
          </p:nvSpPr>
          <p:spPr>
            <a:xfrm>
              <a:off x="5704597" y="1948397"/>
              <a:ext cx="123173" cy="151167"/>
            </a:xfrm>
            <a:custGeom>
              <a:rect b="b" l="l" r="r" t="t"/>
              <a:pathLst>
                <a:path extrusionOk="0" h="154239" w="125676">
                  <a:moveTo>
                    <a:pt x="62838" y="0"/>
                  </a:moveTo>
                  <a:lnTo>
                    <a:pt x="0" y="62838"/>
                  </a:lnTo>
                  <a:lnTo>
                    <a:pt x="44749" y="62838"/>
                  </a:lnTo>
                  <a:lnTo>
                    <a:pt x="44749" y="154240"/>
                  </a:lnTo>
                  <a:lnTo>
                    <a:pt x="81880" y="154240"/>
                  </a:lnTo>
                  <a:lnTo>
                    <a:pt x="81880" y="62838"/>
                  </a:lnTo>
                  <a:lnTo>
                    <a:pt x="125677" y="628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3" name="Google Shape;1253;p9"/>
            <p:cNvSpPr/>
            <p:nvPr/>
          </p:nvSpPr>
          <p:spPr>
            <a:xfrm>
              <a:off x="5704597" y="2183547"/>
              <a:ext cx="123173" cy="149301"/>
            </a:xfrm>
            <a:custGeom>
              <a:rect b="b" l="l" r="r" t="t"/>
              <a:pathLst>
                <a:path extrusionOk="0" h="152335" w="125676">
                  <a:moveTo>
                    <a:pt x="62838" y="152335"/>
                  </a:moveTo>
                  <a:lnTo>
                    <a:pt x="125677" y="89497"/>
                  </a:lnTo>
                  <a:lnTo>
                    <a:pt x="80928" y="89497"/>
                  </a:lnTo>
                  <a:lnTo>
                    <a:pt x="80928" y="0"/>
                  </a:lnTo>
                  <a:lnTo>
                    <a:pt x="43796" y="0"/>
                  </a:lnTo>
                  <a:lnTo>
                    <a:pt x="43796" y="89497"/>
                  </a:lnTo>
                  <a:lnTo>
                    <a:pt x="0" y="894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4" name="Google Shape;1254;p9"/>
            <p:cNvSpPr/>
            <p:nvPr/>
          </p:nvSpPr>
          <p:spPr>
            <a:xfrm>
              <a:off x="5795111" y="2079035"/>
              <a:ext cx="144635" cy="123173"/>
            </a:xfrm>
            <a:custGeom>
              <a:rect b="b" l="l" r="r" t="t"/>
              <a:pathLst>
                <a:path extrusionOk="0" h="125676" w="147574">
                  <a:moveTo>
                    <a:pt x="0" y="62838"/>
                  </a:moveTo>
                  <a:lnTo>
                    <a:pt x="62838" y="125677"/>
                  </a:lnTo>
                  <a:lnTo>
                    <a:pt x="62838" y="81880"/>
                  </a:lnTo>
                  <a:lnTo>
                    <a:pt x="147575" y="81880"/>
                  </a:lnTo>
                  <a:lnTo>
                    <a:pt x="147575" y="43796"/>
                  </a:lnTo>
                  <a:lnTo>
                    <a:pt x="62838" y="43796"/>
                  </a:lnTo>
                  <a:lnTo>
                    <a:pt x="62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5" name="Google Shape;1255;p9"/>
            <p:cNvSpPr/>
            <p:nvPr/>
          </p:nvSpPr>
          <p:spPr>
            <a:xfrm>
              <a:off x="5592622" y="2079035"/>
              <a:ext cx="145568" cy="123173"/>
            </a:xfrm>
            <a:custGeom>
              <a:rect b="b" l="l" r="r" t="t"/>
              <a:pathLst>
                <a:path extrusionOk="0" h="125676" w="148526">
                  <a:moveTo>
                    <a:pt x="148527" y="62838"/>
                  </a:moveTo>
                  <a:lnTo>
                    <a:pt x="85689" y="0"/>
                  </a:lnTo>
                  <a:lnTo>
                    <a:pt x="85689" y="43796"/>
                  </a:lnTo>
                  <a:lnTo>
                    <a:pt x="0" y="43796"/>
                  </a:lnTo>
                  <a:lnTo>
                    <a:pt x="0" y="81880"/>
                  </a:lnTo>
                  <a:lnTo>
                    <a:pt x="85689" y="81880"/>
                  </a:lnTo>
                  <a:lnTo>
                    <a:pt x="85689" y="1256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56" name="Google Shape;1256;p9"/>
          <p:cNvGrpSpPr/>
          <p:nvPr/>
        </p:nvGrpSpPr>
        <p:grpSpPr>
          <a:xfrm>
            <a:off x="5532901" y="1688264"/>
            <a:ext cx="467501" cy="466567"/>
            <a:chOff x="5532901" y="1907339"/>
            <a:chExt cx="467501" cy="466567"/>
          </a:xfrm>
        </p:grpSpPr>
        <p:sp>
          <p:nvSpPr>
            <p:cNvPr id="1257" name="Google Shape;1257;p9"/>
            <p:cNvSpPr/>
            <p:nvPr/>
          </p:nvSpPr>
          <p:spPr>
            <a:xfrm>
              <a:off x="5532901" y="1907339"/>
              <a:ext cx="467501" cy="466567"/>
            </a:xfrm>
            <a:custGeom>
              <a:rect b="b" l="l" r="r" t="t"/>
              <a:pathLst>
                <a:path extrusionOk="0" h="476047" w="477000">
                  <a:moveTo>
                    <a:pt x="238024" y="476048"/>
                  </a:moveTo>
                  <a:cubicBezTo>
                    <a:pt x="226599" y="476048"/>
                    <a:pt x="215174" y="471288"/>
                    <a:pt x="206605" y="462719"/>
                  </a:cubicBezTo>
                  <a:lnTo>
                    <a:pt x="13329" y="269443"/>
                  </a:lnTo>
                  <a:cubicBezTo>
                    <a:pt x="4760" y="260874"/>
                    <a:pt x="0" y="249449"/>
                    <a:pt x="0" y="238024"/>
                  </a:cubicBezTo>
                  <a:cubicBezTo>
                    <a:pt x="0" y="226599"/>
                    <a:pt x="4760" y="215174"/>
                    <a:pt x="13329" y="206605"/>
                  </a:cubicBezTo>
                  <a:lnTo>
                    <a:pt x="206605" y="13329"/>
                  </a:lnTo>
                  <a:cubicBezTo>
                    <a:pt x="215174" y="4760"/>
                    <a:pt x="226599" y="0"/>
                    <a:pt x="238024" y="0"/>
                  </a:cubicBezTo>
                  <a:cubicBezTo>
                    <a:pt x="249449" y="0"/>
                    <a:pt x="260874" y="4760"/>
                    <a:pt x="269443" y="13329"/>
                  </a:cubicBezTo>
                  <a:lnTo>
                    <a:pt x="463671" y="207557"/>
                  </a:lnTo>
                  <a:cubicBezTo>
                    <a:pt x="472240" y="216126"/>
                    <a:pt x="477000" y="226599"/>
                    <a:pt x="477000" y="238976"/>
                  </a:cubicBezTo>
                  <a:cubicBezTo>
                    <a:pt x="477000" y="250401"/>
                    <a:pt x="472240" y="261826"/>
                    <a:pt x="463671" y="270395"/>
                  </a:cubicBezTo>
                  <a:lnTo>
                    <a:pt x="269443" y="462719"/>
                  </a:lnTo>
                  <a:cubicBezTo>
                    <a:pt x="260874" y="471288"/>
                    <a:pt x="249449" y="476048"/>
                    <a:pt x="238024" y="476048"/>
                  </a:cubicBezTo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8" name="Google Shape;1258;p9"/>
            <p:cNvSpPr/>
            <p:nvPr/>
          </p:nvSpPr>
          <p:spPr>
            <a:xfrm>
              <a:off x="5532901" y="1907339"/>
              <a:ext cx="322865" cy="371388"/>
            </a:xfrm>
            <a:custGeom>
              <a:rect b="b" l="l" r="r" t="t"/>
              <a:pathLst>
                <a:path extrusionOk="0" h="378934" w="329425">
                  <a:moveTo>
                    <a:pt x="269443" y="13329"/>
                  </a:moveTo>
                  <a:cubicBezTo>
                    <a:pt x="260874" y="4760"/>
                    <a:pt x="249449" y="0"/>
                    <a:pt x="238024" y="0"/>
                  </a:cubicBezTo>
                  <a:cubicBezTo>
                    <a:pt x="226599" y="0"/>
                    <a:pt x="215174" y="4760"/>
                    <a:pt x="206605" y="13329"/>
                  </a:cubicBezTo>
                  <a:lnTo>
                    <a:pt x="13329" y="206605"/>
                  </a:lnTo>
                  <a:cubicBezTo>
                    <a:pt x="4760" y="215174"/>
                    <a:pt x="0" y="226599"/>
                    <a:pt x="0" y="238024"/>
                  </a:cubicBezTo>
                  <a:cubicBezTo>
                    <a:pt x="0" y="249449"/>
                    <a:pt x="4760" y="260874"/>
                    <a:pt x="13329" y="269443"/>
                  </a:cubicBezTo>
                  <a:lnTo>
                    <a:pt x="122820" y="378934"/>
                  </a:lnTo>
                  <a:lnTo>
                    <a:pt x="329425" y="73311"/>
                  </a:lnTo>
                  <a:lnTo>
                    <a:pt x="269443" y="13329"/>
                  </a:lnTo>
                  <a:close/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9" name="Google Shape;1259;p9"/>
            <p:cNvSpPr/>
            <p:nvPr/>
          </p:nvSpPr>
          <p:spPr>
            <a:xfrm>
              <a:off x="5704597" y="1948397"/>
              <a:ext cx="123173" cy="151167"/>
            </a:xfrm>
            <a:custGeom>
              <a:rect b="b" l="l" r="r" t="t"/>
              <a:pathLst>
                <a:path extrusionOk="0" h="154239" w="125676">
                  <a:moveTo>
                    <a:pt x="62838" y="0"/>
                  </a:moveTo>
                  <a:lnTo>
                    <a:pt x="0" y="62838"/>
                  </a:lnTo>
                  <a:lnTo>
                    <a:pt x="44749" y="62838"/>
                  </a:lnTo>
                  <a:lnTo>
                    <a:pt x="44749" y="154240"/>
                  </a:lnTo>
                  <a:lnTo>
                    <a:pt x="81880" y="154240"/>
                  </a:lnTo>
                  <a:lnTo>
                    <a:pt x="81880" y="62838"/>
                  </a:lnTo>
                  <a:lnTo>
                    <a:pt x="125677" y="628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0" name="Google Shape;1260;p9"/>
            <p:cNvSpPr/>
            <p:nvPr/>
          </p:nvSpPr>
          <p:spPr>
            <a:xfrm>
              <a:off x="5704597" y="2183547"/>
              <a:ext cx="123173" cy="149301"/>
            </a:xfrm>
            <a:custGeom>
              <a:rect b="b" l="l" r="r" t="t"/>
              <a:pathLst>
                <a:path extrusionOk="0" h="152335" w="125676">
                  <a:moveTo>
                    <a:pt x="62838" y="152335"/>
                  </a:moveTo>
                  <a:lnTo>
                    <a:pt x="125677" y="89497"/>
                  </a:lnTo>
                  <a:lnTo>
                    <a:pt x="80928" y="89497"/>
                  </a:lnTo>
                  <a:lnTo>
                    <a:pt x="80928" y="0"/>
                  </a:lnTo>
                  <a:lnTo>
                    <a:pt x="43796" y="0"/>
                  </a:lnTo>
                  <a:lnTo>
                    <a:pt x="43796" y="89497"/>
                  </a:lnTo>
                  <a:lnTo>
                    <a:pt x="0" y="894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1" name="Google Shape;1261;p9"/>
            <p:cNvSpPr/>
            <p:nvPr/>
          </p:nvSpPr>
          <p:spPr>
            <a:xfrm>
              <a:off x="5795111" y="2079035"/>
              <a:ext cx="144635" cy="123173"/>
            </a:xfrm>
            <a:custGeom>
              <a:rect b="b" l="l" r="r" t="t"/>
              <a:pathLst>
                <a:path extrusionOk="0" h="125676" w="147574">
                  <a:moveTo>
                    <a:pt x="0" y="62838"/>
                  </a:moveTo>
                  <a:lnTo>
                    <a:pt x="62838" y="125677"/>
                  </a:lnTo>
                  <a:lnTo>
                    <a:pt x="62838" y="81880"/>
                  </a:lnTo>
                  <a:lnTo>
                    <a:pt x="147575" y="81880"/>
                  </a:lnTo>
                  <a:lnTo>
                    <a:pt x="147575" y="43796"/>
                  </a:lnTo>
                  <a:lnTo>
                    <a:pt x="62838" y="43796"/>
                  </a:lnTo>
                  <a:lnTo>
                    <a:pt x="62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2" name="Google Shape;1262;p9"/>
            <p:cNvSpPr/>
            <p:nvPr/>
          </p:nvSpPr>
          <p:spPr>
            <a:xfrm>
              <a:off x="5592622" y="2079035"/>
              <a:ext cx="145568" cy="123173"/>
            </a:xfrm>
            <a:custGeom>
              <a:rect b="b" l="l" r="r" t="t"/>
              <a:pathLst>
                <a:path extrusionOk="0" h="125676" w="148526">
                  <a:moveTo>
                    <a:pt x="148527" y="62838"/>
                  </a:moveTo>
                  <a:lnTo>
                    <a:pt x="85689" y="0"/>
                  </a:lnTo>
                  <a:lnTo>
                    <a:pt x="85689" y="43796"/>
                  </a:lnTo>
                  <a:lnTo>
                    <a:pt x="0" y="43796"/>
                  </a:lnTo>
                  <a:lnTo>
                    <a:pt x="0" y="81880"/>
                  </a:lnTo>
                  <a:lnTo>
                    <a:pt x="85689" y="81880"/>
                  </a:lnTo>
                  <a:lnTo>
                    <a:pt x="85689" y="1256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263" name="Google Shape;1263;p9"/>
          <p:cNvSpPr txBox="1"/>
          <p:nvPr>
            <p:ph type="title"/>
          </p:nvPr>
        </p:nvSpPr>
        <p:spPr>
          <a:xfrm>
            <a:off x="309053" y="268164"/>
            <a:ext cx="11303525" cy="4102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3. Skytap on Azure – Skytap to VNet using VNet ER Gateway</a:t>
            </a:r>
            <a:endParaRPr/>
          </a:p>
        </p:txBody>
      </p:sp>
      <p:cxnSp>
        <p:nvCxnSpPr>
          <p:cNvPr id="1264" name="Google Shape;1264;p9"/>
          <p:cNvCxnSpPr/>
          <p:nvPr/>
        </p:nvCxnSpPr>
        <p:spPr>
          <a:xfrm>
            <a:off x="2163272" y="1616075"/>
            <a:ext cx="3807439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5" name="Google Shape;1265;p9"/>
          <p:cNvCxnSpPr>
            <a:stCxn id="1250" idx="0"/>
            <a:endCxn id="1266" idx="0"/>
          </p:cNvCxnSpPr>
          <p:nvPr/>
        </p:nvCxnSpPr>
        <p:spPr>
          <a:xfrm>
            <a:off x="8799183" y="3533239"/>
            <a:ext cx="7800" cy="1375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7" name="Google Shape;1267;p9"/>
          <p:cNvSpPr txBox="1"/>
          <p:nvPr/>
        </p:nvSpPr>
        <p:spPr>
          <a:xfrm>
            <a:off x="9027101" y="4874517"/>
            <a:ext cx="1756922" cy="479269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Skytap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p9"/>
          <p:cNvSpPr/>
          <p:nvPr/>
        </p:nvSpPr>
        <p:spPr>
          <a:xfrm>
            <a:off x="8479761" y="4699967"/>
            <a:ext cx="2516527" cy="767681"/>
          </a:xfrm>
          <a:prstGeom prst="roundRect">
            <a:avLst>
              <a:gd fmla="val 16667" name="adj"/>
            </a:avLst>
          </a:prstGeom>
          <a:noFill/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4"/>
              <a:buFont typeface="Arial"/>
              <a:buNone/>
            </a:pPr>
            <a:r>
              <a:t/>
            </a:r>
            <a:endParaRPr b="0" i="0" sz="1764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69" name="Google Shape;1269;p9"/>
          <p:cNvSpPr/>
          <p:nvPr/>
        </p:nvSpPr>
        <p:spPr>
          <a:xfrm>
            <a:off x="4978888" y="4690364"/>
            <a:ext cx="1766912" cy="786886"/>
          </a:xfrm>
          <a:prstGeom prst="roundRect">
            <a:avLst>
              <a:gd fmla="val 16667" name="adj"/>
            </a:avLst>
          </a:prstGeom>
          <a:noFill/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4"/>
              <a:buFont typeface="Arial"/>
              <a:buNone/>
            </a:pPr>
            <a:r>
              <a:t/>
            </a:r>
            <a:endParaRPr b="0" i="0" sz="1764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70" name="Google Shape;1270;p9"/>
          <p:cNvSpPr/>
          <p:nvPr/>
        </p:nvSpPr>
        <p:spPr>
          <a:xfrm>
            <a:off x="1670224" y="734264"/>
            <a:ext cx="4807117" cy="1567173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F486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43325" lIns="179150" spcFirstLastPara="1" rIns="179150" wrap="square" tIns="143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2"/>
              <a:buFont typeface="Arial"/>
              <a:buNone/>
            </a:pPr>
            <a:r>
              <a:t/>
            </a:r>
            <a:endParaRPr b="0" i="0" sz="2352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71" name="Google Shape;1271;p9"/>
          <p:cNvSpPr txBox="1"/>
          <p:nvPr/>
        </p:nvSpPr>
        <p:spPr>
          <a:xfrm>
            <a:off x="952187" y="2330352"/>
            <a:ext cx="1863143" cy="452153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5"/>
              <a:buFont typeface="Arial"/>
              <a:buNone/>
            </a:pPr>
            <a:r>
              <a:rPr b="1" i="0" lang="en-US" sz="1175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Datacenter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2" name="Google Shape;1272;p9"/>
          <p:cNvGrpSpPr/>
          <p:nvPr/>
        </p:nvGrpSpPr>
        <p:grpSpPr>
          <a:xfrm>
            <a:off x="3054843" y="1057827"/>
            <a:ext cx="1549593" cy="467367"/>
            <a:chOff x="9635158" y="494787"/>
            <a:chExt cx="1581302" cy="476931"/>
          </a:xfrm>
        </p:grpSpPr>
        <p:sp>
          <p:nvSpPr>
            <p:cNvPr id="1273" name="Google Shape;1273;p9"/>
            <p:cNvSpPr/>
            <p:nvPr/>
          </p:nvSpPr>
          <p:spPr>
            <a:xfrm>
              <a:off x="9635158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4" name="Google Shape;1274;p9"/>
            <p:cNvSpPr/>
            <p:nvPr/>
          </p:nvSpPr>
          <p:spPr>
            <a:xfrm>
              <a:off x="9664966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5" name="Google Shape;1275;p9"/>
            <p:cNvSpPr/>
            <p:nvPr/>
          </p:nvSpPr>
          <p:spPr>
            <a:xfrm>
              <a:off x="9664966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6" name="Google Shape;1276;p9"/>
            <p:cNvSpPr/>
            <p:nvPr/>
          </p:nvSpPr>
          <p:spPr>
            <a:xfrm>
              <a:off x="9664966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7" name="Google Shape;1277;p9"/>
            <p:cNvSpPr/>
            <p:nvPr/>
          </p:nvSpPr>
          <p:spPr>
            <a:xfrm>
              <a:off x="9903725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8" name="Google Shape;1278;p9"/>
            <p:cNvSpPr/>
            <p:nvPr/>
          </p:nvSpPr>
          <p:spPr>
            <a:xfrm>
              <a:off x="9933533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9" name="Google Shape;1279;p9"/>
            <p:cNvSpPr/>
            <p:nvPr/>
          </p:nvSpPr>
          <p:spPr>
            <a:xfrm>
              <a:off x="9933533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0" name="Google Shape;1280;p9"/>
            <p:cNvSpPr/>
            <p:nvPr/>
          </p:nvSpPr>
          <p:spPr>
            <a:xfrm>
              <a:off x="9933533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1" name="Google Shape;1281;p9"/>
            <p:cNvSpPr/>
            <p:nvPr/>
          </p:nvSpPr>
          <p:spPr>
            <a:xfrm>
              <a:off x="10172292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2" name="Google Shape;1282;p9"/>
            <p:cNvSpPr/>
            <p:nvPr/>
          </p:nvSpPr>
          <p:spPr>
            <a:xfrm>
              <a:off x="10202100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3" name="Google Shape;1283;p9"/>
            <p:cNvSpPr/>
            <p:nvPr/>
          </p:nvSpPr>
          <p:spPr>
            <a:xfrm>
              <a:off x="10202100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4" name="Google Shape;1284;p9"/>
            <p:cNvSpPr/>
            <p:nvPr/>
          </p:nvSpPr>
          <p:spPr>
            <a:xfrm>
              <a:off x="10202100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5" name="Google Shape;1285;p9"/>
            <p:cNvSpPr/>
            <p:nvPr/>
          </p:nvSpPr>
          <p:spPr>
            <a:xfrm>
              <a:off x="10440859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6" name="Google Shape;1286;p9"/>
            <p:cNvSpPr/>
            <p:nvPr/>
          </p:nvSpPr>
          <p:spPr>
            <a:xfrm>
              <a:off x="10470667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7" name="Google Shape;1287;p9"/>
            <p:cNvSpPr/>
            <p:nvPr/>
          </p:nvSpPr>
          <p:spPr>
            <a:xfrm>
              <a:off x="10470667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8" name="Google Shape;1288;p9"/>
            <p:cNvSpPr/>
            <p:nvPr/>
          </p:nvSpPr>
          <p:spPr>
            <a:xfrm>
              <a:off x="10470667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9" name="Google Shape;1289;p9"/>
            <p:cNvSpPr/>
            <p:nvPr/>
          </p:nvSpPr>
          <p:spPr>
            <a:xfrm>
              <a:off x="10709426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0" name="Google Shape;1290;p9"/>
            <p:cNvSpPr/>
            <p:nvPr/>
          </p:nvSpPr>
          <p:spPr>
            <a:xfrm>
              <a:off x="10739234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1" name="Google Shape;1291;p9"/>
            <p:cNvSpPr/>
            <p:nvPr/>
          </p:nvSpPr>
          <p:spPr>
            <a:xfrm>
              <a:off x="10739234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2" name="Google Shape;1292;p9"/>
            <p:cNvSpPr/>
            <p:nvPr/>
          </p:nvSpPr>
          <p:spPr>
            <a:xfrm>
              <a:off x="10739234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3" name="Google Shape;1293;p9"/>
            <p:cNvSpPr/>
            <p:nvPr/>
          </p:nvSpPr>
          <p:spPr>
            <a:xfrm>
              <a:off x="10977994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4" name="Google Shape;1294;p9"/>
            <p:cNvSpPr/>
            <p:nvPr/>
          </p:nvSpPr>
          <p:spPr>
            <a:xfrm>
              <a:off x="11007802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5" name="Google Shape;1295;p9"/>
            <p:cNvSpPr/>
            <p:nvPr/>
          </p:nvSpPr>
          <p:spPr>
            <a:xfrm>
              <a:off x="11007802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6" name="Google Shape;1296;p9"/>
            <p:cNvSpPr/>
            <p:nvPr/>
          </p:nvSpPr>
          <p:spPr>
            <a:xfrm>
              <a:off x="11007802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297" name="Google Shape;1297;p9"/>
          <p:cNvSpPr txBox="1"/>
          <p:nvPr/>
        </p:nvSpPr>
        <p:spPr>
          <a:xfrm>
            <a:off x="9004522" y="2990550"/>
            <a:ext cx="1938871" cy="610956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Microsoft Dedicated Enterprise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Edge routers (D-MSEE)</a:t>
            </a:r>
            <a:endParaRPr b="0" i="0" sz="883" u="none" cap="none" strike="noStrike">
              <a:solidFill>
                <a:srgbClr val="3C3C4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98" name="Google Shape;1298;p9"/>
          <p:cNvSpPr txBox="1"/>
          <p:nvPr/>
        </p:nvSpPr>
        <p:spPr>
          <a:xfrm>
            <a:off x="4659576" y="1620341"/>
            <a:ext cx="978923" cy="610956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Edge Router</a:t>
            </a:r>
            <a:endParaRPr b="0" i="0" sz="883" u="none" cap="none" strike="noStrike">
              <a:solidFill>
                <a:srgbClr val="3C3C4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99" name="Google Shape;1299;p9"/>
          <p:cNvSpPr txBox="1"/>
          <p:nvPr/>
        </p:nvSpPr>
        <p:spPr>
          <a:xfrm>
            <a:off x="5468721" y="4991578"/>
            <a:ext cx="1519687" cy="479269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VNET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0" name="Google Shape;130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0952" y="5124975"/>
            <a:ext cx="448095" cy="212409"/>
          </a:xfrm>
          <a:prstGeom prst="rect">
            <a:avLst/>
          </a:prstGeom>
          <a:noFill/>
          <a:ln>
            <a:noFill/>
          </a:ln>
        </p:spPr>
      </p:pic>
      <p:sp>
        <p:nvSpPr>
          <p:cNvPr id="1301" name="Google Shape;1301;p9"/>
          <p:cNvSpPr txBox="1"/>
          <p:nvPr/>
        </p:nvSpPr>
        <p:spPr>
          <a:xfrm>
            <a:off x="6630692" y="4997736"/>
            <a:ext cx="1888779" cy="773359"/>
          </a:xfrm>
          <a:prstGeom prst="rect">
            <a:avLst/>
          </a:prstGeom>
          <a:noFill/>
          <a:ln>
            <a:noFill/>
          </a:ln>
        </p:spPr>
        <p:txBody>
          <a:bodyPr anchorCtr="0" anchor="t" bIns="194950" lIns="243700" spcFirstLastPara="1" rIns="243700" wrap="square" tIns="1949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Subscription(s)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2" name="Google Shape;130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7630367" y="4715503"/>
            <a:ext cx="430257" cy="430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3" name="Google Shape;130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49215" y="4622746"/>
            <a:ext cx="452914" cy="452914"/>
          </a:xfrm>
          <a:prstGeom prst="rect">
            <a:avLst/>
          </a:prstGeom>
          <a:noFill/>
          <a:ln>
            <a:noFill/>
          </a:ln>
        </p:spPr>
      </p:pic>
      <p:sp>
        <p:nvSpPr>
          <p:cNvPr id="1304" name="Google Shape;1304;p9" title="Icon of a cloud"/>
          <p:cNvSpPr/>
          <p:nvPr/>
        </p:nvSpPr>
        <p:spPr>
          <a:xfrm>
            <a:off x="4315110" y="1684393"/>
            <a:ext cx="7339489" cy="4759959"/>
          </a:xfrm>
          <a:custGeom>
            <a:rect b="b" l="l" r="r" t="t"/>
            <a:pathLst>
              <a:path extrusionOk="0" h="422" w="771">
                <a:moveTo>
                  <a:pt x="384" y="0"/>
                </a:moveTo>
                <a:cubicBezTo>
                  <a:pt x="458" y="0"/>
                  <a:pt x="522" y="46"/>
                  <a:pt x="549" y="110"/>
                </a:cubicBezTo>
                <a:cubicBezTo>
                  <a:pt x="551" y="115"/>
                  <a:pt x="551" y="115"/>
                  <a:pt x="551" y="115"/>
                </a:cubicBezTo>
                <a:cubicBezTo>
                  <a:pt x="565" y="110"/>
                  <a:pt x="565" y="110"/>
                  <a:pt x="565" y="110"/>
                </a:cubicBezTo>
                <a:cubicBezTo>
                  <a:pt x="580" y="105"/>
                  <a:pt x="596" y="103"/>
                  <a:pt x="612" y="103"/>
                </a:cubicBezTo>
                <a:cubicBezTo>
                  <a:pt x="700" y="103"/>
                  <a:pt x="771" y="174"/>
                  <a:pt x="771" y="262"/>
                </a:cubicBezTo>
                <a:cubicBezTo>
                  <a:pt x="771" y="344"/>
                  <a:pt x="708" y="412"/>
                  <a:pt x="628" y="420"/>
                </a:cubicBezTo>
                <a:cubicBezTo>
                  <a:pt x="616" y="421"/>
                  <a:pt x="616" y="421"/>
                  <a:pt x="616" y="421"/>
                </a:cubicBezTo>
                <a:cubicBezTo>
                  <a:pt x="610" y="421"/>
                  <a:pt x="610" y="421"/>
                  <a:pt x="610" y="421"/>
                </a:cubicBezTo>
                <a:cubicBezTo>
                  <a:pt x="98" y="421"/>
                  <a:pt x="98" y="421"/>
                  <a:pt x="98" y="421"/>
                </a:cubicBezTo>
                <a:cubicBezTo>
                  <a:pt x="91" y="422"/>
                  <a:pt x="91" y="422"/>
                  <a:pt x="91" y="422"/>
                </a:cubicBezTo>
                <a:cubicBezTo>
                  <a:pt x="85" y="421"/>
                  <a:pt x="79" y="420"/>
                  <a:pt x="74" y="419"/>
                </a:cubicBezTo>
                <a:cubicBezTo>
                  <a:pt x="27" y="406"/>
                  <a:pt x="0" y="359"/>
                  <a:pt x="12" y="312"/>
                </a:cubicBezTo>
                <a:cubicBezTo>
                  <a:pt x="23" y="271"/>
                  <a:pt x="61" y="245"/>
                  <a:pt x="101" y="247"/>
                </a:cubicBezTo>
                <a:cubicBezTo>
                  <a:pt x="108" y="249"/>
                  <a:pt x="108" y="249"/>
                  <a:pt x="108" y="249"/>
                </a:cubicBezTo>
                <a:cubicBezTo>
                  <a:pt x="106" y="238"/>
                  <a:pt x="106" y="238"/>
                  <a:pt x="106" y="238"/>
                </a:cubicBezTo>
                <a:cubicBezTo>
                  <a:pt x="105" y="218"/>
                  <a:pt x="109" y="198"/>
                  <a:pt x="119" y="179"/>
                </a:cubicBezTo>
                <a:cubicBezTo>
                  <a:pt x="137" y="148"/>
                  <a:pt x="168" y="130"/>
                  <a:pt x="201" y="128"/>
                </a:cubicBezTo>
                <a:cubicBezTo>
                  <a:pt x="213" y="128"/>
                  <a:pt x="213" y="128"/>
                  <a:pt x="213" y="128"/>
                </a:cubicBezTo>
                <a:cubicBezTo>
                  <a:pt x="213" y="127"/>
                  <a:pt x="213" y="127"/>
                  <a:pt x="213" y="127"/>
                </a:cubicBezTo>
                <a:cubicBezTo>
                  <a:pt x="236" y="53"/>
                  <a:pt x="304" y="0"/>
                  <a:pt x="384" y="0"/>
                </a:cubicBezTo>
                <a:close/>
              </a:path>
            </a:pathLst>
          </a:custGeom>
          <a:noFill/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4"/>
              <a:buFont typeface="Arial"/>
              <a:buNone/>
            </a:pPr>
            <a:r>
              <a:t/>
            </a:r>
            <a:endParaRPr b="0" i="0" sz="1764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05" name="Google Shape;1305;p9"/>
          <p:cNvSpPr txBox="1"/>
          <p:nvPr/>
        </p:nvSpPr>
        <p:spPr>
          <a:xfrm>
            <a:off x="5003678" y="5510030"/>
            <a:ext cx="1719677" cy="479269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Services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6" name="Google Shape;1306;p9"/>
          <p:cNvGrpSpPr/>
          <p:nvPr/>
        </p:nvGrpSpPr>
        <p:grpSpPr>
          <a:xfrm>
            <a:off x="5229193" y="5893113"/>
            <a:ext cx="1371128" cy="371390"/>
            <a:chOff x="6451732" y="5561921"/>
            <a:chExt cx="3684156" cy="826403"/>
          </a:xfrm>
        </p:grpSpPr>
        <p:pic>
          <p:nvPicPr>
            <p:cNvPr id="1307" name="Google Shape;1307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770128" y="6022564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8" name="Google Shape;1308;p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419440" y="5561921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9" name="Google Shape;1309;p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263416" y="5561921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0" name="Google Shape;1310;p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273214" y="6022564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1" name="Google Shape;1311;p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756702" y="5561921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2" name="Google Shape;1312;p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9770128" y="5593354"/>
              <a:ext cx="365760" cy="3028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3" name="Google Shape;1313;p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958446" y="5561921"/>
              <a:ext cx="32004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4" name="Google Shape;1314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76986" y="6124005"/>
              <a:ext cx="365760" cy="1628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5" name="Google Shape;1315;p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948649" y="6022564"/>
              <a:ext cx="29718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6" name="Google Shape;1316;p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451732" y="5607641"/>
              <a:ext cx="365760" cy="2743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7" name="Google Shape;1317;p9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8432868" y="5561921"/>
              <a:ext cx="18288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8" name="Google Shape;1318;p9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7873903" y="6022564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9" name="Google Shape;1319;p9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8867737" y="6022564"/>
              <a:ext cx="27432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0" name="Google Shape;1320;p9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6451732" y="6022564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1" name="Google Shape;1321;p9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8370820" y="6022564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2" name="Google Shape;1322;p9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7926154" y="5561921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23" name="Google Shape;1323;p9"/>
          <p:cNvSpPr/>
          <p:nvPr/>
        </p:nvSpPr>
        <p:spPr>
          <a:xfrm>
            <a:off x="8592753" y="6197983"/>
            <a:ext cx="1664746" cy="36584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2"/>
              <a:buFont typeface="Arial"/>
              <a:buNone/>
            </a:pPr>
            <a:r>
              <a:rPr b="0" i="0" lang="en-US" sz="1372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Region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drawing&#10;&#10;Description automatically generated" id="1324" name="Google Shape;1324;p9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7261799" y="1794063"/>
            <a:ext cx="1419103" cy="749574"/>
          </a:xfrm>
          <a:prstGeom prst="rect">
            <a:avLst/>
          </a:prstGeom>
          <a:noFill/>
          <a:ln>
            <a:noFill/>
          </a:ln>
        </p:spPr>
      </p:pic>
      <p:sp>
        <p:nvSpPr>
          <p:cNvPr id="1325" name="Google Shape;1325;p9"/>
          <p:cNvSpPr txBox="1"/>
          <p:nvPr/>
        </p:nvSpPr>
        <p:spPr>
          <a:xfrm rot="-490251">
            <a:off x="3639889" y="3584973"/>
            <a:ext cx="1789971" cy="414294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ExpressRoute </a:t>
            </a:r>
            <a:r>
              <a:rPr b="1" i="0" lang="en-US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Premium SKU</a:t>
            </a:r>
            <a:endParaRPr b="1" i="0" sz="800" u="none" cap="none" strike="noStrike">
              <a:solidFill>
                <a:schemeClr val="accen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26" name="Google Shape;1326;p9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 rot="-489895">
            <a:off x="4294738" y="3392483"/>
            <a:ext cx="691353" cy="310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7" name="Google Shape;1327;p9"/>
          <p:cNvCxnSpPr>
            <a:stCxn id="1251" idx="4"/>
          </p:cNvCxnSpPr>
          <p:nvPr/>
        </p:nvCxnSpPr>
        <p:spPr>
          <a:xfrm flipH="1">
            <a:off x="2126850" y="3300009"/>
            <a:ext cx="6438900" cy="912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8" name="Google Shape;1328;p9"/>
          <p:cNvCxnSpPr/>
          <p:nvPr/>
        </p:nvCxnSpPr>
        <p:spPr>
          <a:xfrm flipH="1" rot="10800000">
            <a:off x="2311006" y="3419211"/>
            <a:ext cx="6318100" cy="873184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dot"/>
            <a:round/>
            <a:headEnd len="med" w="med" type="triangle"/>
            <a:tailEnd len="med" w="med" type="triangle"/>
          </a:ln>
        </p:spPr>
      </p:cxnSp>
      <p:pic>
        <p:nvPicPr>
          <p:cNvPr descr="A picture containing logo&#10;&#10;Description automatically generated" id="1266" name="Google Shape;1266;p9"/>
          <p:cNvPicPr preferRelativeResize="0"/>
          <p:nvPr/>
        </p:nvPicPr>
        <p:blipFill rotWithShape="1">
          <a:blip r:embed="rId23">
            <a:alphaModFix/>
          </a:blip>
          <a:srcRect b="17762" l="0" r="79603" t="0"/>
          <a:stretch/>
        </p:blipFill>
        <p:spPr>
          <a:xfrm>
            <a:off x="8596478" y="4909039"/>
            <a:ext cx="421009" cy="4102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9" name="Google Shape;1329;p9" title="Icon of a cloud"/>
          <p:cNvSpPr/>
          <p:nvPr/>
        </p:nvSpPr>
        <p:spPr>
          <a:xfrm>
            <a:off x="174924" y="3256346"/>
            <a:ext cx="3980578" cy="2581568"/>
          </a:xfrm>
          <a:custGeom>
            <a:rect b="b" l="l" r="r" t="t"/>
            <a:pathLst>
              <a:path extrusionOk="0" h="422" w="771">
                <a:moveTo>
                  <a:pt x="384" y="0"/>
                </a:moveTo>
                <a:cubicBezTo>
                  <a:pt x="458" y="0"/>
                  <a:pt x="522" y="46"/>
                  <a:pt x="549" y="110"/>
                </a:cubicBezTo>
                <a:cubicBezTo>
                  <a:pt x="551" y="115"/>
                  <a:pt x="551" y="115"/>
                  <a:pt x="551" y="115"/>
                </a:cubicBezTo>
                <a:cubicBezTo>
                  <a:pt x="565" y="110"/>
                  <a:pt x="565" y="110"/>
                  <a:pt x="565" y="110"/>
                </a:cubicBezTo>
                <a:cubicBezTo>
                  <a:pt x="580" y="105"/>
                  <a:pt x="596" y="103"/>
                  <a:pt x="612" y="103"/>
                </a:cubicBezTo>
                <a:cubicBezTo>
                  <a:pt x="700" y="103"/>
                  <a:pt x="771" y="174"/>
                  <a:pt x="771" y="262"/>
                </a:cubicBezTo>
                <a:cubicBezTo>
                  <a:pt x="771" y="344"/>
                  <a:pt x="708" y="412"/>
                  <a:pt x="628" y="420"/>
                </a:cubicBezTo>
                <a:cubicBezTo>
                  <a:pt x="616" y="421"/>
                  <a:pt x="616" y="421"/>
                  <a:pt x="616" y="421"/>
                </a:cubicBezTo>
                <a:cubicBezTo>
                  <a:pt x="610" y="421"/>
                  <a:pt x="610" y="421"/>
                  <a:pt x="610" y="421"/>
                </a:cubicBezTo>
                <a:cubicBezTo>
                  <a:pt x="98" y="421"/>
                  <a:pt x="98" y="421"/>
                  <a:pt x="98" y="421"/>
                </a:cubicBezTo>
                <a:cubicBezTo>
                  <a:pt x="91" y="422"/>
                  <a:pt x="91" y="422"/>
                  <a:pt x="91" y="422"/>
                </a:cubicBezTo>
                <a:cubicBezTo>
                  <a:pt x="85" y="421"/>
                  <a:pt x="79" y="420"/>
                  <a:pt x="74" y="419"/>
                </a:cubicBezTo>
                <a:cubicBezTo>
                  <a:pt x="27" y="406"/>
                  <a:pt x="0" y="359"/>
                  <a:pt x="12" y="312"/>
                </a:cubicBezTo>
                <a:cubicBezTo>
                  <a:pt x="23" y="271"/>
                  <a:pt x="61" y="245"/>
                  <a:pt x="101" y="247"/>
                </a:cubicBezTo>
                <a:cubicBezTo>
                  <a:pt x="108" y="249"/>
                  <a:pt x="108" y="249"/>
                  <a:pt x="108" y="249"/>
                </a:cubicBezTo>
                <a:cubicBezTo>
                  <a:pt x="106" y="238"/>
                  <a:pt x="106" y="238"/>
                  <a:pt x="106" y="238"/>
                </a:cubicBezTo>
                <a:cubicBezTo>
                  <a:pt x="105" y="218"/>
                  <a:pt x="109" y="198"/>
                  <a:pt x="119" y="179"/>
                </a:cubicBezTo>
                <a:cubicBezTo>
                  <a:pt x="137" y="148"/>
                  <a:pt x="168" y="130"/>
                  <a:pt x="201" y="128"/>
                </a:cubicBezTo>
                <a:cubicBezTo>
                  <a:pt x="213" y="128"/>
                  <a:pt x="213" y="128"/>
                  <a:pt x="213" y="128"/>
                </a:cubicBezTo>
                <a:cubicBezTo>
                  <a:pt x="213" y="127"/>
                  <a:pt x="213" y="127"/>
                  <a:pt x="213" y="127"/>
                </a:cubicBezTo>
                <a:cubicBezTo>
                  <a:pt x="236" y="53"/>
                  <a:pt x="304" y="0"/>
                  <a:pt x="384" y="0"/>
                </a:cubicBezTo>
                <a:close/>
              </a:path>
            </a:pathLst>
          </a:custGeom>
          <a:noFill/>
          <a:ln cap="sq" cmpd="sng" w="1905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4"/>
              <a:buFont typeface="Arial"/>
              <a:buNone/>
            </a:pPr>
            <a:r>
              <a:t/>
            </a:r>
            <a:endParaRPr b="0" i="0" sz="1764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0" name="Google Shape;1330;p9"/>
          <p:cNvSpPr/>
          <p:nvPr/>
        </p:nvSpPr>
        <p:spPr>
          <a:xfrm>
            <a:off x="1849371" y="5623913"/>
            <a:ext cx="1664746" cy="36584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sq" cmpd="sng" w="1905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2"/>
              <a:buFont typeface="Arial"/>
              <a:buNone/>
            </a:pPr>
            <a:r>
              <a:rPr b="0" i="0" lang="en-US" sz="1372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Region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p9"/>
          <p:cNvSpPr/>
          <p:nvPr/>
        </p:nvSpPr>
        <p:spPr>
          <a:xfrm>
            <a:off x="1352928" y="4610578"/>
            <a:ext cx="1766912" cy="786886"/>
          </a:xfrm>
          <a:prstGeom prst="roundRect">
            <a:avLst>
              <a:gd fmla="val 16667" name="adj"/>
            </a:avLst>
          </a:prstGeom>
          <a:noFill/>
          <a:ln cap="sq" cmpd="sng" w="1905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4"/>
              <a:buFont typeface="Arial"/>
              <a:buNone/>
            </a:pPr>
            <a:r>
              <a:t/>
            </a:r>
            <a:endParaRPr b="0" i="0" sz="1764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32" name="Google Shape;133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4991" y="5045190"/>
            <a:ext cx="448095" cy="212409"/>
          </a:xfrm>
          <a:prstGeom prst="rect">
            <a:avLst/>
          </a:prstGeom>
          <a:noFill/>
          <a:ln>
            <a:noFill/>
          </a:ln>
        </p:spPr>
      </p:pic>
      <p:sp>
        <p:nvSpPr>
          <p:cNvPr id="1333" name="Google Shape;1333;p9"/>
          <p:cNvSpPr txBox="1"/>
          <p:nvPr/>
        </p:nvSpPr>
        <p:spPr>
          <a:xfrm>
            <a:off x="1843760" y="4906515"/>
            <a:ext cx="1519687" cy="479269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VNET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drawing&#10;&#10;Description automatically generated" id="1334" name="Google Shape;1334;p9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88383" y="4858725"/>
            <a:ext cx="1419103" cy="749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5" name="Google Shape;1335;p9"/>
          <p:cNvCxnSpPr/>
          <p:nvPr/>
        </p:nvCxnSpPr>
        <p:spPr>
          <a:xfrm>
            <a:off x="8689793" y="3533163"/>
            <a:ext cx="0" cy="1375876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dot"/>
            <a:round/>
            <a:headEnd len="med" w="med" type="triangle"/>
            <a:tailEnd len="med" w="med" type="triangle"/>
          </a:ln>
        </p:spPr>
      </p:cxnSp>
      <p:grpSp>
        <p:nvGrpSpPr>
          <p:cNvPr id="1336" name="Google Shape;1336;p9"/>
          <p:cNvGrpSpPr/>
          <p:nvPr/>
        </p:nvGrpSpPr>
        <p:grpSpPr>
          <a:xfrm>
            <a:off x="1583403" y="1646722"/>
            <a:ext cx="827097" cy="726215"/>
            <a:chOff x="7616519" y="4785178"/>
            <a:chExt cx="2484865" cy="1804729"/>
          </a:xfrm>
        </p:grpSpPr>
        <p:grpSp>
          <p:nvGrpSpPr>
            <p:cNvPr id="1337" name="Google Shape;1337;p9"/>
            <p:cNvGrpSpPr/>
            <p:nvPr/>
          </p:nvGrpSpPr>
          <p:grpSpPr>
            <a:xfrm>
              <a:off x="7616519" y="4785178"/>
              <a:ext cx="1804730" cy="1804729"/>
              <a:chOff x="5037519" y="5142545"/>
              <a:chExt cx="1219200" cy="1219200"/>
            </a:xfrm>
          </p:grpSpPr>
          <p:sp>
            <p:nvSpPr>
              <p:cNvPr id="1338" name="Google Shape;1338;p9"/>
              <p:cNvSpPr/>
              <p:nvPr/>
            </p:nvSpPr>
            <p:spPr>
              <a:xfrm>
                <a:off x="5037519" y="5142545"/>
                <a:ext cx="609600" cy="1219200"/>
              </a:xfrm>
              <a:custGeom>
                <a:rect b="b" l="l" r="r" t="t"/>
                <a:pathLst>
                  <a:path extrusionOk="0" h="1219200" w="609600">
                    <a:moveTo>
                      <a:pt x="0" y="0"/>
                    </a:moveTo>
                    <a:lnTo>
                      <a:pt x="609600" y="0"/>
                    </a:lnTo>
                    <a:lnTo>
                      <a:pt x="609600" y="1219200"/>
                    </a:lnTo>
                    <a:lnTo>
                      <a:pt x="0" y="12192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grpSp>
            <p:nvGrpSpPr>
              <p:cNvPr id="1339" name="Google Shape;1339;p9"/>
              <p:cNvGrpSpPr/>
              <p:nvPr/>
            </p:nvGrpSpPr>
            <p:grpSpPr>
              <a:xfrm>
                <a:off x="5189919" y="5333045"/>
                <a:ext cx="1066800" cy="1028700"/>
                <a:chOff x="5189919" y="5333045"/>
                <a:chExt cx="1066800" cy="1028700"/>
              </a:xfrm>
            </p:grpSpPr>
            <p:sp>
              <p:nvSpPr>
                <p:cNvPr id="1340" name="Google Shape;1340;p9"/>
                <p:cNvSpPr/>
                <p:nvPr/>
              </p:nvSpPr>
              <p:spPr>
                <a:xfrm>
                  <a:off x="5647119" y="5752145"/>
                  <a:ext cx="609600" cy="609600"/>
                </a:xfrm>
                <a:custGeom>
                  <a:rect b="b" l="l" r="r" t="t"/>
                  <a:pathLst>
                    <a:path extrusionOk="0" h="609600" w="609600">
                      <a:moveTo>
                        <a:pt x="0" y="0"/>
                      </a:moveTo>
                      <a:lnTo>
                        <a:pt x="609600" y="0"/>
                      </a:lnTo>
                      <a:lnTo>
                        <a:pt x="609600" y="609600"/>
                      </a:lnTo>
                      <a:lnTo>
                        <a:pt x="0" y="6096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341" name="Google Shape;1341;p9"/>
                <p:cNvSpPr/>
                <p:nvPr/>
              </p:nvSpPr>
              <p:spPr>
                <a:xfrm>
                  <a:off x="5189919" y="5333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342" name="Google Shape;1342;p9"/>
                <p:cNvSpPr/>
                <p:nvPr/>
              </p:nvSpPr>
              <p:spPr>
                <a:xfrm>
                  <a:off x="5380419" y="5333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343" name="Google Shape;1343;p9"/>
                <p:cNvSpPr/>
                <p:nvPr/>
              </p:nvSpPr>
              <p:spPr>
                <a:xfrm>
                  <a:off x="5189919" y="5523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344" name="Google Shape;1344;p9"/>
                <p:cNvSpPr/>
                <p:nvPr/>
              </p:nvSpPr>
              <p:spPr>
                <a:xfrm>
                  <a:off x="5380419" y="5523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345" name="Google Shape;1345;p9"/>
                <p:cNvSpPr/>
                <p:nvPr/>
              </p:nvSpPr>
              <p:spPr>
                <a:xfrm>
                  <a:off x="5189919" y="5714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346" name="Google Shape;1346;p9"/>
                <p:cNvSpPr/>
                <p:nvPr/>
              </p:nvSpPr>
              <p:spPr>
                <a:xfrm>
                  <a:off x="5380419" y="5714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347" name="Google Shape;1347;p9"/>
                <p:cNvSpPr/>
                <p:nvPr/>
              </p:nvSpPr>
              <p:spPr>
                <a:xfrm>
                  <a:off x="51899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348" name="Google Shape;1348;p9"/>
                <p:cNvSpPr/>
                <p:nvPr/>
              </p:nvSpPr>
              <p:spPr>
                <a:xfrm>
                  <a:off x="53804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  <p:grpSp>
            <p:nvGrpSpPr>
              <p:cNvPr id="1349" name="Google Shape;1349;p9"/>
              <p:cNvGrpSpPr/>
              <p:nvPr/>
            </p:nvGrpSpPr>
            <p:grpSpPr>
              <a:xfrm>
                <a:off x="5799519" y="5904545"/>
                <a:ext cx="304800" cy="457200"/>
                <a:chOff x="5799519" y="5904545"/>
                <a:chExt cx="304800" cy="457200"/>
              </a:xfrm>
            </p:grpSpPr>
            <p:sp>
              <p:nvSpPr>
                <p:cNvPr id="1350" name="Google Shape;1350;p9"/>
                <p:cNvSpPr/>
                <p:nvPr/>
              </p:nvSpPr>
              <p:spPr>
                <a:xfrm>
                  <a:off x="5875719" y="6209345"/>
                  <a:ext cx="152400" cy="152400"/>
                </a:xfrm>
                <a:custGeom>
                  <a:rect b="b" l="l" r="r" t="t"/>
                  <a:pathLst>
                    <a:path extrusionOk="0" h="152400" w="152400">
                      <a:moveTo>
                        <a:pt x="0" y="0"/>
                      </a:moveTo>
                      <a:lnTo>
                        <a:pt x="152400" y="0"/>
                      </a:lnTo>
                      <a:lnTo>
                        <a:pt x="152400" y="152400"/>
                      </a:lnTo>
                      <a:lnTo>
                        <a:pt x="0" y="152400"/>
                      </a:lnTo>
                      <a:close/>
                    </a:path>
                  </a:pathLst>
                </a:custGeom>
                <a:solidFill>
                  <a:srgbClr val="F7F7F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351" name="Google Shape;1351;p9"/>
                <p:cNvSpPr/>
                <p:nvPr/>
              </p:nvSpPr>
              <p:spPr>
                <a:xfrm>
                  <a:off x="57995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rgbClr val="72EDD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352" name="Google Shape;1352;p9"/>
                <p:cNvSpPr/>
                <p:nvPr/>
              </p:nvSpPr>
              <p:spPr>
                <a:xfrm>
                  <a:off x="59900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rgbClr val="72EDD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</p:grpSp>
        <p:grpSp>
          <p:nvGrpSpPr>
            <p:cNvPr id="1353" name="Google Shape;1353;p9"/>
            <p:cNvGrpSpPr/>
            <p:nvPr/>
          </p:nvGrpSpPr>
          <p:grpSpPr>
            <a:xfrm>
              <a:off x="9503556" y="5974957"/>
              <a:ext cx="597828" cy="597829"/>
              <a:chOff x="5608637" y="2887662"/>
              <a:chExt cx="1219200" cy="1219200"/>
            </a:xfrm>
          </p:grpSpPr>
          <p:sp>
            <p:nvSpPr>
              <p:cNvPr id="1354" name="Google Shape;1354;p9"/>
              <p:cNvSpPr/>
              <p:nvPr/>
            </p:nvSpPr>
            <p:spPr>
              <a:xfrm>
                <a:off x="5608637" y="3649662"/>
                <a:ext cx="1219200" cy="457200"/>
              </a:xfrm>
              <a:custGeom>
                <a:rect b="b" l="l" r="r" t="t"/>
                <a:pathLst>
                  <a:path extrusionOk="0" h="457200" w="1219200">
                    <a:moveTo>
                      <a:pt x="0" y="0"/>
                    </a:moveTo>
                    <a:lnTo>
                      <a:pt x="1219200" y="0"/>
                    </a:lnTo>
                    <a:lnTo>
                      <a:pt x="1219200" y="457200"/>
                    </a:lnTo>
                    <a:lnTo>
                      <a:pt x="0" y="4572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5" name="Google Shape;1355;p9"/>
              <p:cNvSpPr/>
              <p:nvPr/>
            </p:nvSpPr>
            <p:spPr>
              <a:xfrm>
                <a:off x="5761037" y="2887662"/>
                <a:ext cx="304800" cy="304800"/>
              </a:xfrm>
              <a:custGeom>
                <a:rect b="b" l="l" r="r" t="t"/>
                <a:pathLst>
                  <a:path extrusionOk="0" h="304800" w="304800">
                    <a:moveTo>
                      <a:pt x="304800" y="152400"/>
                    </a:moveTo>
                    <a:cubicBezTo>
                      <a:pt x="304800" y="236568"/>
                      <a:pt x="236568" y="304800"/>
                      <a:pt x="152400" y="304800"/>
                    </a:cubicBezTo>
                    <a:cubicBezTo>
                      <a:pt x="68232" y="304800"/>
                      <a:pt x="0" y="236568"/>
                      <a:pt x="0" y="152400"/>
                    </a:cubicBezTo>
                    <a:cubicBezTo>
                      <a:pt x="0" y="68232"/>
                      <a:pt x="68232" y="0"/>
                      <a:pt x="152400" y="0"/>
                    </a:cubicBezTo>
                    <a:cubicBezTo>
                      <a:pt x="236568" y="0"/>
                      <a:pt x="304800" y="68232"/>
                      <a:pt x="304800" y="1524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6" name="Google Shape;1356;p9"/>
              <p:cNvSpPr/>
              <p:nvPr/>
            </p:nvSpPr>
            <p:spPr>
              <a:xfrm>
                <a:off x="5608637" y="3268662"/>
                <a:ext cx="609600" cy="304800"/>
              </a:xfrm>
              <a:custGeom>
                <a:rect b="b" l="l" r="r" t="t"/>
                <a:pathLst>
                  <a:path extrusionOk="0" h="304800" w="609600">
                    <a:moveTo>
                      <a:pt x="0" y="304800"/>
                    </a:moveTo>
                    <a:cubicBezTo>
                      <a:pt x="0" y="136208"/>
                      <a:pt x="136208" y="0"/>
                      <a:pt x="304800" y="0"/>
                    </a:cubicBezTo>
                    <a:cubicBezTo>
                      <a:pt x="473393" y="0"/>
                      <a:pt x="609600" y="136208"/>
                      <a:pt x="609600" y="304800"/>
                    </a:cubicBezTo>
                    <a:lnTo>
                      <a:pt x="0" y="3048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7" name="Google Shape;1357;p9"/>
              <p:cNvSpPr/>
              <p:nvPr/>
            </p:nvSpPr>
            <p:spPr>
              <a:xfrm>
                <a:off x="6294437" y="3459162"/>
                <a:ext cx="533400" cy="114300"/>
              </a:xfrm>
              <a:custGeom>
                <a:rect b="b" l="l" r="r" t="t"/>
                <a:pathLst>
                  <a:path extrusionOk="0" h="114300" w="533400">
                    <a:moveTo>
                      <a:pt x="0" y="0"/>
                    </a:moveTo>
                    <a:lnTo>
                      <a:pt x="533400" y="0"/>
                    </a:lnTo>
                    <a:lnTo>
                      <a:pt x="533400" y="114300"/>
                    </a:lnTo>
                    <a:lnTo>
                      <a:pt x="0" y="1143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pic>
        <p:nvPicPr>
          <p:cNvPr id="1358" name="Google Shape;1358;p9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5510887" y="4536951"/>
            <a:ext cx="483847" cy="84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9" name="Google Shape;1359;p9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884927" y="4457159"/>
            <a:ext cx="483847" cy="84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10"/>
          <p:cNvSpPr txBox="1"/>
          <p:nvPr/>
        </p:nvSpPr>
        <p:spPr>
          <a:xfrm>
            <a:off x="6860191" y="2648445"/>
            <a:ext cx="1307699" cy="578019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Express Route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Global Reach</a:t>
            </a:r>
            <a:endParaRPr b="1" i="0" sz="1067" u="none" cap="none" strike="noStrike">
              <a:solidFill>
                <a:schemeClr val="accen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365" name="Google Shape;1365;p10"/>
          <p:cNvGrpSpPr/>
          <p:nvPr/>
        </p:nvGrpSpPr>
        <p:grpSpPr>
          <a:xfrm>
            <a:off x="8565890" y="3066596"/>
            <a:ext cx="467501" cy="466567"/>
            <a:chOff x="5532901" y="1907339"/>
            <a:chExt cx="467501" cy="466567"/>
          </a:xfrm>
        </p:grpSpPr>
        <p:sp>
          <p:nvSpPr>
            <p:cNvPr id="1366" name="Google Shape;1366;p10"/>
            <p:cNvSpPr/>
            <p:nvPr/>
          </p:nvSpPr>
          <p:spPr>
            <a:xfrm>
              <a:off x="5532901" y="1907339"/>
              <a:ext cx="467501" cy="466567"/>
            </a:xfrm>
            <a:custGeom>
              <a:rect b="b" l="l" r="r" t="t"/>
              <a:pathLst>
                <a:path extrusionOk="0" h="476047" w="477000">
                  <a:moveTo>
                    <a:pt x="238024" y="476048"/>
                  </a:moveTo>
                  <a:cubicBezTo>
                    <a:pt x="226599" y="476048"/>
                    <a:pt x="215174" y="471288"/>
                    <a:pt x="206605" y="462719"/>
                  </a:cubicBezTo>
                  <a:lnTo>
                    <a:pt x="13329" y="269443"/>
                  </a:lnTo>
                  <a:cubicBezTo>
                    <a:pt x="4760" y="260874"/>
                    <a:pt x="0" y="249449"/>
                    <a:pt x="0" y="238024"/>
                  </a:cubicBezTo>
                  <a:cubicBezTo>
                    <a:pt x="0" y="226599"/>
                    <a:pt x="4760" y="215174"/>
                    <a:pt x="13329" y="206605"/>
                  </a:cubicBezTo>
                  <a:lnTo>
                    <a:pt x="206605" y="13329"/>
                  </a:lnTo>
                  <a:cubicBezTo>
                    <a:pt x="215174" y="4760"/>
                    <a:pt x="226599" y="0"/>
                    <a:pt x="238024" y="0"/>
                  </a:cubicBezTo>
                  <a:cubicBezTo>
                    <a:pt x="249449" y="0"/>
                    <a:pt x="260874" y="4760"/>
                    <a:pt x="269443" y="13329"/>
                  </a:cubicBezTo>
                  <a:lnTo>
                    <a:pt x="463671" y="207557"/>
                  </a:lnTo>
                  <a:cubicBezTo>
                    <a:pt x="472240" y="216126"/>
                    <a:pt x="477000" y="226599"/>
                    <a:pt x="477000" y="238976"/>
                  </a:cubicBezTo>
                  <a:cubicBezTo>
                    <a:pt x="477000" y="250401"/>
                    <a:pt x="472240" y="261826"/>
                    <a:pt x="463671" y="270395"/>
                  </a:cubicBezTo>
                  <a:lnTo>
                    <a:pt x="269443" y="462719"/>
                  </a:lnTo>
                  <a:cubicBezTo>
                    <a:pt x="260874" y="471288"/>
                    <a:pt x="249449" y="476048"/>
                    <a:pt x="238024" y="476048"/>
                  </a:cubicBezTo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67" name="Google Shape;1367;p10"/>
            <p:cNvSpPr/>
            <p:nvPr/>
          </p:nvSpPr>
          <p:spPr>
            <a:xfrm>
              <a:off x="5532901" y="1907339"/>
              <a:ext cx="322865" cy="371388"/>
            </a:xfrm>
            <a:custGeom>
              <a:rect b="b" l="l" r="r" t="t"/>
              <a:pathLst>
                <a:path extrusionOk="0" h="378934" w="329425">
                  <a:moveTo>
                    <a:pt x="269443" y="13329"/>
                  </a:moveTo>
                  <a:cubicBezTo>
                    <a:pt x="260874" y="4760"/>
                    <a:pt x="249449" y="0"/>
                    <a:pt x="238024" y="0"/>
                  </a:cubicBezTo>
                  <a:cubicBezTo>
                    <a:pt x="226599" y="0"/>
                    <a:pt x="215174" y="4760"/>
                    <a:pt x="206605" y="13329"/>
                  </a:cubicBezTo>
                  <a:lnTo>
                    <a:pt x="13329" y="206605"/>
                  </a:lnTo>
                  <a:cubicBezTo>
                    <a:pt x="4760" y="215174"/>
                    <a:pt x="0" y="226599"/>
                    <a:pt x="0" y="238024"/>
                  </a:cubicBezTo>
                  <a:cubicBezTo>
                    <a:pt x="0" y="249449"/>
                    <a:pt x="4760" y="260874"/>
                    <a:pt x="13329" y="269443"/>
                  </a:cubicBezTo>
                  <a:lnTo>
                    <a:pt x="122820" y="378934"/>
                  </a:lnTo>
                  <a:lnTo>
                    <a:pt x="329425" y="73311"/>
                  </a:lnTo>
                  <a:lnTo>
                    <a:pt x="269443" y="13329"/>
                  </a:lnTo>
                  <a:close/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68" name="Google Shape;1368;p10"/>
            <p:cNvSpPr/>
            <p:nvPr/>
          </p:nvSpPr>
          <p:spPr>
            <a:xfrm>
              <a:off x="5704597" y="1948397"/>
              <a:ext cx="123173" cy="151167"/>
            </a:xfrm>
            <a:custGeom>
              <a:rect b="b" l="l" r="r" t="t"/>
              <a:pathLst>
                <a:path extrusionOk="0" h="154239" w="125676">
                  <a:moveTo>
                    <a:pt x="62838" y="0"/>
                  </a:moveTo>
                  <a:lnTo>
                    <a:pt x="0" y="62838"/>
                  </a:lnTo>
                  <a:lnTo>
                    <a:pt x="44749" y="62838"/>
                  </a:lnTo>
                  <a:lnTo>
                    <a:pt x="44749" y="154240"/>
                  </a:lnTo>
                  <a:lnTo>
                    <a:pt x="81880" y="154240"/>
                  </a:lnTo>
                  <a:lnTo>
                    <a:pt x="81880" y="62838"/>
                  </a:lnTo>
                  <a:lnTo>
                    <a:pt x="125677" y="628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69" name="Google Shape;1369;p10"/>
            <p:cNvSpPr/>
            <p:nvPr/>
          </p:nvSpPr>
          <p:spPr>
            <a:xfrm>
              <a:off x="5704597" y="2183547"/>
              <a:ext cx="123173" cy="149301"/>
            </a:xfrm>
            <a:custGeom>
              <a:rect b="b" l="l" r="r" t="t"/>
              <a:pathLst>
                <a:path extrusionOk="0" h="152335" w="125676">
                  <a:moveTo>
                    <a:pt x="62838" y="152335"/>
                  </a:moveTo>
                  <a:lnTo>
                    <a:pt x="125677" y="89497"/>
                  </a:lnTo>
                  <a:lnTo>
                    <a:pt x="80928" y="89497"/>
                  </a:lnTo>
                  <a:lnTo>
                    <a:pt x="80928" y="0"/>
                  </a:lnTo>
                  <a:lnTo>
                    <a:pt x="43796" y="0"/>
                  </a:lnTo>
                  <a:lnTo>
                    <a:pt x="43796" y="89497"/>
                  </a:lnTo>
                  <a:lnTo>
                    <a:pt x="0" y="894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70" name="Google Shape;1370;p10"/>
            <p:cNvSpPr/>
            <p:nvPr/>
          </p:nvSpPr>
          <p:spPr>
            <a:xfrm>
              <a:off x="5795111" y="2079035"/>
              <a:ext cx="144635" cy="123173"/>
            </a:xfrm>
            <a:custGeom>
              <a:rect b="b" l="l" r="r" t="t"/>
              <a:pathLst>
                <a:path extrusionOk="0" h="125676" w="147574">
                  <a:moveTo>
                    <a:pt x="0" y="62838"/>
                  </a:moveTo>
                  <a:lnTo>
                    <a:pt x="62838" y="125677"/>
                  </a:lnTo>
                  <a:lnTo>
                    <a:pt x="62838" y="81880"/>
                  </a:lnTo>
                  <a:lnTo>
                    <a:pt x="147575" y="81880"/>
                  </a:lnTo>
                  <a:lnTo>
                    <a:pt x="147575" y="43796"/>
                  </a:lnTo>
                  <a:lnTo>
                    <a:pt x="62838" y="43796"/>
                  </a:lnTo>
                  <a:lnTo>
                    <a:pt x="62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71" name="Google Shape;1371;p10"/>
            <p:cNvSpPr/>
            <p:nvPr/>
          </p:nvSpPr>
          <p:spPr>
            <a:xfrm>
              <a:off x="5592622" y="2079035"/>
              <a:ext cx="145568" cy="123173"/>
            </a:xfrm>
            <a:custGeom>
              <a:rect b="b" l="l" r="r" t="t"/>
              <a:pathLst>
                <a:path extrusionOk="0" h="125676" w="148526">
                  <a:moveTo>
                    <a:pt x="148527" y="62838"/>
                  </a:moveTo>
                  <a:lnTo>
                    <a:pt x="85689" y="0"/>
                  </a:lnTo>
                  <a:lnTo>
                    <a:pt x="85689" y="43796"/>
                  </a:lnTo>
                  <a:lnTo>
                    <a:pt x="0" y="43796"/>
                  </a:lnTo>
                  <a:lnTo>
                    <a:pt x="0" y="81880"/>
                  </a:lnTo>
                  <a:lnTo>
                    <a:pt x="85689" y="81880"/>
                  </a:lnTo>
                  <a:lnTo>
                    <a:pt x="85689" y="1256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372" name="Google Shape;1372;p10"/>
          <p:cNvGrpSpPr/>
          <p:nvPr/>
        </p:nvGrpSpPr>
        <p:grpSpPr>
          <a:xfrm>
            <a:off x="5532901" y="1688264"/>
            <a:ext cx="467501" cy="466567"/>
            <a:chOff x="5532901" y="1907339"/>
            <a:chExt cx="467501" cy="466567"/>
          </a:xfrm>
        </p:grpSpPr>
        <p:sp>
          <p:nvSpPr>
            <p:cNvPr id="1373" name="Google Shape;1373;p10"/>
            <p:cNvSpPr/>
            <p:nvPr/>
          </p:nvSpPr>
          <p:spPr>
            <a:xfrm>
              <a:off x="5532901" y="1907339"/>
              <a:ext cx="467501" cy="466567"/>
            </a:xfrm>
            <a:custGeom>
              <a:rect b="b" l="l" r="r" t="t"/>
              <a:pathLst>
                <a:path extrusionOk="0" h="476047" w="477000">
                  <a:moveTo>
                    <a:pt x="238024" y="476048"/>
                  </a:moveTo>
                  <a:cubicBezTo>
                    <a:pt x="226599" y="476048"/>
                    <a:pt x="215174" y="471288"/>
                    <a:pt x="206605" y="462719"/>
                  </a:cubicBezTo>
                  <a:lnTo>
                    <a:pt x="13329" y="269443"/>
                  </a:lnTo>
                  <a:cubicBezTo>
                    <a:pt x="4760" y="260874"/>
                    <a:pt x="0" y="249449"/>
                    <a:pt x="0" y="238024"/>
                  </a:cubicBezTo>
                  <a:cubicBezTo>
                    <a:pt x="0" y="226599"/>
                    <a:pt x="4760" y="215174"/>
                    <a:pt x="13329" y="206605"/>
                  </a:cubicBezTo>
                  <a:lnTo>
                    <a:pt x="206605" y="13329"/>
                  </a:lnTo>
                  <a:cubicBezTo>
                    <a:pt x="215174" y="4760"/>
                    <a:pt x="226599" y="0"/>
                    <a:pt x="238024" y="0"/>
                  </a:cubicBezTo>
                  <a:cubicBezTo>
                    <a:pt x="249449" y="0"/>
                    <a:pt x="260874" y="4760"/>
                    <a:pt x="269443" y="13329"/>
                  </a:cubicBezTo>
                  <a:lnTo>
                    <a:pt x="463671" y="207557"/>
                  </a:lnTo>
                  <a:cubicBezTo>
                    <a:pt x="472240" y="216126"/>
                    <a:pt x="477000" y="226599"/>
                    <a:pt x="477000" y="238976"/>
                  </a:cubicBezTo>
                  <a:cubicBezTo>
                    <a:pt x="477000" y="250401"/>
                    <a:pt x="472240" y="261826"/>
                    <a:pt x="463671" y="270395"/>
                  </a:cubicBezTo>
                  <a:lnTo>
                    <a:pt x="269443" y="462719"/>
                  </a:lnTo>
                  <a:cubicBezTo>
                    <a:pt x="260874" y="471288"/>
                    <a:pt x="249449" y="476048"/>
                    <a:pt x="238024" y="476048"/>
                  </a:cubicBezTo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74" name="Google Shape;1374;p10"/>
            <p:cNvSpPr/>
            <p:nvPr/>
          </p:nvSpPr>
          <p:spPr>
            <a:xfrm>
              <a:off x="5532901" y="1907339"/>
              <a:ext cx="322865" cy="371388"/>
            </a:xfrm>
            <a:custGeom>
              <a:rect b="b" l="l" r="r" t="t"/>
              <a:pathLst>
                <a:path extrusionOk="0" h="378934" w="329425">
                  <a:moveTo>
                    <a:pt x="269443" y="13329"/>
                  </a:moveTo>
                  <a:cubicBezTo>
                    <a:pt x="260874" y="4760"/>
                    <a:pt x="249449" y="0"/>
                    <a:pt x="238024" y="0"/>
                  </a:cubicBezTo>
                  <a:cubicBezTo>
                    <a:pt x="226599" y="0"/>
                    <a:pt x="215174" y="4760"/>
                    <a:pt x="206605" y="13329"/>
                  </a:cubicBezTo>
                  <a:lnTo>
                    <a:pt x="13329" y="206605"/>
                  </a:lnTo>
                  <a:cubicBezTo>
                    <a:pt x="4760" y="215174"/>
                    <a:pt x="0" y="226599"/>
                    <a:pt x="0" y="238024"/>
                  </a:cubicBezTo>
                  <a:cubicBezTo>
                    <a:pt x="0" y="249449"/>
                    <a:pt x="4760" y="260874"/>
                    <a:pt x="13329" y="269443"/>
                  </a:cubicBezTo>
                  <a:lnTo>
                    <a:pt x="122820" y="378934"/>
                  </a:lnTo>
                  <a:lnTo>
                    <a:pt x="329425" y="73311"/>
                  </a:lnTo>
                  <a:lnTo>
                    <a:pt x="269443" y="13329"/>
                  </a:lnTo>
                  <a:close/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75" name="Google Shape;1375;p10"/>
            <p:cNvSpPr/>
            <p:nvPr/>
          </p:nvSpPr>
          <p:spPr>
            <a:xfrm>
              <a:off x="5704597" y="1948397"/>
              <a:ext cx="123173" cy="151167"/>
            </a:xfrm>
            <a:custGeom>
              <a:rect b="b" l="l" r="r" t="t"/>
              <a:pathLst>
                <a:path extrusionOk="0" h="154239" w="125676">
                  <a:moveTo>
                    <a:pt x="62838" y="0"/>
                  </a:moveTo>
                  <a:lnTo>
                    <a:pt x="0" y="62838"/>
                  </a:lnTo>
                  <a:lnTo>
                    <a:pt x="44749" y="62838"/>
                  </a:lnTo>
                  <a:lnTo>
                    <a:pt x="44749" y="154240"/>
                  </a:lnTo>
                  <a:lnTo>
                    <a:pt x="81880" y="154240"/>
                  </a:lnTo>
                  <a:lnTo>
                    <a:pt x="81880" y="62838"/>
                  </a:lnTo>
                  <a:lnTo>
                    <a:pt x="125677" y="628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76" name="Google Shape;1376;p10"/>
            <p:cNvSpPr/>
            <p:nvPr/>
          </p:nvSpPr>
          <p:spPr>
            <a:xfrm>
              <a:off x="5704597" y="2183547"/>
              <a:ext cx="123173" cy="149301"/>
            </a:xfrm>
            <a:custGeom>
              <a:rect b="b" l="l" r="r" t="t"/>
              <a:pathLst>
                <a:path extrusionOk="0" h="152335" w="125676">
                  <a:moveTo>
                    <a:pt x="62838" y="152335"/>
                  </a:moveTo>
                  <a:lnTo>
                    <a:pt x="125677" y="89497"/>
                  </a:lnTo>
                  <a:lnTo>
                    <a:pt x="80928" y="89497"/>
                  </a:lnTo>
                  <a:lnTo>
                    <a:pt x="80928" y="0"/>
                  </a:lnTo>
                  <a:lnTo>
                    <a:pt x="43796" y="0"/>
                  </a:lnTo>
                  <a:lnTo>
                    <a:pt x="43796" y="89497"/>
                  </a:lnTo>
                  <a:lnTo>
                    <a:pt x="0" y="894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77" name="Google Shape;1377;p10"/>
            <p:cNvSpPr/>
            <p:nvPr/>
          </p:nvSpPr>
          <p:spPr>
            <a:xfrm>
              <a:off x="5795111" y="2079035"/>
              <a:ext cx="144635" cy="123173"/>
            </a:xfrm>
            <a:custGeom>
              <a:rect b="b" l="l" r="r" t="t"/>
              <a:pathLst>
                <a:path extrusionOk="0" h="125676" w="147574">
                  <a:moveTo>
                    <a:pt x="0" y="62838"/>
                  </a:moveTo>
                  <a:lnTo>
                    <a:pt x="62838" y="125677"/>
                  </a:lnTo>
                  <a:lnTo>
                    <a:pt x="62838" y="81880"/>
                  </a:lnTo>
                  <a:lnTo>
                    <a:pt x="147575" y="81880"/>
                  </a:lnTo>
                  <a:lnTo>
                    <a:pt x="147575" y="43796"/>
                  </a:lnTo>
                  <a:lnTo>
                    <a:pt x="62838" y="43796"/>
                  </a:lnTo>
                  <a:lnTo>
                    <a:pt x="62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78" name="Google Shape;1378;p10"/>
            <p:cNvSpPr/>
            <p:nvPr/>
          </p:nvSpPr>
          <p:spPr>
            <a:xfrm>
              <a:off x="5592622" y="2079035"/>
              <a:ext cx="145568" cy="123173"/>
            </a:xfrm>
            <a:custGeom>
              <a:rect b="b" l="l" r="r" t="t"/>
              <a:pathLst>
                <a:path extrusionOk="0" h="125676" w="148526">
                  <a:moveTo>
                    <a:pt x="148527" y="62838"/>
                  </a:moveTo>
                  <a:lnTo>
                    <a:pt x="85689" y="0"/>
                  </a:lnTo>
                  <a:lnTo>
                    <a:pt x="85689" y="43796"/>
                  </a:lnTo>
                  <a:lnTo>
                    <a:pt x="0" y="43796"/>
                  </a:lnTo>
                  <a:lnTo>
                    <a:pt x="0" y="81880"/>
                  </a:lnTo>
                  <a:lnTo>
                    <a:pt x="85689" y="81880"/>
                  </a:lnTo>
                  <a:lnTo>
                    <a:pt x="85689" y="1256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379" name="Google Shape;1379;p10"/>
          <p:cNvSpPr txBox="1"/>
          <p:nvPr>
            <p:ph type="title"/>
          </p:nvPr>
        </p:nvSpPr>
        <p:spPr>
          <a:xfrm>
            <a:off x="309053" y="268164"/>
            <a:ext cx="11303525" cy="4102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4. Skytap on Azure – On Prem to Skytap using Global Reach</a:t>
            </a:r>
            <a:endParaRPr/>
          </a:p>
        </p:txBody>
      </p:sp>
      <p:cxnSp>
        <p:nvCxnSpPr>
          <p:cNvPr id="1380" name="Google Shape;1380;p10"/>
          <p:cNvCxnSpPr/>
          <p:nvPr/>
        </p:nvCxnSpPr>
        <p:spPr>
          <a:xfrm>
            <a:off x="2163272" y="1616075"/>
            <a:ext cx="3807439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1" name="Google Shape;1381;p10"/>
          <p:cNvCxnSpPr/>
          <p:nvPr/>
        </p:nvCxnSpPr>
        <p:spPr>
          <a:xfrm rot="10800000">
            <a:off x="5766245" y="2185625"/>
            <a:ext cx="0" cy="880971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2" name="Google Shape;1382;p10"/>
          <p:cNvCxnSpPr>
            <a:stCxn id="1367" idx="4"/>
            <a:endCxn id="1383" idx="9"/>
          </p:cNvCxnSpPr>
          <p:nvPr/>
        </p:nvCxnSpPr>
        <p:spPr>
          <a:xfrm flipH="1">
            <a:off x="5985890" y="3299880"/>
            <a:ext cx="2580000" cy="15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4" name="Google Shape;1384;p10"/>
          <p:cNvCxnSpPr>
            <a:stCxn id="1366" idx="0"/>
            <a:endCxn id="1385" idx="0"/>
          </p:cNvCxnSpPr>
          <p:nvPr/>
        </p:nvCxnSpPr>
        <p:spPr>
          <a:xfrm>
            <a:off x="8799183" y="3533239"/>
            <a:ext cx="7800" cy="1375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6" name="Google Shape;1386;p10"/>
          <p:cNvSpPr txBox="1"/>
          <p:nvPr/>
        </p:nvSpPr>
        <p:spPr>
          <a:xfrm>
            <a:off x="9027101" y="4874517"/>
            <a:ext cx="1756922" cy="479269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Skytap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7" name="Google Shape;1387;p10"/>
          <p:cNvSpPr/>
          <p:nvPr/>
        </p:nvSpPr>
        <p:spPr>
          <a:xfrm>
            <a:off x="8479761" y="4699967"/>
            <a:ext cx="2516527" cy="767681"/>
          </a:xfrm>
          <a:prstGeom prst="roundRect">
            <a:avLst>
              <a:gd fmla="val 16667" name="adj"/>
            </a:avLst>
          </a:prstGeom>
          <a:noFill/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4"/>
              <a:buFont typeface="Arial"/>
              <a:buNone/>
            </a:pPr>
            <a:r>
              <a:t/>
            </a:r>
            <a:endParaRPr b="0" i="0" sz="1764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88" name="Google Shape;1388;p10"/>
          <p:cNvSpPr/>
          <p:nvPr/>
        </p:nvSpPr>
        <p:spPr>
          <a:xfrm>
            <a:off x="1670224" y="734264"/>
            <a:ext cx="4807117" cy="1567173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F486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43325" lIns="179150" spcFirstLastPara="1" rIns="179150" wrap="square" tIns="143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2"/>
              <a:buFont typeface="Arial"/>
              <a:buNone/>
            </a:pPr>
            <a:r>
              <a:t/>
            </a:r>
            <a:endParaRPr b="0" i="0" sz="2352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89" name="Google Shape;1389;p10"/>
          <p:cNvSpPr txBox="1"/>
          <p:nvPr/>
        </p:nvSpPr>
        <p:spPr>
          <a:xfrm>
            <a:off x="952187" y="2330352"/>
            <a:ext cx="1863143" cy="452153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5"/>
              <a:buFont typeface="Arial"/>
              <a:buNone/>
            </a:pPr>
            <a:r>
              <a:rPr b="1" i="0" lang="en-US" sz="1175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Datacenter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0" name="Google Shape;1390;p10"/>
          <p:cNvGrpSpPr/>
          <p:nvPr/>
        </p:nvGrpSpPr>
        <p:grpSpPr>
          <a:xfrm>
            <a:off x="1583403" y="1646722"/>
            <a:ext cx="827097" cy="726215"/>
            <a:chOff x="7616519" y="4785178"/>
            <a:chExt cx="2484865" cy="1804729"/>
          </a:xfrm>
        </p:grpSpPr>
        <p:grpSp>
          <p:nvGrpSpPr>
            <p:cNvPr id="1391" name="Google Shape;1391;p10"/>
            <p:cNvGrpSpPr/>
            <p:nvPr/>
          </p:nvGrpSpPr>
          <p:grpSpPr>
            <a:xfrm>
              <a:off x="7616519" y="4785178"/>
              <a:ext cx="1804730" cy="1804729"/>
              <a:chOff x="5037519" y="5142545"/>
              <a:chExt cx="1219200" cy="1219200"/>
            </a:xfrm>
          </p:grpSpPr>
          <p:sp>
            <p:nvSpPr>
              <p:cNvPr id="1392" name="Google Shape;1392;p10"/>
              <p:cNvSpPr/>
              <p:nvPr/>
            </p:nvSpPr>
            <p:spPr>
              <a:xfrm>
                <a:off x="5037519" y="5142545"/>
                <a:ext cx="609600" cy="1219200"/>
              </a:xfrm>
              <a:custGeom>
                <a:rect b="b" l="l" r="r" t="t"/>
                <a:pathLst>
                  <a:path extrusionOk="0" h="1219200" w="609600">
                    <a:moveTo>
                      <a:pt x="0" y="0"/>
                    </a:moveTo>
                    <a:lnTo>
                      <a:pt x="609600" y="0"/>
                    </a:lnTo>
                    <a:lnTo>
                      <a:pt x="609600" y="1219200"/>
                    </a:lnTo>
                    <a:lnTo>
                      <a:pt x="0" y="12192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grpSp>
            <p:nvGrpSpPr>
              <p:cNvPr id="1393" name="Google Shape;1393;p10"/>
              <p:cNvGrpSpPr/>
              <p:nvPr/>
            </p:nvGrpSpPr>
            <p:grpSpPr>
              <a:xfrm>
                <a:off x="5189919" y="5333045"/>
                <a:ext cx="1066800" cy="1028700"/>
                <a:chOff x="5189919" y="5333045"/>
                <a:chExt cx="1066800" cy="1028700"/>
              </a:xfrm>
            </p:grpSpPr>
            <p:sp>
              <p:nvSpPr>
                <p:cNvPr id="1394" name="Google Shape;1394;p10"/>
                <p:cNvSpPr/>
                <p:nvPr/>
              </p:nvSpPr>
              <p:spPr>
                <a:xfrm>
                  <a:off x="5647119" y="5752145"/>
                  <a:ext cx="609600" cy="609600"/>
                </a:xfrm>
                <a:custGeom>
                  <a:rect b="b" l="l" r="r" t="t"/>
                  <a:pathLst>
                    <a:path extrusionOk="0" h="609600" w="609600">
                      <a:moveTo>
                        <a:pt x="0" y="0"/>
                      </a:moveTo>
                      <a:lnTo>
                        <a:pt x="609600" y="0"/>
                      </a:lnTo>
                      <a:lnTo>
                        <a:pt x="609600" y="609600"/>
                      </a:lnTo>
                      <a:lnTo>
                        <a:pt x="0" y="6096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395" name="Google Shape;1395;p10"/>
                <p:cNvSpPr/>
                <p:nvPr/>
              </p:nvSpPr>
              <p:spPr>
                <a:xfrm>
                  <a:off x="5189919" y="5333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396" name="Google Shape;1396;p10"/>
                <p:cNvSpPr/>
                <p:nvPr/>
              </p:nvSpPr>
              <p:spPr>
                <a:xfrm>
                  <a:off x="5380419" y="5333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397" name="Google Shape;1397;p10"/>
                <p:cNvSpPr/>
                <p:nvPr/>
              </p:nvSpPr>
              <p:spPr>
                <a:xfrm>
                  <a:off x="5189919" y="5523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398" name="Google Shape;1398;p10"/>
                <p:cNvSpPr/>
                <p:nvPr/>
              </p:nvSpPr>
              <p:spPr>
                <a:xfrm>
                  <a:off x="5380419" y="5523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399" name="Google Shape;1399;p10"/>
                <p:cNvSpPr/>
                <p:nvPr/>
              </p:nvSpPr>
              <p:spPr>
                <a:xfrm>
                  <a:off x="5189919" y="5714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400" name="Google Shape;1400;p10"/>
                <p:cNvSpPr/>
                <p:nvPr/>
              </p:nvSpPr>
              <p:spPr>
                <a:xfrm>
                  <a:off x="5380419" y="5714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401" name="Google Shape;1401;p10"/>
                <p:cNvSpPr/>
                <p:nvPr/>
              </p:nvSpPr>
              <p:spPr>
                <a:xfrm>
                  <a:off x="51899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402" name="Google Shape;1402;p10"/>
                <p:cNvSpPr/>
                <p:nvPr/>
              </p:nvSpPr>
              <p:spPr>
                <a:xfrm>
                  <a:off x="53804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  <p:grpSp>
            <p:nvGrpSpPr>
              <p:cNvPr id="1403" name="Google Shape;1403;p10"/>
              <p:cNvGrpSpPr/>
              <p:nvPr/>
            </p:nvGrpSpPr>
            <p:grpSpPr>
              <a:xfrm>
                <a:off x="5799519" y="5904545"/>
                <a:ext cx="304800" cy="457200"/>
                <a:chOff x="5799519" y="5904545"/>
                <a:chExt cx="304800" cy="457200"/>
              </a:xfrm>
            </p:grpSpPr>
            <p:sp>
              <p:nvSpPr>
                <p:cNvPr id="1404" name="Google Shape;1404;p10"/>
                <p:cNvSpPr/>
                <p:nvPr/>
              </p:nvSpPr>
              <p:spPr>
                <a:xfrm>
                  <a:off x="5875719" y="6209345"/>
                  <a:ext cx="152400" cy="152400"/>
                </a:xfrm>
                <a:custGeom>
                  <a:rect b="b" l="l" r="r" t="t"/>
                  <a:pathLst>
                    <a:path extrusionOk="0" h="152400" w="152400">
                      <a:moveTo>
                        <a:pt x="0" y="0"/>
                      </a:moveTo>
                      <a:lnTo>
                        <a:pt x="152400" y="0"/>
                      </a:lnTo>
                      <a:lnTo>
                        <a:pt x="152400" y="152400"/>
                      </a:lnTo>
                      <a:lnTo>
                        <a:pt x="0" y="152400"/>
                      </a:lnTo>
                      <a:close/>
                    </a:path>
                  </a:pathLst>
                </a:custGeom>
                <a:solidFill>
                  <a:srgbClr val="F7F7F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405" name="Google Shape;1405;p10"/>
                <p:cNvSpPr/>
                <p:nvPr/>
              </p:nvSpPr>
              <p:spPr>
                <a:xfrm>
                  <a:off x="57995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rgbClr val="72EDD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406" name="Google Shape;1406;p10"/>
                <p:cNvSpPr/>
                <p:nvPr/>
              </p:nvSpPr>
              <p:spPr>
                <a:xfrm>
                  <a:off x="59900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rgbClr val="72EDD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</p:grpSp>
        <p:grpSp>
          <p:nvGrpSpPr>
            <p:cNvPr id="1407" name="Google Shape;1407;p10"/>
            <p:cNvGrpSpPr/>
            <p:nvPr/>
          </p:nvGrpSpPr>
          <p:grpSpPr>
            <a:xfrm>
              <a:off x="9503556" y="5974957"/>
              <a:ext cx="597828" cy="597829"/>
              <a:chOff x="5608637" y="2887662"/>
              <a:chExt cx="1219200" cy="1219200"/>
            </a:xfrm>
          </p:grpSpPr>
          <p:sp>
            <p:nvSpPr>
              <p:cNvPr id="1408" name="Google Shape;1408;p10"/>
              <p:cNvSpPr/>
              <p:nvPr/>
            </p:nvSpPr>
            <p:spPr>
              <a:xfrm>
                <a:off x="5608637" y="3649662"/>
                <a:ext cx="1219200" cy="457200"/>
              </a:xfrm>
              <a:custGeom>
                <a:rect b="b" l="l" r="r" t="t"/>
                <a:pathLst>
                  <a:path extrusionOk="0" h="457200" w="1219200">
                    <a:moveTo>
                      <a:pt x="0" y="0"/>
                    </a:moveTo>
                    <a:lnTo>
                      <a:pt x="1219200" y="0"/>
                    </a:lnTo>
                    <a:lnTo>
                      <a:pt x="1219200" y="457200"/>
                    </a:lnTo>
                    <a:lnTo>
                      <a:pt x="0" y="4572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409" name="Google Shape;1409;p10"/>
              <p:cNvSpPr/>
              <p:nvPr/>
            </p:nvSpPr>
            <p:spPr>
              <a:xfrm>
                <a:off x="5761037" y="2887662"/>
                <a:ext cx="304800" cy="304800"/>
              </a:xfrm>
              <a:custGeom>
                <a:rect b="b" l="l" r="r" t="t"/>
                <a:pathLst>
                  <a:path extrusionOk="0" h="304800" w="304800">
                    <a:moveTo>
                      <a:pt x="304800" y="152400"/>
                    </a:moveTo>
                    <a:cubicBezTo>
                      <a:pt x="304800" y="236568"/>
                      <a:pt x="236568" y="304800"/>
                      <a:pt x="152400" y="304800"/>
                    </a:cubicBezTo>
                    <a:cubicBezTo>
                      <a:pt x="68232" y="304800"/>
                      <a:pt x="0" y="236568"/>
                      <a:pt x="0" y="152400"/>
                    </a:cubicBezTo>
                    <a:cubicBezTo>
                      <a:pt x="0" y="68232"/>
                      <a:pt x="68232" y="0"/>
                      <a:pt x="152400" y="0"/>
                    </a:cubicBezTo>
                    <a:cubicBezTo>
                      <a:pt x="236568" y="0"/>
                      <a:pt x="304800" y="68232"/>
                      <a:pt x="304800" y="1524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410" name="Google Shape;1410;p10"/>
              <p:cNvSpPr/>
              <p:nvPr/>
            </p:nvSpPr>
            <p:spPr>
              <a:xfrm>
                <a:off x="5608637" y="3268662"/>
                <a:ext cx="609600" cy="304800"/>
              </a:xfrm>
              <a:custGeom>
                <a:rect b="b" l="l" r="r" t="t"/>
                <a:pathLst>
                  <a:path extrusionOk="0" h="304800" w="609600">
                    <a:moveTo>
                      <a:pt x="0" y="304800"/>
                    </a:moveTo>
                    <a:cubicBezTo>
                      <a:pt x="0" y="136208"/>
                      <a:pt x="136208" y="0"/>
                      <a:pt x="304800" y="0"/>
                    </a:cubicBezTo>
                    <a:cubicBezTo>
                      <a:pt x="473393" y="0"/>
                      <a:pt x="609600" y="136208"/>
                      <a:pt x="609600" y="304800"/>
                    </a:cubicBezTo>
                    <a:lnTo>
                      <a:pt x="0" y="3048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411" name="Google Shape;1411;p10"/>
              <p:cNvSpPr/>
              <p:nvPr/>
            </p:nvSpPr>
            <p:spPr>
              <a:xfrm>
                <a:off x="6294437" y="3459162"/>
                <a:ext cx="533400" cy="114300"/>
              </a:xfrm>
              <a:custGeom>
                <a:rect b="b" l="l" r="r" t="t"/>
                <a:pathLst>
                  <a:path extrusionOk="0" h="114300" w="533400">
                    <a:moveTo>
                      <a:pt x="0" y="0"/>
                    </a:moveTo>
                    <a:lnTo>
                      <a:pt x="533400" y="0"/>
                    </a:lnTo>
                    <a:lnTo>
                      <a:pt x="533400" y="114300"/>
                    </a:lnTo>
                    <a:lnTo>
                      <a:pt x="0" y="1143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grpSp>
        <p:nvGrpSpPr>
          <p:cNvPr id="1412" name="Google Shape;1412;p10"/>
          <p:cNvGrpSpPr/>
          <p:nvPr/>
        </p:nvGrpSpPr>
        <p:grpSpPr>
          <a:xfrm>
            <a:off x="3054843" y="1057827"/>
            <a:ext cx="1549593" cy="467367"/>
            <a:chOff x="9635158" y="494787"/>
            <a:chExt cx="1581302" cy="476931"/>
          </a:xfrm>
        </p:grpSpPr>
        <p:sp>
          <p:nvSpPr>
            <p:cNvPr id="1413" name="Google Shape;1413;p10"/>
            <p:cNvSpPr/>
            <p:nvPr/>
          </p:nvSpPr>
          <p:spPr>
            <a:xfrm>
              <a:off x="9635158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4" name="Google Shape;1414;p10"/>
            <p:cNvSpPr/>
            <p:nvPr/>
          </p:nvSpPr>
          <p:spPr>
            <a:xfrm>
              <a:off x="9664966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5" name="Google Shape;1415;p10"/>
            <p:cNvSpPr/>
            <p:nvPr/>
          </p:nvSpPr>
          <p:spPr>
            <a:xfrm>
              <a:off x="9664966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6" name="Google Shape;1416;p10"/>
            <p:cNvSpPr/>
            <p:nvPr/>
          </p:nvSpPr>
          <p:spPr>
            <a:xfrm>
              <a:off x="9664966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7" name="Google Shape;1417;p10"/>
            <p:cNvSpPr/>
            <p:nvPr/>
          </p:nvSpPr>
          <p:spPr>
            <a:xfrm>
              <a:off x="9903725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8" name="Google Shape;1418;p10"/>
            <p:cNvSpPr/>
            <p:nvPr/>
          </p:nvSpPr>
          <p:spPr>
            <a:xfrm>
              <a:off x="9933533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9" name="Google Shape;1419;p10"/>
            <p:cNvSpPr/>
            <p:nvPr/>
          </p:nvSpPr>
          <p:spPr>
            <a:xfrm>
              <a:off x="9933533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0" name="Google Shape;1420;p10"/>
            <p:cNvSpPr/>
            <p:nvPr/>
          </p:nvSpPr>
          <p:spPr>
            <a:xfrm>
              <a:off x="9933533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1" name="Google Shape;1421;p10"/>
            <p:cNvSpPr/>
            <p:nvPr/>
          </p:nvSpPr>
          <p:spPr>
            <a:xfrm>
              <a:off x="10172292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2" name="Google Shape;1422;p10"/>
            <p:cNvSpPr/>
            <p:nvPr/>
          </p:nvSpPr>
          <p:spPr>
            <a:xfrm>
              <a:off x="10202100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3" name="Google Shape;1423;p10"/>
            <p:cNvSpPr/>
            <p:nvPr/>
          </p:nvSpPr>
          <p:spPr>
            <a:xfrm>
              <a:off x="10202100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4" name="Google Shape;1424;p10"/>
            <p:cNvSpPr/>
            <p:nvPr/>
          </p:nvSpPr>
          <p:spPr>
            <a:xfrm>
              <a:off x="10202100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5" name="Google Shape;1425;p10"/>
            <p:cNvSpPr/>
            <p:nvPr/>
          </p:nvSpPr>
          <p:spPr>
            <a:xfrm>
              <a:off x="10440859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6" name="Google Shape;1426;p10"/>
            <p:cNvSpPr/>
            <p:nvPr/>
          </p:nvSpPr>
          <p:spPr>
            <a:xfrm>
              <a:off x="10470667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7" name="Google Shape;1427;p10"/>
            <p:cNvSpPr/>
            <p:nvPr/>
          </p:nvSpPr>
          <p:spPr>
            <a:xfrm>
              <a:off x="10470667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8" name="Google Shape;1428;p10"/>
            <p:cNvSpPr/>
            <p:nvPr/>
          </p:nvSpPr>
          <p:spPr>
            <a:xfrm>
              <a:off x="10470667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9" name="Google Shape;1429;p10"/>
            <p:cNvSpPr/>
            <p:nvPr/>
          </p:nvSpPr>
          <p:spPr>
            <a:xfrm>
              <a:off x="10709426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0" name="Google Shape;1430;p10"/>
            <p:cNvSpPr/>
            <p:nvPr/>
          </p:nvSpPr>
          <p:spPr>
            <a:xfrm>
              <a:off x="10739234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1" name="Google Shape;1431;p10"/>
            <p:cNvSpPr/>
            <p:nvPr/>
          </p:nvSpPr>
          <p:spPr>
            <a:xfrm>
              <a:off x="10739234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2" name="Google Shape;1432;p10"/>
            <p:cNvSpPr/>
            <p:nvPr/>
          </p:nvSpPr>
          <p:spPr>
            <a:xfrm>
              <a:off x="10739234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3" name="Google Shape;1433;p10"/>
            <p:cNvSpPr/>
            <p:nvPr/>
          </p:nvSpPr>
          <p:spPr>
            <a:xfrm>
              <a:off x="10977994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4" name="Google Shape;1434;p10"/>
            <p:cNvSpPr/>
            <p:nvPr/>
          </p:nvSpPr>
          <p:spPr>
            <a:xfrm>
              <a:off x="11007802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5" name="Google Shape;1435;p10"/>
            <p:cNvSpPr/>
            <p:nvPr/>
          </p:nvSpPr>
          <p:spPr>
            <a:xfrm>
              <a:off x="11007802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6" name="Google Shape;1436;p10"/>
            <p:cNvSpPr/>
            <p:nvPr/>
          </p:nvSpPr>
          <p:spPr>
            <a:xfrm>
              <a:off x="11007802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437" name="Google Shape;1437;p10"/>
          <p:cNvSpPr txBox="1"/>
          <p:nvPr/>
        </p:nvSpPr>
        <p:spPr>
          <a:xfrm>
            <a:off x="9004522" y="2990550"/>
            <a:ext cx="1938871" cy="610956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Microsoft Dedicated Enterprise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Edge routers (D-MSEE)</a:t>
            </a:r>
            <a:endParaRPr b="0" i="0" sz="883" u="none" cap="none" strike="noStrike">
              <a:solidFill>
                <a:srgbClr val="3C3C4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38" name="Google Shape;1438;p10"/>
          <p:cNvSpPr txBox="1"/>
          <p:nvPr/>
        </p:nvSpPr>
        <p:spPr>
          <a:xfrm>
            <a:off x="4659576" y="1620341"/>
            <a:ext cx="978923" cy="610956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Edge Router</a:t>
            </a:r>
            <a:endParaRPr b="0" i="0" sz="883" u="none" cap="none" strike="noStrike">
              <a:solidFill>
                <a:srgbClr val="3C3C4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39" name="Google Shape;1439;p10"/>
          <p:cNvSpPr txBox="1"/>
          <p:nvPr/>
        </p:nvSpPr>
        <p:spPr>
          <a:xfrm>
            <a:off x="4305082" y="3091211"/>
            <a:ext cx="1766911" cy="610956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Microsoft Enterprise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Edge routers (MSEE)</a:t>
            </a:r>
            <a:endParaRPr b="0" i="0" sz="883" u="none" cap="none" strike="noStrike">
              <a:solidFill>
                <a:srgbClr val="3C3C4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40" name="Google Shape;1440;p10"/>
          <p:cNvSpPr txBox="1"/>
          <p:nvPr/>
        </p:nvSpPr>
        <p:spPr>
          <a:xfrm>
            <a:off x="4498862" y="2653759"/>
            <a:ext cx="1268126" cy="577977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Express Route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Global Reach</a:t>
            </a:r>
            <a:endParaRPr b="1" i="0" sz="1067" u="none" cap="none" strike="noStrike">
              <a:solidFill>
                <a:schemeClr val="accen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41" name="Google Shape;144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9547" y="2401826"/>
            <a:ext cx="767985" cy="34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2" name="Google Shape;1442;p10"/>
          <p:cNvSpPr txBox="1"/>
          <p:nvPr/>
        </p:nvSpPr>
        <p:spPr>
          <a:xfrm>
            <a:off x="6630692" y="4997736"/>
            <a:ext cx="1888779" cy="773359"/>
          </a:xfrm>
          <a:prstGeom prst="rect">
            <a:avLst/>
          </a:prstGeom>
          <a:noFill/>
          <a:ln>
            <a:noFill/>
          </a:ln>
        </p:spPr>
        <p:txBody>
          <a:bodyPr anchorCtr="0" anchor="t" bIns="194950" lIns="243700" spcFirstLastPara="1" rIns="243700" wrap="square" tIns="1949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Subscription(s)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3" name="Google Shape;144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7630367" y="4715503"/>
            <a:ext cx="430257" cy="430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4" name="Google Shape;144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49215" y="4622746"/>
            <a:ext cx="452914" cy="452914"/>
          </a:xfrm>
          <a:prstGeom prst="rect">
            <a:avLst/>
          </a:prstGeom>
          <a:noFill/>
          <a:ln>
            <a:noFill/>
          </a:ln>
        </p:spPr>
      </p:pic>
      <p:sp>
        <p:nvSpPr>
          <p:cNvPr id="1445" name="Google Shape;1445;p10" title="Icon of a cloud"/>
          <p:cNvSpPr/>
          <p:nvPr/>
        </p:nvSpPr>
        <p:spPr>
          <a:xfrm>
            <a:off x="4315110" y="1684393"/>
            <a:ext cx="7339489" cy="4759959"/>
          </a:xfrm>
          <a:custGeom>
            <a:rect b="b" l="l" r="r" t="t"/>
            <a:pathLst>
              <a:path extrusionOk="0" h="422" w="771">
                <a:moveTo>
                  <a:pt x="384" y="0"/>
                </a:moveTo>
                <a:cubicBezTo>
                  <a:pt x="458" y="0"/>
                  <a:pt x="522" y="46"/>
                  <a:pt x="549" y="110"/>
                </a:cubicBezTo>
                <a:cubicBezTo>
                  <a:pt x="551" y="115"/>
                  <a:pt x="551" y="115"/>
                  <a:pt x="551" y="115"/>
                </a:cubicBezTo>
                <a:cubicBezTo>
                  <a:pt x="565" y="110"/>
                  <a:pt x="565" y="110"/>
                  <a:pt x="565" y="110"/>
                </a:cubicBezTo>
                <a:cubicBezTo>
                  <a:pt x="580" y="105"/>
                  <a:pt x="596" y="103"/>
                  <a:pt x="612" y="103"/>
                </a:cubicBezTo>
                <a:cubicBezTo>
                  <a:pt x="700" y="103"/>
                  <a:pt x="771" y="174"/>
                  <a:pt x="771" y="262"/>
                </a:cubicBezTo>
                <a:cubicBezTo>
                  <a:pt x="771" y="344"/>
                  <a:pt x="708" y="412"/>
                  <a:pt x="628" y="420"/>
                </a:cubicBezTo>
                <a:cubicBezTo>
                  <a:pt x="616" y="421"/>
                  <a:pt x="616" y="421"/>
                  <a:pt x="616" y="421"/>
                </a:cubicBezTo>
                <a:cubicBezTo>
                  <a:pt x="610" y="421"/>
                  <a:pt x="610" y="421"/>
                  <a:pt x="610" y="421"/>
                </a:cubicBezTo>
                <a:cubicBezTo>
                  <a:pt x="98" y="421"/>
                  <a:pt x="98" y="421"/>
                  <a:pt x="98" y="421"/>
                </a:cubicBezTo>
                <a:cubicBezTo>
                  <a:pt x="91" y="422"/>
                  <a:pt x="91" y="422"/>
                  <a:pt x="91" y="422"/>
                </a:cubicBezTo>
                <a:cubicBezTo>
                  <a:pt x="85" y="421"/>
                  <a:pt x="79" y="420"/>
                  <a:pt x="74" y="419"/>
                </a:cubicBezTo>
                <a:cubicBezTo>
                  <a:pt x="27" y="406"/>
                  <a:pt x="0" y="359"/>
                  <a:pt x="12" y="312"/>
                </a:cubicBezTo>
                <a:cubicBezTo>
                  <a:pt x="23" y="271"/>
                  <a:pt x="61" y="245"/>
                  <a:pt x="101" y="247"/>
                </a:cubicBezTo>
                <a:cubicBezTo>
                  <a:pt x="108" y="249"/>
                  <a:pt x="108" y="249"/>
                  <a:pt x="108" y="249"/>
                </a:cubicBezTo>
                <a:cubicBezTo>
                  <a:pt x="106" y="238"/>
                  <a:pt x="106" y="238"/>
                  <a:pt x="106" y="238"/>
                </a:cubicBezTo>
                <a:cubicBezTo>
                  <a:pt x="105" y="218"/>
                  <a:pt x="109" y="198"/>
                  <a:pt x="119" y="179"/>
                </a:cubicBezTo>
                <a:cubicBezTo>
                  <a:pt x="137" y="148"/>
                  <a:pt x="168" y="130"/>
                  <a:pt x="201" y="128"/>
                </a:cubicBezTo>
                <a:cubicBezTo>
                  <a:pt x="213" y="128"/>
                  <a:pt x="213" y="128"/>
                  <a:pt x="213" y="128"/>
                </a:cubicBezTo>
                <a:cubicBezTo>
                  <a:pt x="213" y="127"/>
                  <a:pt x="213" y="127"/>
                  <a:pt x="213" y="127"/>
                </a:cubicBezTo>
                <a:cubicBezTo>
                  <a:pt x="236" y="53"/>
                  <a:pt x="304" y="0"/>
                  <a:pt x="384" y="0"/>
                </a:cubicBezTo>
                <a:close/>
              </a:path>
            </a:pathLst>
          </a:custGeom>
          <a:noFill/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4"/>
              <a:buFont typeface="Arial"/>
              <a:buNone/>
            </a:pPr>
            <a:r>
              <a:t/>
            </a:r>
            <a:endParaRPr b="0" i="0" sz="1764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46" name="Google Shape;1446;p10"/>
          <p:cNvSpPr/>
          <p:nvPr/>
        </p:nvSpPr>
        <p:spPr>
          <a:xfrm>
            <a:off x="8592753" y="6197983"/>
            <a:ext cx="1664746" cy="36584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2"/>
              <a:buFont typeface="Arial"/>
              <a:buNone/>
            </a:pPr>
            <a:r>
              <a:rPr b="0" i="0" lang="en-US" sz="1372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Region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drawing&#10;&#10;Description automatically generated" id="1447" name="Google Shape;1447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61799" y="1679763"/>
            <a:ext cx="1419103" cy="74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8" name="Google Shape;14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4666" y="2415417"/>
            <a:ext cx="691353" cy="3105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9" name="Google Shape;1449;p10"/>
          <p:cNvGrpSpPr/>
          <p:nvPr/>
        </p:nvGrpSpPr>
        <p:grpSpPr>
          <a:xfrm>
            <a:off x="5541411" y="3081118"/>
            <a:ext cx="467501" cy="466567"/>
            <a:chOff x="5532901" y="1907339"/>
            <a:chExt cx="467501" cy="466567"/>
          </a:xfrm>
        </p:grpSpPr>
        <p:sp>
          <p:nvSpPr>
            <p:cNvPr id="1383" name="Google Shape;1383;p10"/>
            <p:cNvSpPr/>
            <p:nvPr/>
          </p:nvSpPr>
          <p:spPr>
            <a:xfrm>
              <a:off x="5532901" y="1907339"/>
              <a:ext cx="467501" cy="466567"/>
            </a:xfrm>
            <a:custGeom>
              <a:rect b="b" l="l" r="r" t="t"/>
              <a:pathLst>
                <a:path extrusionOk="0" h="476047" w="477000">
                  <a:moveTo>
                    <a:pt x="238024" y="476048"/>
                  </a:moveTo>
                  <a:cubicBezTo>
                    <a:pt x="226599" y="476048"/>
                    <a:pt x="215174" y="471288"/>
                    <a:pt x="206605" y="462719"/>
                  </a:cubicBezTo>
                  <a:lnTo>
                    <a:pt x="13329" y="269443"/>
                  </a:lnTo>
                  <a:cubicBezTo>
                    <a:pt x="4760" y="260874"/>
                    <a:pt x="0" y="249449"/>
                    <a:pt x="0" y="238024"/>
                  </a:cubicBezTo>
                  <a:cubicBezTo>
                    <a:pt x="0" y="226599"/>
                    <a:pt x="4760" y="215174"/>
                    <a:pt x="13329" y="206605"/>
                  </a:cubicBezTo>
                  <a:lnTo>
                    <a:pt x="206605" y="13329"/>
                  </a:lnTo>
                  <a:cubicBezTo>
                    <a:pt x="215174" y="4760"/>
                    <a:pt x="226599" y="0"/>
                    <a:pt x="238024" y="0"/>
                  </a:cubicBezTo>
                  <a:cubicBezTo>
                    <a:pt x="249449" y="0"/>
                    <a:pt x="260874" y="4760"/>
                    <a:pt x="269443" y="13329"/>
                  </a:cubicBezTo>
                  <a:lnTo>
                    <a:pt x="463671" y="207557"/>
                  </a:lnTo>
                  <a:cubicBezTo>
                    <a:pt x="472240" y="216126"/>
                    <a:pt x="477000" y="226599"/>
                    <a:pt x="477000" y="238976"/>
                  </a:cubicBezTo>
                  <a:cubicBezTo>
                    <a:pt x="477000" y="250401"/>
                    <a:pt x="472240" y="261826"/>
                    <a:pt x="463671" y="270395"/>
                  </a:cubicBezTo>
                  <a:lnTo>
                    <a:pt x="269443" y="462719"/>
                  </a:lnTo>
                  <a:cubicBezTo>
                    <a:pt x="260874" y="471288"/>
                    <a:pt x="249449" y="476048"/>
                    <a:pt x="238024" y="476048"/>
                  </a:cubicBezTo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0" name="Google Shape;1450;p10"/>
            <p:cNvSpPr/>
            <p:nvPr/>
          </p:nvSpPr>
          <p:spPr>
            <a:xfrm>
              <a:off x="5532901" y="1907339"/>
              <a:ext cx="322865" cy="371388"/>
            </a:xfrm>
            <a:custGeom>
              <a:rect b="b" l="l" r="r" t="t"/>
              <a:pathLst>
                <a:path extrusionOk="0" h="378934" w="329425">
                  <a:moveTo>
                    <a:pt x="269443" y="13329"/>
                  </a:moveTo>
                  <a:cubicBezTo>
                    <a:pt x="260874" y="4760"/>
                    <a:pt x="249449" y="0"/>
                    <a:pt x="238024" y="0"/>
                  </a:cubicBezTo>
                  <a:cubicBezTo>
                    <a:pt x="226599" y="0"/>
                    <a:pt x="215174" y="4760"/>
                    <a:pt x="206605" y="13329"/>
                  </a:cubicBezTo>
                  <a:lnTo>
                    <a:pt x="13329" y="206605"/>
                  </a:lnTo>
                  <a:cubicBezTo>
                    <a:pt x="4760" y="215174"/>
                    <a:pt x="0" y="226599"/>
                    <a:pt x="0" y="238024"/>
                  </a:cubicBezTo>
                  <a:cubicBezTo>
                    <a:pt x="0" y="249449"/>
                    <a:pt x="4760" y="260874"/>
                    <a:pt x="13329" y="269443"/>
                  </a:cubicBezTo>
                  <a:lnTo>
                    <a:pt x="122820" y="378934"/>
                  </a:lnTo>
                  <a:lnTo>
                    <a:pt x="329425" y="73311"/>
                  </a:lnTo>
                  <a:lnTo>
                    <a:pt x="269443" y="13329"/>
                  </a:lnTo>
                  <a:close/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1" name="Google Shape;1451;p10"/>
            <p:cNvSpPr/>
            <p:nvPr/>
          </p:nvSpPr>
          <p:spPr>
            <a:xfrm>
              <a:off x="5704597" y="1948397"/>
              <a:ext cx="123173" cy="151167"/>
            </a:xfrm>
            <a:custGeom>
              <a:rect b="b" l="l" r="r" t="t"/>
              <a:pathLst>
                <a:path extrusionOk="0" h="154239" w="125676">
                  <a:moveTo>
                    <a:pt x="62838" y="0"/>
                  </a:moveTo>
                  <a:lnTo>
                    <a:pt x="0" y="62838"/>
                  </a:lnTo>
                  <a:lnTo>
                    <a:pt x="44749" y="62838"/>
                  </a:lnTo>
                  <a:lnTo>
                    <a:pt x="44749" y="154240"/>
                  </a:lnTo>
                  <a:lnTo>
                    <a:pt x="81880" y="154240"/>
                  </a:lnTo>
                  <a:lnTo>
                    <a:pt x="81880" y="62838"/>
                  </a:lnTo>
                  <a:lnTo>
                    <a:pt x="125677" y="628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2" name="Google Shape;1452;p10"/>
            <p:cNvSpPr/>
            <p:nvPr/>
          </p:nvSpPr>
          <p:spPr>
            <a:xfrm>
              <a:off x="5704597" y="2183547"/>
              <a:ext cx="123173" cy="149301"/>
            </a:xfrm>
            <a:custGeom>
              <a:rect b="b" l="l" r="r" t="t"/>
              <a:pathLst>
                <a:path extrusionOk="0" h="152335" w="125676">
                  <a:moveTo>
                    <a:pt x="62838" y="152335"/>
                  </a:moveTo>
                  <a:lnTo>
                    <a:pt x="125677" y="89497"/>
                  </a:lnTo>
                  <a:lnTo>
                    <a:pt x="80928" y="89497"/>
                  </a:lnTo>
                  <a:lnTo>
                    <a:pt x="80928" y="0"/>
                  </a:lnTo>
                  <a:lnTo>
                    <a:pt x="43796" y="0"/>
                  </a:lnTo>
                  <a:lnTo>
                    <a:pt x="43796" y="89497"/>
                  </a:lnTo>
                  <a:lnTo>
                    <a:pt x="0" y="894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3" name="Google Shape;1453;p10"/>
            <p:cNvSpPr/>
            <p:nvPr/>
          </p:nvSpPr>
          <p:spPr>
            <a:xfrm>
              <a:off x="5795111" y="2079035"/>
              <a:ext cx="144635" cy="123173"/>
            </a:xfrm>
            <a:custGeom>
              <a:rect b="b" l="l" r="r" t="t"/>
              <a:pathLst>
                <a:path extrusionOk="0" h="125676" w="147574">
                  <a:moveTo>
                    <a:pt x="0" y="62838"/>
                  </a:moveTo>
                  <a:lnTo>
                    <a:pt x="62838" y="125677"/>
                  </a:lnTo>
                  <a:lnTo>
                    <a:pt x="62838" y="81880"/>
                  </a:lnTo>
                  <a:lnTo>
                    <a:pt x="147575" y="81880"/>
                  </a:lnTo>
                  <a:lnTo>
                    <a:pt x="147575" y="43796"/>
                  </a:lnTo>
                  <a:lnTo>
                    <a:pt x="62838" y="43796"/>
                  </a:lnTo>
                  <a:lnTo>
                    <a:pt x="62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4" name="Google Shape;1454;p10"/>
            <p:cNvSpPr/>
            <p:nvPr/>
          </p:nvSpPr>
          <p:spPr>
            <a:xfrm>
              <a:off x="5592622" y="2079035"/>
              <a:ext cx="145568" cy="123173"/>
            </a:xfrm>
            <a:custGeom>
              <a:rect b="b" l="l" r="r" t="t"/>
              <a:pathLst>
                <a:path extrusionOk="0" h="125676" w="148526">
                  <a:moveTo>
                    <a:pt x="148527" y="62838"/>
                  </a:moveTo>
                  <a:lnTo>
                    <a:pt x="85689" y="0"/>
                  </a:lnTo>
                  <a:lnTo>
                    <a:pt x="85689" y="43796"/>
                  </a:lnTo>
                  <a:lnTo>
                    <a:pt x="0" y="43796"/>
                  </a:lnTo>
                  <a:lnTo>
                    <a:pt x="0" y="81880"/>
                  </a:lnTo>
                  <a:lnTo>
                    <a:pt x="85689" y="81880"/>
                  </a:lnTo>
                  <a:lnTo>
                    <a:pt x="85689" y="1256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pic>
        <p:nvPicPr>
          <p:cNvPr descr="A picture containing logo&#10;&#10;Description automatically generated" id="1385" name="Google Shape;1385;p10"/>
          <p:cNvPicPr preferRelativeResize="0"/>
          <p:nvPr/>
        </p:nvPicPr>
        <p:blipFill rotWithShape="1">
          <a:blip r:embed="rId7">
            <a:alphaModFix/>
          </a:blip>
          <a:srcRect b="17762" l="0" r="79603" t="0"/>
          <a:stretch/>
        </p:blipFill>
        <p:spPr>
          <a:xfrm>
            <a:off x="8596478" y="4909039"/>
            <a:ext cx="421009" cy="410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5" name="Google Shape;1455;p10"/>
          <p:cNvCxnSpPr/>
          <p:nvPr/>
        </p:nvCxnSpPr>
        <p:spPr>
          <a:xfrm rot="10800000">
            <a:off x="5993934" y="3185202"/>
            <a:ext cx="2502552" cy="0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dot"/>
            <a:round/>
            <a:headEnd len="med" w="med" type="triangle"/>
            <a:tailEnd len="med" w="med" type="triangle"/>
          </a:ln>
        </p:spPr>
      </p:cxnSp>
      <p:cxnSp>
        <p:nvCxnSpPr>
          <p:cNvPr id="1456" name="Google Shape;1456;p10"/>
          <p:cNvCxnSpPr/>
          <p:nvPr/>
        </p:nvCxnSpPr>
        <p:spPr>
          <a:xfrm>
            <a:off x="5933889" y="2094008"/>
            <a:ext cx="1" cy="1005840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dot"/>
            <a:round/>
            <a:headEnd len="med" w="med" type="triangle"/>
            <a:tailEnd len="med" w="med" type="triangle"/>
          </a:ln>
        </p:spPr>
      </p:cxnSp>
      <p:graphicFrame>
        <p:nvGraphicFramePr>
          <p:cNvPr id="1457" name="Google Shape;1457;p10"/>
          <p:cNvGraphicFramePr/>
          <p:nvPr/>
        </p:nvGraphicFramePr>
        <p:xfrm>
          <a:off x="6748755" y="7267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{D444383E-C948-4205-A81D-E32E99B6071C}</a:tableStyleId>
              </a:tblPr>
              <a:tblGrid>
                <a:gridCol w="3170075"/>
                <a:gridCol w="1225200"/>
                <a:gridCol w="1017950"/>
              </a:tblGrid>
              <a:tr h="21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Scenario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Skytap Integrated 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ExR Circuit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Customer 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ExR Circuit 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</a:tr>
              <a:tr h="155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  <a:t>4. Skytap SDN &lt;-&gt; On-Premises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45700" marB="457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  <a:t>X</a:t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</a:tr>
            </a:tbl>
          </a:graphicData>
        </a:graphic>
      </p:graphicFrame>
      <p:cxnSp>
        <p:nvCxnSpPr>
          <p:cNvPr id="1458" name="Google Shape;1458;p10"/>
          <p:cNvCxnSpPr/>
          <p:nvPr/>
        </p:nvCxnSpPr>
        <p:spPr>
          <a:xfrm>
            <a:off x="8689793" y="3533163"/>
            <a:ext cx="0" cy="1375876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dot"/>
            <a:round/>
            <a:headEnd len="med" w="med" type="triangle"/>
            <a:tailEnd len="med" w="med" type="triangle"/>
          </a:ln>
        </p:spPr>
      </p:cxnSp>
      <p:sp>
        <p:nvSpPr>
          <p:cNvPr id="1459" name="Google Shape;1459;p10"/>
          <p:cNvSpPr txBox="1"/>
          <p:nvPr/>
        </p:nvSpPr>
        <p:spPr>
          <a:xfrm>
            <a:off x="8624042" y="4013631"/>
            <a:ext cx="1307699" cy="578019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Express Route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Global Reach</a:t>
            </a:r>
            <a:endParaRPr b="1" i="0" sz="1067" u="none" cap="none" strike="noStrike">
              <a:solidFill>
                <a:schemeClr val="accen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60" name="Google Shape;14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8517" y="3780603"/>
            <a:ext cx="691353" cy="31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11" title="Icon of a cloud"/>
          <p:cNvSpPr/>
          <p:nvPr/>
        </p:nvSpPr>
        <p:spPr>
          <a:xfrm>
            <a:off x="4315110" y="1684393"/>
            <a:ext cx="7339489" cy="4759959"/>
          </a:xfrm>
          <a:custGeom>
            <a:rect b="b" l="l" r="r" t="t"/>
            <a:pathLst>
              <a:path extrusionOk="0" h="422" w="771">
                <a:moveTo>
                  <a:pt x="384" y="0"/>
                </a:moveTo>
                <a:cubicBezTo>
                  <a:pt x="458" y="0"/>
                  <a:pt x="522" y="46"/>
                  <a:pt x="549" y="110"/>
                </a:cubicBezTo>
                <a:cubicBezTo>
                  <a:pt x="551" y="115"/>
                  <a:pt x="551" y="115"/>
                  <a:pt x="551" y="115"/>
                </a:cubicBezTo>
                <a:cubicBezTo>
                  <a:pt x="565" y="110"/>
                  <a:pt x="565" y="110"/>
                  <a:pt x="565" y="110"/>
                </a:cubicBezTo>
                <a:cubicBezTo>
                  <a:pt x="580" y="105"/>
                  <a:pt x="596" y="103"/>
                  <a:pt x="612" y="103"/>
                </a:cubicBezTo>
                <a:cubicBezTo>
                  <a:pt x="700" y="103"/>
                  <a:pt x="771" y="174"/>
                  <a:pt x="771" y="262"/>
                </a:cubicBezTo>
                <a:cubicBezTo>
                  <a:pt x="771" y="344"/>
                  <a:pt x="708" y="412"/>
                  <a:pt x="628" y="420"/>
                </a:cubicBezTo>
                <a:cubicBezTo>
                  <a:pt x="616" y="421"/>
                  <a:pt x="616" y="421"/>
                  <a:pt x="616" y="421"/>
                </a:cubicBezTo>
                <a:cubicBezTo>
                  <a:pt x="610" y="421"/>
                  <a:pt x="610" y="421"/>
                  <a:pt x="610" y="421"/>
                </a:cubicBezTo>
                <a:cubicBezTo>
                  <a:pt x="98" y="421"/>
                  <a:pt x="98" y="421"/>
                  <a:pt x="98" y="421"/>
                </a:cubicBezTo>
                <a:cubicBezTo>
                  <a:pt x="91" y="422"/>
                  <a:pt x="91" y="422"/>
                  <a:pt x="91" y="422"/>
                </a:cubicBezTo>
                <a:cubicBezTo>
                  <a:pt x="85" y="421"/>
                  <a:pt x="79" y="420"/>
                  <a:pt x="74" y="419"/>
                </a:cubicBezTo>
                <a:cubicBezTo>
                  <a:pt x="27" y="406"/>
                  <a:pt x="0" y="359"/>
                  <a:pt x="12" y="312"/>
                </a:cubicBezTo>
                <a:cubicBezTo>
                  <a:pt x="23" y="271"/>
                  <a:pt x="61" y="245"/>
                  <a:pt x="101" y="247"/>
                </a:cubicBezTo>
                <a:cubicBezTo>
                  <a:pt x="108" y="249"/>
                  <a:pt x="108" y="249"/>
                  <a:pt x="108" y="249"/>
                </a:cubicBezTo>
                <a:cubicBezTo>
                  <a:pt x="106" y="238"/>
                  <a:pt x="106" y="238"/>
                  <a:pt x="106" y="238"/>
                </a:cubicBezTo>
                <a:cubicBezTo>
                  <a:pt x="105" y="218"/>
                  <a:pt x="109" y="198"/>
                  <a:pt x="119" y="179"/>
                </a:cubicBezTo>
                <a:cubicBezTo>
                  <a:pt x="137" y="148"/>
                  <a:pt x="168" y="130"/>
                  <a:pt x="201" y="128"/>
                </a:cubicBezTo>
                <a:cubicBezTo>
                  <a:pt x="213" y="128"/>
                  <a:pt x="213" y="128"/>
                  <a:pt x="213" y="128"/>
                </a:cubicBezTo>
                <a:cubicBezTo>
                  <a:pt x="213" y="127"/>
                  <a:pt x="213" y="127"/>
                  <a:pt x="213" y="127"/>
                </a:cubicBezTo>
                <a:cubicBezTo>
                  <a:pt x="236" y="53"/>
                  <a:pt x="304" y="0"/>
                  <a:pt x="384" y="0"/>
                </a:cubicBezTo>
                <a:close/>
              </a:path>
            </a:pathLst>
          </a:custGeom>
          <a:noFill/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4"/>
              <a:buFont typeface="Arial"/>
              <a:buNone/>
            </a:pPr>
            <a:r>
              <a:t/>
            </a:r>
            <a:endParaRPr b="0" i="0" sz="1764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1466" name="Google Shape;1466;p11"/>
          <p:cNvGraphicFramePr/>
          <p:nvPr/>
        </p:nvGraphicFramePr>
        <p:xfrm>
          <a:off x="6745800" y="7267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{D444383E-C948-4205-A81D-E32E99B6071C}</a:tableStyleId>
              </a:tblPr>
              <a:tblGrid>
                <a:gridCol w="3171850"/>
                <a:gridCol w="1225900"/>
                <a:gridCol w="1018525"/>
              </a:tblGrid>
              <a:tr h="21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Scenario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Skytap Integrated 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ExR Circuit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Customer 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ExR Circuit 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</a:tr>
              <a:tr h="218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 Skytap SDN &lt;-&gt; OnPrem + Skytap SDN &lt;-&gt; Azure VNet (All Same Region)</a:t>
                      </a:r>
                      <a:endParaRPr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  <a:t>X</a:t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</a:tr>
            </a:tbl>
          </a:graphicData>
        </a:graphic>
      </p:graphicFrame>
      <p:sp>
        <p:nvSpPr>
          <p:cNvPr id="1467" name="Google Shape;1467;p11"/>
          <p:cNvSpPr txBox="1"/>
          <p:nvPr>
            <p:ph type="title"/>
          </p:nvPr>
        </p:nvSpPr>
        <p:spPr>
          <a:xfrm>
            <a:off x="309053" y="200686"/>
            <a:ext cx="11303400" cy="48987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5. Skytap on Azure – Skytap and OnPrem to Vnet, and each other</a:t>
            </a:r>
            <a:endParaRPr/>
          </a:p>
        </p:txBody>
      </p:sp>
      <p:cxnSp>
        <p:nvCxnSpPr>
          <p:cNvPr id="1468" name="Google Shape;1468;p11"/>
          <p:cNvCxnSpPr/>
          <p:nvPr/>
        </p:nvCxnSpPr>
        <p:spPr>
          <a:xfrm>
            <a:off x="2163272" y="1616075"/>
            <a:ext cx="3807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9" name="Google Shape;1469;p11"/>
          <p:cNvSpPr txBox="1"/>
          <p:nvPr/>
        </p:nvSpPr>
        <p:spPr>
          <a:xfrm>
            <a:off x="9027101" y="4874517"/>
            <a:ext cx="17568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Skytap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0" name="Google Shape;1470;p11"/>
          <p:cNvSpPr/>
          <p:nvPr/>
        </p:nvSpPr>
        <p:spPr>
          <a:xfrm>
            <a:off x="8479761" y="4699967"/>
            <a:ext cx="2516400" cy="767700"/>
          </a:xfrm>
          <a:prstGeom prst="roundRect">
            <a:avLst>
              <a:gd fmla="val 16667" name="adj"/>
            </a:avLst>
          </a:prstGeom>
          <a:noFill/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4"/>
              <a:buFont typeface="Arial"/>
              <a:buNone/>
            </a:pPr>
            <a:r>
              <a:t/>
            </a:r>
            <a:endParaRPr b="0" i="0" sz="1764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71" name="Google Shape;1471;p11"/>
          <p:cNvSpPr/>
          <p:nvPr/>
        </p:nvSpPr>
        <p:spPr>
          <a:xfrm>
            <a:off x="4978888" y="4690364"/>
            <a:ext cx="1767000" cy="786900"/>
          </a:xfrm>
          <a:prstGeom prst="roundRect">
            <a:avLst>
              <a:gd fmla="val 16667" name="adj"/>
            </a:avLst>
          </a:prstGeom>
          <a:noFill/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4"/>
              <a:buFont typeface="Arial"/>
              <a:buNone/>
            </a:pPr>
            <a:r>
              <a:t/>
            </a:r>
            <a:endParaRPr b="0" i="0" sz="1764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72" name="Google Shape;1472;p11"/>
          <p:cNvSpPr/>
          <p:nvPr/>
        </p:nvSpPr>
        <p:spPr>
          <a:xfrm>
            <a:off x="1670224" y="734264"/>
            <a:ext cx="4807200" cy="1567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F486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43325" lIns="179150" spcFirstLastPara="1" rIns="179150" wrap="square" tIns="143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2"/>
              <a:buFont typeface="Arial"/>
              <a:buNone/>
            </a:pPr>
            <a:r>
              <a:t/>
            </a:r>
            <a:endParaRPr b="0" i="0" sz="2352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73" name="Google Shape;1473;p11"/>
          <p:cNvSpPr txBox="1"/>
          <p:nvPr/>
        </p:nvSpPr>
        <p:spPr>
          <a:xfrm>
            <a:off x="952187" y="2330352"/>
            <a:ext cx="18630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5"/>
              <a:buFont typeface="Arial"/>
              <a:buNone/>
            </a:pPr>
            <a:r>
              <a:rPr b="1" i="0" lang="en-US" sz="1175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Datacenter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4" name="Google Shape;1474;p11"/>
          <p:cNvGrpSpPr/>
          <p:nvPr/>
        </p:nvGrpSpPr>
        <p:grpSpPr>
          <a:xfrm>
            <a:off x="3054386" y="1057804"/>
            <a:ext cx="1548810" cy="465931"/>
            <a:chOff x="9635158" y="494787"/>
            <a:chExt cx="1580580" cy="475488"/>
          </a:xfrm>
        </p:grpSpPr>
        <p:sp>
          <p:nvSpPr>
            <p:cNvPr id="1475" name="Google Shape;1475;p11"/>
            <p:cNvSpPr/>
            <p:nvPr/>
          </p:nvSpPr>
          <p:spPr>
            <a:xfrm>
              <a:off x="9635158" y="494787"/>
              <a:ext cx="237744" cy="475488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6" name="Google Shape;1476;p11"/>
            <p:cNvSpPr/>
            <p:nvPr/>
          </p:nvSpPr>
          <p:spPr>
            <a:xfrm>
              <a:off x="9664966" y="837581"/>
              <a:ext cx="178308" cy="2971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7" name="Google Shape;1477;p11"/>
            <p:cNvSpPr/>
            <p:nvPr/>
          </p:nvSpPr>
          <p:spPr>
            <a:xfrm>
              <a:off x="9664966" y="539499"/>
              <a:ext cx="178308" cy="2971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8" name="Google Shape;1478;p11"/>
            <p:cNvSpPr/>
            <p:nvPr/>
          </p:nvSpPr>
          <p:spPr>
            <a:xfrm>
              <a:off x="9664966" y="897198"/>
              <a:ext cx="178308" cy="2971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9" name="Google Shape;1479;p11"/>
            <p:cNvSpPr/>
            <p:nvPr/>
          </p:nvSpPr>
          <p:spPr>
            <a:xfrm>
              <a:off x="9903725" y="494787"/>
              <a:ext cx="237744" cy="475488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0" name="Google Shape;1480;p11"/>
            <p:cNvSpPr/>
            <p:nvPr/>
          </p:nvSpPr>
          <p:spPr>
            <a:xfrm>
              <a:off x="9933533" y="837581"/>
              <a:ext cx="178308" cy="2971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1" name="Google Shape;1481;p11"/>
            <p:cNvSpPr/>
            <p:nvPr/>
          </p:nvSpPr>
          <p:spPr>
            <a:xfrm>
              <a:off x="9933533" y="539499"/>
              <a:ext cx="178308" cy="2971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2" name="Google Shape;1482;p11"/>
            <p:cNvSpPr/>
            <p:nvPr/>
          </p:nvSpPr>
          <p:spPr>
            <a:xfrm>
              <a:off x="9933533" y="897198"/>
              <a:ext cx="178308" cy="2971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3" name="Google Shape;1483;p11"/>
            <p:cNvSpPr/>
            <p:nvPr/>
          </p:nvSpPr>
          <p:spPr>
            <a:xfrm>
              <a:off x="10172292" y="494787"/>
              <a:ext cx="237744" cy="475488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4" name="Google Shape;1484;p11"/>
            <p:cNvSpPr/>
            <p:nvPr/>
          </p:nvSpPr>
          <p:spPr>
            <a:xfrm>
              <a:off x="10202100" y="837581"/>
              <a:ext cx="178308" cy="2971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5" name="Google Shape;1485;p11"/>
            <p:cNvSpPr/>
            <p:nvPr/>
          </p:nvSpPr>
          <p:spPr>
            <a:xfrm>
              <a:off x="10202100" y="539499"/>
              <a:ext cx="178308" cy="2971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6" name="Google Shape;1486;p11"/>
            <p:cNvSpPr/>
            <p:nvPr/>
          </p:nvSpPr>
          <p:spPr>
            <a:xfrm>
              <a:off x="10202100" y="897198"/>
              <a:ext cx="178308" cy="2971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7" name="Google Shape;1487;p11"/>
            <p:cNvSpPr/>
            <p:nvPr/>
          </p:nvSpPr>
          <p:spPr>
            <a:xfrm>
              <a:off x="10440859" y="494787"/>
              <a:ext cx="237744" cy="475488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8" name="Google Shape;1488;p11"/>
            <p:cNvSpPr/>
            <p:nvPr/>
          </p:nvSpPr>
          <p:spPr>
            <a:xfrm>
              <a:off x="10470667" y="837581"/>
              <a:ext cx="178308" cy="2971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9" name="Google Shape;1489;p11"/>
            <p:cNvSpPr/>
            <p:nvPr/>
          </p:nvSpPr>
          <p:spPr>
            <a:xfrm>
              <a:off x="10470667" y="539499"/>
              <a:ext cx="178308" cy="2971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0" name="Google Shape;1490;p11"/>
            <p:cNvSpPr/>
            <p:nvPr/>
          </p:nvSpPr>
          <p:spPr>
            <a:xfrm>
              <a:off x="10470667" y="897198"/>
              <a:ext cx="178308" cy="2971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1" name="Google Shape;1491;p11"/>
            <p:cNvSpPr/>
            <p:nvPr/>
          </p:nvSpPr>
          <p:spPr>
            <a:xfrm>
              <a:off x="10709426" y="494787"/>
              <a:ext cx="237744" cy="475488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2" name="Google Shape;1492;p11"/>
            <p:cNvSpPr/>
            <p:nvPr/>
          </p:nvSpPr>
          <p:spPr>
            <a:xfrm>
              <a:off x="10739234" y="837581"/>
              <a:ext cx="178308" cy="2971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3" name="Google Shape;1493;p11"/>
            <p:cNvSpPr/>
            <p:nvPr/>
          </p:nvSpPr>
          <p:spPr>
            <a:xfrm>
              <a:off x="10739234" y="539499"/>
              <a:ext cx="178308" cy="2971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4" name="Google Shape;1494;p11"/>
            <p:cNvSpPr/>
            <p:nvPr/>
          </p:nvSpPr>
          <p:spPr>
            <a:xfrm>
              <a:off x="10739234" y="897198"/>
              <a:ext cx="178308" cy="2971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5" name="Google Shape;1495;p11"/>
            <p:cNvSpPr/>
            <p:nvPr/>
          </p:nvSpPr>
          <p:spPr>
            <a:xfrm>
              <a:off x="10977994" y="494787"/>
              <a:ext cx="237744" cy="475488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6" name="Google Shape;1496;p11"/>
            <p:cNvSpPr/>
            <p:nvPr/>
          </p:nvSpPr>
          <p:spPr>
            <a:xfrm>
              <a:off x="11007802" y="837581"/>
              <a:ext cx="178308" cy="2971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7" name="Google Shape;1497;p11"/>
            <p:cNvSpPr/>
            <p:nvPr/>
          </p:nvSpPr>
          <p:spPr>
            <a:xfrm>
              <a:off x="11007802" y="539499"/>
              <a:ext cx="178308" cy="2971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8" name="Google Shape;1498;p11"/>
            <p:cNvSpPr/>
            <p:nvPr/>
          </p:nvSpPr>
          <p:spPr>
            <a:xfrm>
              <a:off x="11007802" y="897198"/>
              <a:ext cx="178308" cy="2971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499" name="Google Shape;1499;p11"/>
          <p:cNvSpPr txBox="1"/>
          <p:nvPr/>
        </p:nvSpPr>
        <p:spPr>
          <a:xfrm>
            <a:off x="4659576" y="1620341"/>
            <a:ext cx="978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Edge Router</a:t>
            </a:r>
            <a:endParaRPr b="0" i="0" sz="883" u="none" cap="none" strike="noStrike">
              <a:solidFill>
                <a:srgbClr val="3C3C4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00" name="Google Shape;1500;p11"/>
          <p:cNvSpPr txBox="1"/>
          <p:nvPr/>
        </p:nvSpPr>
        <p:spPr>
          <a:xfrm>
            <a:off x="5468721" y="4991578"/>
            <a:ext cx="15198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VNET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1" name="Google Shape;150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0952" y="5124975"/>
            <a:ext cx="448095" cy="212409"/>
          </a:xfrm>
          <a:prstGeom prst="rect">
            <a:avLst/>
          </a:prstGeom>
          <a:noFill/>
          <a:ln>
            <a:noFill/>
          </a:ln>
        </p:spPr>
      </p:pic>
      <p:sp>
        <p:nvSpPr>
          <p:cNvPr id="1502" name="Google Shape;1502;p11"/>
          <p:cNvSpPr txBox="1"/>
          <p:nvPr/>
        </p:nvSpPr>
        <p:spPr>
          <a:xfrm>
            <a:off x="6630692" y="4997736"/>
            <a:ext cx="1888800" cy="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4950" lIns="243700" spcFirstLastPara="1" rIns="243700" wrap="square" tIns="1949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Subscription(s)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3" name="Google Shape;150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7630367" y="4715503"/>
            <a:ext cx="430257" cy="430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4" name="Google Shape;150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49215" y="4622746"/>
            <a:ext cx="452914" cy="452914"/>
          </a:xfrm>
          <a:prstGeom prst="rect">
            <a:avLst/>
          </a:prstGeom>
          <a:noFill/>
          <a:ln>
            <a:noFill/>
          </a:ln>
        </p:spPr>
      </p:pic>
      <p:sp>
        <p:nvSpPr>
          <p:cNvPr id="1505" name="Google Shape;1505;p11"/>
          <p:cNvSpPr txBox="1"/>
          <p:nvPr/>
        </p:nvSpPr>
        <p:spPr>
          <a:xfrm>
            <a:off x="5003678" y="5510030"/>
            <a:ext cx="17196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Services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6" name="Google Shape;1506;p11"/>
          <p:cNvGrpSpPr/>
          <p:nvPr/>
        </p:nvGrpSpPr>
        <p:grpSpPr>
          <a:xfrm>
            <a:off x="5229394" y="5893083"/>
            <a:ext cx="1371243" cy="371385"/>
            <a:chOff x="6451732" y="5561921"/>
            <a:chExt cx="3684156" cy="826403"/>
          </a:xfrm>
        </p:grpSpPr>
        <p:pic>
          <p:nvPicPr>
            <p:cNvPr id="1507" name="Google Shape;1507;p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770128" y="6022564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8" name="Google Shape;1508;p1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419440" y="5561921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9" name="Google Shape;1509;p1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263416" y="5561921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0" name="Google Shape;1510;p1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273214" y="6022564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1" name="Google Shape;1511;p1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756702" y="5561921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2" name="Google Shape;1512;p1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9770128" y="5593354"/>
              <a:ext cx="365760" cy="3028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3" name="Google Shape;1513;p1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958446" y="5561921"/>
              <a:ext cx="32004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4" name="Google Shape;1514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76986" y="6124005"/>
              <a:ext cx="365760" cy="1628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5" name="Google Shape;1515;p1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948649" y="6022564"/>
              <a:ext cx="29718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1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451732" y="5607641"/>
              <a:ext cx="365760" cy="2743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7" name="Google Shape;1517;p11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8432868" y="5561921"/>
              <a:ext cx="18288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8" name="Google Shape;1518;p11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7873903" y="6022564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9" name="Google Shape;1519;p11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8867737" y="6022564"/>
              <a:ext cx="27432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0" name="Google Shape;1520;p11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6451732" y="6022564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1" name="Google Shape;1521;p11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8370820" y="6022564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2" name="Google Shape;1522;p11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7926154" y="5561921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23" name="Google Shape;1523;p11"/>
          <p:cNvSpPr/>
          <p:nvPr/>
        </p:nvSpPr>
        <p:spPr>
          <a:xfrm>
            <a:off x="8592753" y="6197983"/>
            <a:ext cx="1664700" cy="365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2"/>
              <a:buFont typeface="Arial"/>
              <a:buNone/>
            </a:pPr>
            <a:r>
              <a:rPr b="0" i="0" lang="en-US" sz="1372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Region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drawing&#10;&#10;Description automatically generated" id="1524" name="Google Shape;1524;p11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7261799" y="1794063"/>
            <a:ext cx="1419102" cy="749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logo&#10;&#10;Description automatically generated" id="1525" name="Google Shape;1525;p11"/>
          <p:cNvPicPr preferRelativeResize="0"/>
          <p:nvPr/>
        </p:nvPicPr>
        <p:blipFill rotWithShape="1">
          <a:blip r:embed="rId22">
            <a:alphaModFix/>
          </a:blip>
          <a:srcRect b="17763" l="0" r="79603" t="0"/>
          <a:stretch/>
        </p:blipFill>
        <p:spPr>
          <a:xfrm>
            <a:off x="8596478" y="4909039"/>
            <a:ext cx="421009" cy="410224"/>
          </a:xfrm>
          <a:prstGeom prst="rect">
            <a:avLst/>
          </a:prstGeom>
          <a:noFill/>
          <a:ln>
            <a:noFill/>
          </a:ln>
        </p:spPr>
      </p:pic>
      <p:sp>
        <p:nvSpPr>
          <p:cNvPr id="1526" name="Google Shape;1526;p11"/>
          <p:cNvSpPr txBox="1"/>
          <p:nvPr/>
        </p:nvSpPr>
        <p:spPr>
          <a:xfrm>
            <a:off x="9723730" y="4395167"/>
            <a:ext cx="1938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Microsoft Dedicated Enterprise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Edge routers (D-MSEE)</a:t>
            </a:r>
            <a:endParaRPr b="0" i="0" sz="883" u="none" cap="none" strike="noStrike">
              <a:solidFill>
                <a:srgbClr val="3C3C4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27" name="Google Shape;1527;p11"/>
          <p:cNvSpPr txBox="1"/>
          <p:nvPr/>
        </p:nvSpPr>
        <p:spPr>
          <a:xfrm>
            <a:off x="4375620" y="2725604"/>
            <a:ext cx="1307698" cy="411777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Express Route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8" name="Google Shape;1528;p11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4641554" y="2473671"/>
            <a:ext cx="767985" cy="344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11"/>
          <p:cNvGrpSpPr/>
          <p:nvPr/>
        </p:nvGrpSpPr>
        <p:grpSpPr>
          <a:xfrm>
            <a:off x="8565890" y="3066596"/>
            <a:ext cx="467501" cy="466567"/>
            <a:chOff x="5532901" y="1907339"/>
            <a:chExt cx="467501" cy="466567"/>
          </a:xfrm>
        </p:grpSpPr>
        <p:sp>
          <p:nvSpPr>
            <p:cNvPr id="1530" name="Google Shape;1530;p11"/>
            <p:cNvSpPr/>
            <p:nvPr/>
          </p:nvSpPr>
          <p:spPr>
            <a:xfrm>
              <a:off x="5532901" y="1907339"/>
              <a:ext cx="467501" cy="466567"/>
            </a:xfrm>
            <a:custGeom>
              <a:rect b="b" l="l" r="r" t="t"/>
              <a:pathLst>
                <a:path extrusionOk="0" h="476047" w="477000">
                  <a:moveTo>
                    <a:pt x="238024" y="476048"/>
                  </a:moveTo>
                  <a:cubicBezTo>
                    <a:pt x="226599" y="476048"/>
                    <a:pt x="215174" y="471288"/>
                    <a:pt x="206605" y="462719"/>
                  </a:cubicBezTo>
                  <a:lnTo>
                    <a:pt x="13329" y="269443"/>
                  </a:lnTo>
                  <a:cubicBezTo>
                    <a:pt x="4760" y="260874"/>
                    <a:pt x="0" y="249449"/>
                    <a:pt x="0" y="238024"/>
                  </a:cubicBezTo>
                  <a:cubicBezTo>
                    <a:pt x="0" y="226599"/>
                    <a:pt x="4760" y="215174"/>
                    <a:pt x="13329" y="206605"/>
                  </a:cubicBezTo>
                  <a:lnTo>
                    <a:pt x="206605" y="13329"/>
                  </a:lnTo>
                  <a:cubicBezTo>
                    <a:pt x="215174" y="4760"/>
                    <a:pt x="226599" y="0"/>
                    <a:pt x="238024" y="0"/>
                  </a:cubicBezTo>
                  <a:cubicBezTo>
                    <a:pt x="249449" y="0"/>
                    <a:pt x="260874" y="4760"/>
                    <a:pt x="269443" y="13329"/>
                  </a:cubicBezTo>
                  <a:lnTo>
                    <a:pt x="463671" y="207557"/>
                  </a:lnTo>
                  <a:cubicBezTo>
                    <a:pt x="472240" y="216126"/>
                    <a:pt x="477000" y="226599"/>
                    <a:pt x="477000" y="238976"/>
                  </a:cubicBezTo>
                  <a:cubicBezTo>
                    <a:pt x="477000" y="250401"/>
                    <a:pt x="472240" y="261826"/>
                    <a:pt x="463671" y="270395"/>
                  </a:cubicBezTo>
                  <a:lnTo>
                    <a:pt x="269443" y="462719"/>
                  </a:lnTo>
                  <a:cubicBezTo>
                    <a:pt x="260874" y="471288"/>
                    <a:pt x="249449" y="476048"/>
                    <a:pt x="238024" y="476048"/>
                  </a:cubicBezTo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1" name="Google Shape;1531;p11"/>
            <p:cNvSpPr/>
            <p:nvPr/>
          </p:nvSpPr>
          <p:spPr>
            <a:xfrm>
              <a:off x="5532901" y="1907339"/>
              <a:ext cx="322865" cy="371388"/>
            </a:xfrm>
            <a:custGeom>
              <a:rect b="b" l="l" r="r" t="t"/>
              <a:pathLst>
                <a:path extrusionOk="0" h="378934" w="329425">
                  <a:moveTo>
                    <a:pt x="269443" y="13329"/>
                  </a:moveTo>
                  <a:cubicBezTo>
                    <a:pt x="260874" y="4760"/>
                    <a:pt x="249449" y="0"/>
                    <a:pt x="238024" y="0"/>
                  </a:cubicBezTo>
                  <a:cubicBezTo>
                    <a:pt x="226599" y="0"/>
                    <a:pt x="215174" y="4760"/>
                    <a:pt x="206605" y="13329"/>
                  </a:cubicBezTo>
                  <a:lnTo>
                    <a:pt x="13329" y="206605"/>
                  </a:lnTo>
                  <a:cubicBezTo>
                    <a:pt x="4760" y="215174"/>
                    <a:pt x="0" y="226599"/>
                    <a:pt x="0" y="238024"/>
                  </a:cubicBezTo>
                  <a:cubicBezTo>
                    <a:pt x="0" y="249449"/>
                    <a:pt x="4760" y="260874"/>
                    <a:pt x="13329" y="269443"/>
                  </a:cubicBezTo>
                  <a:lnTo>
                    <a:pt x="122820" y="378934"/>
                  </a:lnTo>
                  <a:lnTo>
                    <a:pt x="329425" y="73311"/>
                  </a:lnTo>
                  <a:lnTo>
                    <a:pt x="269443" y="13329"/>
                  </a:lnTo>
                  <a:close/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2" name="Google Shape;1532;p11"/>
            <p:cNvSpPr/>
            <p:nvPr/>
          </p:nvSpPr>
          <p:spPr>
            <a:xfrm>
              <a:off x="5704597" y="1948397"/>
              <a:ext cx="123173" cy="151167"/>
            </a:xfrm>
            <a:custGeom>
              <a:rect b="b" l="l" r="r" t="t"/>
              <a:pathLst>
                <a:path extrusionOk="0" h="154239" w="125676">
                  <a:moveTo>
                    <a:pt x="62838" y="0"/>
                  </a:moveTo>
                  <a:lnTo>
                    <a:pt x="0" y="62838"/>
                  </a:lnTo>
                  <a:lnTo>
                    <a:pt x="44749" y="62838"/>
                  </a:lnTo>
                  <a:lnTo>
                    <a:pt x="44749" y="154240"/>
                  </a:lnTo>
                  <a:lnTo>
                    <a:pt x="81880" y="154240"/>
                  </a:lnTo>
                  <a:lnTo>
                    <a:pt x="81880" y="62838"/>
                  </a:lnTo>
                  <a:lnTo>
                    <a:pt x="125677" y="628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3" name="Google Shape;1533;p11"/>
            <p:cNvSpPr/>
            <p:nvPr/>
          </p:nvSpPr>
          <p:spPr>
            <a:xfrm>
              <a:off x="5704597" y="2183547"/>
              <a:ext cx="123173" cy="149301"/>
            </a:xfrm>
            <a:custGeom>
              <a:rect b="b" l="l" r="r" t="t"/>
              <a:pathLst>
                <a:path extrusionOk="0" h="152335" w="125676">
                  <a:moveTo>
                    <a:pt x="62838" y="152335"/>
                  </a:moveTo>
                  <a:lnTo>
                    <a:pt x="125677" y="89497"/>
                  </a:lnTo>
                  <a:lnTo>
                    <a:pt x="80928" y="89497"/>
                  </a:lnTo>
                  <a:lnTo>
                    <a:pt x="80928" y="0"/>
                  </a:lnTo>
                  <a:lnTo>
                    <a:pt x="43796" y="0"/>
                  </a:lnTo>
                  <a:lnTo>
                    <a:pt x="43796" y="89497"/>
                  </a:lnTo>
                  <a:lnTo>
                    <a:pt x="0" y="894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4" name="Google Shape;1534;p11"/>
            <p:cNvSpPr/>
            <p:nvPr/>
          </p:nvSpPr>
          <p:spPr>
            <a:xfrm>
              <a:off x="5795111" y="2079035"/>
              <a:ext cx="144635" cy="123173"/>
            </a:xfrm>
            <a:custGeom>
              <a:rect b="b" l="l" r="r" t="t"/>
              <a:pathLst>
                <a:path extrusionOk="0" h="125676" w="147574">
                  <a:moveTo>
                    <a:pt x="0" y="62838"/>
                  </a:moveTo>
                  <a:lnTo>
                    <a:pt x="62838" y="125677"/>
                  </a:lnTo>
                  <a:lnTo>
                    <a:pt x="62838" y="81880"/>
                  </a:lnTo>
                  <a:lnTo>
                    <a:pt x="147575" y="81880"/>
                  </a:lnTo>
                  <a:lnTo>
                    <a:pt x="147575" y="43796"/>
                  </a:lnTo>
                  <a:lnTo>
                    <a:pt x="62838" y="43796"/>
                  </a:lnTo>
                  <a:lnTo>
                    <a:pt x="62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5" name="Google Shape;1535;p11"/>
            <p:cNvSpPr/>
            <p:nvPr/>
          </p:nvSpPr>
          <p:spPr>
            <a:xfrm>
              <a:off x="5592622" y="2079035"/>
              <a:ext cx="145568" cy="123173"/>
            </a:xfrm>
            <a:custGeom>
              <a:rect b="b" l="l" r="r" t="t"/>
              <a:pathLst>
                <a:path extrusionOk="0" h="125676" w="148526">
                  <a:moveTo>
                    <a:pt x="148527" y="62838"/>
                  </a:moveTo>
                  <a:lnTo>
                    <a:pt x="85689" y="0"/>
                  </a:lnTo>
                  <a:lnTo>
                    <a:pt x="85689" y="43796"/>
                  </a:lnTo>
                  <a:lnTo>
                    <a:pt x="0" y="43796"/>
                  </a:lnTo>
                  <a:lnTo>
                    <a:pt x="0" y="81880"/>
                  </a:lnTo>
                  <a:lnTo>
                    <a:pt x="85689" y="81880"/>
                  </a:lnTo>
                  <a:lnTo>
                    <a:pt x="85689" y="1256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1536" name="Google Shape;1536;p11"/>
          <p:cNvCxnSpPr>
            <a:stCxn id="1530" idx="0"/>
          </p:cNvCxnSpPr>
          <p:nvPr/>
        </p:nvCxnSpPr>
        <p:spPr>
          <a:xfrm>
            <a:off x="8799183" y="3533239"/>
            <a:ext cx="7800" cy="1375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7" name="Google Shape;1537;p11"/>
          <p:cNvCxnSpPr/>
          <p:nvPr/>
        </p:nvCxnSpPr>
        <p:spPr>
          <a:xfrm flipH="1" rot="10800000">
            <a:off x="5913560" y="3434523"/>
            <a:ext cx="2651760" cy="93642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dot"/>
            <a:round/>
            <a:headEnd len="med" w="med" type="triangle"/>
            <a:tailEnd len="med" w="med" type="triangle"/>
          </a:ln>
        </p:spPr>
      </p:cxnSp>
      <p:cxnSp>
        <p:nvCxnSpPr>
          <p:cNvPr id="1538" name="Google Shape;1538;p11"/>
          <p:cNvCxnSpPr/>
          <p:nvPr/>
        </p:nvCxnSpPr>
        <p:spPr>
          <a:xfrm flipH="1">
            <a:off x="5870377" y="3377757"/>
            <a:ext cx="2481567" cy="873267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9" name="Google Shape;1539;p11"/>
          <p:cNvSpPr txBox="1"/>
          <p:nvPr/>
        </p:nvSpPr>
        <p:spPr>
          <a:xfrm rot="-1166665">
            <a:off x="6709240" y="4182585"/>
            <a:ext cx="1059052" cy="411788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Express Route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0" name="Google Shape;1540;p11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 rot="-1166665">
            <a:off x="6896408" y="4003481"/>
            <a:ext cx="691353" cy="310574"/>
          </a:xfrm>
          <a:prstGeom prst="rect">
            <a:avLst/>
          </a:prstGeom>
          <a:noFill/>
          <a:ln>
            <a:noFill/>
          </a:ln>
        </p:spPr>
      </p:pic>
      <p:sp>
        <p:nvSpPr>
          <p:cNvPr id="1541" name="Google Shape;1541;p11"/>
          <p:cNvSpPr txBox="1"/>
          <p:nvPr/>
        </p:nvSpPr>
        <p:spPr>
          <a:xfrm>
            <a:off x="9004522" y="2990550"/>
            <a:ext cx="1938871" cy="610956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Microsoft Dedicated Enterprise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Edge routers (D-MSEE)</a:t>
            </a:r>
            <a:endParaRPr b="0" i="0" sz="883" u="none" cap="none" strike="noStrike">
              <a:solidFill>
                <a:srgbClr val="3C3C4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542" name="Google Shape;1542;p11"/>
          <p:cNvCxnSpPr/>
          <p:nvPr/>
        </p:nvCxnSpPr>
        <p:spPr>
          <a:xfrm>
            <a:off x="8689793" y="3533163"/>
            <a:ext cx="0" cy="1375876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dot"/>
            <a:round/>
            <a:headEnd len="med" w="med" type="triangle"/>
            <a:tailEnd len="med" w="med" type="triangle"/>
          </a:ln>
        </p:spPr>
      </p:cxnSp>
      <p:grpSp>
        <p:nvGrpSpPr>
          <p:cNvPr id="1543" name="Google Shape;1543;p11"/>
          <p:cNvGrpSpPr/>
          <p:nvPr/>
        </p:nvGrpSpPr>
        <p:grpSpPr>
          <a:xfrm>
            <a:off x="5498176" y="1688264"/>
            <a:ext cx="467460" cy="466526"/>
            <a:chOff x="5532901" y="1907339"/>
            <a:chExt cx="467460" cy="466526"/>
          </a:xfrm>
        </p:grpSpPr>
        <p:sp>
          <p:nvSpPr>
            <p:cNvPr id="1544" name="Google Shape;1544;p11"/>
            <p:cNvSpPr/>
            <p:nvPr/>
          </p:nvSpPr>
          <p:spPr>
            <a:xfrm>
              <a:off x="5532901" y="1907339"/>
              <a:ext cx="467460" cy="466526"/>
            </a:xfrm>
            <a:custGeom>
              <a:rect b="b" l="l" r="r" t="t"/>
              <a:pathLst>
                <a:path extrusionOk="0" h="476047" w="477000">
                  <a:moveTo>
                    <a:pt x="238024" y="476048"/>
                  </a:moveTo>
                  <a:cubicBezTo>
                    <a:pt x="226599" y="476048"/>
                    <a:pt x="215174" y="471288"/>
                    <a:pt x="206605" y="462719"/>
                  </a:cubicBezTo>
                  <a:lnTo>
                    <a:pt x="13329" y="269443"/>
                  </a:lnTo>
                  <a:cubicBezTo>
                    <a:pt x="4760" y="260874"/>
                    <a:pt x="0" y="249449"/>
                    <a:pt x="0" y="238024"/>
                  </a:cubicBezTo>
                  <a:cubicBezTo>
                    <a:pt x="0" y="226599"/>
                    <a:pt x="4760" y="215174"/>
                    <a:pt x="13329" y="206605"/>
                  </a:cubicBezTo>
                  <a:lnTo>
                    <a:pt x="206605" y="13329"/>
                  </a:lnTo>
                  <a:cubicBezTo>
                    <a:pt x="215174" y="4760"/>
                    <a:pt x="226599" y="0"/>
                    <a:pt x="238024" y="0"/>
                  </a:cubicBezTo>
                  <a:cubicBezTo>
                    <a:pt x="249449" y="0"/>
                    <a:pt x="260874" y="4760"/>
                    <a:pt x="269443" y="13329"/>
                  </a:cubicBezTo>
                  <a:lnTo>
                    <a:pt x="463671" y="207557"/>
                  </a:lnTo>
                  <a:cubicBezTo>
                    <a:pt x="472240" y="216126"/>
                    <a:pt x="477000" y="226599"/>
                    <a:pt x="477000" y="238976"/>
                  </a:cubicBezTo>
                  <a:cubicBezTo>
                    <a:pt x="477000" y="250401"/>
                    <a:pt x="472240" y="261826"/>
                    <a:pt x="463671" y="270395"/>
                  </a:cubicBezTo>
                  <a:lnTo>
                    <a:pt x="269443" y="462719"/>
                  </a:lnTo>
                  <a:cubicBezTo>
                    <a:pt x="260874" y="471288"/>
                    <a:pt x="249449" y="476048"/>
                    <a:pt x="238024" y="476048"/>
                  </a:cubicBezTo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5" name="Google Shape;1545;p11"/>
            <p:cNvSpPr/>
            <p:nvPr/>
          </p:nvSpPr>
          <p:spPr>
            <a:xfrm>
              <a:off x="5532901" y="1907339"/>
              <a:ext cx="322836" cy="371355"/>
            </a:xfrm>
            <a:custGeom>
              <a:rect b="b" l="l" r="r" t="t"/>
              <a:pathLst>
                <a:path extrusionOk="0" h="378934" w="329425">
                  <a:moveTo>
                    <a:pt x="269443" y="13329"/>
                  </a:moveTo>
                  <a:cubicBezTo>
                    <a:pt x="260874" y="4760"/>
                    <a:pt x="249449" y="0"/>
                    <a:pt x="238024" y="0"/>
                  </a:cubicBezTo>
                  <a:cubicBezTo>
                    <a:pt x="226599" y="0"/>
                    <a:pt x="215174" y="4760"/>
                    <a:pt x="206605" y="13329"/>
                  </a:cubicBezTo>
                  <a:lnTo>
                    <a:pt x="13329" y="206605"/>
                  </a:lnTo>
                  <a:cubicBezTo>
                    <a:pt x="4760" y="215174"/>
                    <a:pt x="0" y="226599"/>
                    <a:pt x="0" y="238024"/>
                  </a:cubicBezTo>
                  <a:cubicBezTo>
                    <a:pt x="0" y="249449"/>
                    <a:pt x="4760" y="260874"/>
                    <a:pt x="13329" y="269443"/>
                  </a:cubicBezTo>
                  <a:lnTo>
                    <a:pt x="122820" y="378934"/>
                  </a:lnTo>
                  <a:lnTo>
                    <a:pt x="329425" y="73311"/>
                  </a:lnTo>
                  <a:lnTo>
                    <a:pt x="269443" y="13329"/>
                  </a:lnTo>
                  <a:close/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6" name="Google Shape;1546;p11"/>
            <p:cNvSpPr/>
            <p:nvPr/>
          </p:nvSpPr>
          <p:spPr>
            <a:xfrm>
              <a:off x="5704597" y="1948397"/>
              <a:ext cx="123162" cy="151154"/>
            </a:xfrm>
            <a:custGeom>
              <a:rect b="b" l="l" r="r" t="t"/>
              <a:pathLst>
                <a:path extrusionOk="0" h="154239" w="125676">
                  <a:moveTo>
                    <a:pt x="62838" y="0"/>
                  </a:moveTo>
                  <a:lnTo>
                    <a:pt x="0" y="62838"/>
                  </a:lnTo>
                  <a:lnTo>
                    <a:pt x="44749" y="62838"/>
                  </a:lnTo>
                  <a:lnTo>
                    <a:pt x="44749" y="154240"/>
                  </a:lnTo>
                  <a:lnTo>
                    <a:pt x="81880" y="154240"/>
                  </a:lnTo>
                  <a:lnTo>
                    <a:pt x="81880" y="62838"/>
                  </a:lnTo>
                  <a:lnTo>
                    <a:pt x="125677" y="628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7" name="Google Shape;1547;p11"/>
            <p:cNvSpPr/>
            <p:nvPr/>
          </p:nvSpPr>
          <p:spPr>
            <a:xfrm>
              <a:off x="5704597" y="2183547"/>
              <a:ext cx="123162" cy="149288"/>
            </a:xfrm>
            <a:custGeom>
              <a:rect b="b" l="l" r="r" t="t"/>
              <a:pathLst>
                <a:path extrusionOk="0" h="152335" w="125676">
                  <a:moveTo>
                    <a:pt x="62838" y="152335"/>
                  </a:moveTo>
                  <a:lnTo>
                    <a:pt x="125677" y="89497"/>
                  </a:lnTo>
                  <a:lnTo>
                    <a:pt x="80928" y="89497"/>
                  </a:lnTo>
                  <a:lnTo>
                    <a:pt x="80928" y="0"/>
                  </a:lnTo>
                  <a:lnTo>
                    <a:pt x="43796" y="0"/>
                  </a:lnTo>
                  <a:lnTo>
                    <a:pt x="43796" y="89497"/>
                  </a:lnTo>
                  <a:lnTo>
                    <a:pt x="0" y="894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8" name="Google Shape;1548;p11"/>
            <p:cNvSpPr/>
            <p:nvPr/>
          </p:nvSpPr>
          <p:spPr>
            <a:xfrm>
              <a:off x="5795111" y="2079035"/>
              <a:ext cx="144623" cy="123162"/>
            </a:xfrm>
            <a:custGeom>
              <a:rect b="b" l="l" r="r" t="t"/>
              <a:pathLst>
                <a:path extrusionOk="0" h="125676" w="147574">
                  <a:moveTo>
                    <a:pt x="0" y="62838"/>
                  </a:moveTo>
                  <a:lnTo>
                    <a:pt x="62838" y="125677"/>
                  </a:lnTo>
                  <a:lnTo>
                    <a:pt x="62838" y="81880"/>
                  </a:lnTo>
                  <a:lnTo>
                    <a:pt x="147575" y="81880"/>
                  </a:lnTo>
                  <a:lnTo>
                    <a:pt x="147575" y="43796"/>
                  </a:lnTo>
                  <a:lnTo>
                    <a:pt x="62838" y="43796"/>
                  </a:lnTo>
                  <a:lnTo>
                    <a:pt x="62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9" name="Google Shape;1549;p11"/>
            <p:cNvSpPr/>
            <p:nvPr/>
          </p:nvSpPr>
          <p:spPr>
            <a:xfrm>
              <a:off x="5592622" y="2079035"/>
              <a:ext cx="145555" cy="123162"/>
            </a:xfrm>
            <a:custGeom>
              <a:rect b="b" l="l" r="r" t="t"/>
              <a:pathLst>
                <a:path extrusionOk="0" h="125676" w="148526">
                  <a:moveTo>
                    <a:pt x="148527" y="62838"/>
                  </a:moveTo>
                  <a:lnTo>
                    <a:pt x="85689" y="0"/>
                  </a:lnTo>
                  <a:lnTo>
                    <a:pt x="85689" y="43796"/>
                  </a:lnTo>
                  <a:lnTo>
                    <a:pt x="0" y="43796"/>
                  </a:lnTo>
                  <a:lnTo>
                    <a:pt x="0" y="81880"/>
                  </a:lnTo>
                  <a:lnTo>
                    <a:pt x="85689" y="81880"/>
                  </a:lnTo>
                  <a:lnTo>
                    <a:pt x="85689" y="1256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550" name="Google Shape;1550;p11"/>
          <p:cNvSpPr txBox="1"/>
          <p:nvPr/>
        </p:nvSpPr>
        <p:spPr>
          <a:xfrm>
            <a:off x="6860191" y="2648445"/>
            <a:ext cx="1307699" cy="578019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Express Route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Global Reach</a:t>
            </a:r>
            <a:endParaRPr b="1" i="0" sz="1067" u="none" cap="none" strike="noStrike">
              <a:solidFill>
                <a:schemeClr val="accen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551" name="Google Shape;1551;p11"/>
          <p:cNvCxnSpPr/>
          <p:nvPr/>
        </p:nvCxnSpPr>
        <p:spPr>
          <a:xfrm rot="10800000">
            <a:off x="5766245" y="2185625"/>
            <a:ext cx="0" cy="880971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2" name="Google Shape;1552;p11"/>
          <p:cNvCxnSpPr/>
          <p:nvPr/>
        </p:nvCxnSpPr>
        <p:spPr>
          <a:xfrm flipH="1">
            <a:off x="5985890" y="3299880"/>
            <a:ext cx="2580000" cy="15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53" name="Google Shape;1553;p11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7194666" y="2415417"/>
            <a:ext cx="691353" cy="310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4" name="Google Shape;1554;p11"/>
          <p:cNvCxnSpPr/>
          <p:nvPr/>
        </p:nvCxnSpPr>
        <p:spPr>
          <a:xfrm rot="10800000">
            <a:off x="5993934" y="3185202"/>
            <a:ext cx="2502552" cy="0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dot"/>
            <a:round/>
            <a:headEnd len="med" w="med" type="triangle"/>
            <a:tailEnd len="med" w="med" type="triangle"/>
          </a:ln>
        </p:spPr>
      </p:cxnSp>
      <p:cxnSp>
        <p:nvCxnSpPr>
          <p:cNvPr id="1555" name="Google Shape;1555;p11"/>
          <p:cNvCxnSpPr/>
          <p:nvPr/>
        </p:nvCxnSpPr>
        <p:spPr>
          <a:xfrm>
            <a:off x="5933889" y="2094008"/>
            <a:ext cx="1" cy="1005840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dot"/>
            <a:round/>
            <a:headEnd len="med" w="med" type="triangle"/>
            <a:tailEnd len="med" w="med" type="triangle"/>
          </a:ln>
        </p:spPr>
      </p:cxnSp>
      <p:sp>
        <p:nvSpPr>
          <p:cNvPr id="1556" name="Google Shape;1556;p11"/>
          <p:cNvSpPr txBox="1"/>
          <p:nvPr/>
        </p:nvSpPr>
        <p:spPr>
          <a:xfrm>
            <a:off x="4177757" y="3033336"/>
            <a:ext cx="1766911" cy="610956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Microsoft Enterprise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Edge routers (MSEE)</a:t>
            </a:r>
            <a:endParaRPr b="0" i="0" sz="883" u="none" cap="none" strike="noStrike">
              <a:solidFill>
                <a:srgbClr val="3C3C4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557" name="Google Shape;1557;p11"/>
          <p:cNvGrpSpPr/>
          <p:nvPr/>
        </p:nvGrpSpPr>
        <p:grpSpPr>
          <a:xfrm>
            <a:off x="5529836" y="3081118"/>
            <a:ext cx="467501" cy="466567"/>
            <a:chOff x="5532901" y="1907339"/>
            <a:chExt cx="467501" cy="466567"/>
          </a:xfrm>
        </p:grpSpPr>
        <p:sp>
          <p:nvSpPr>
            <p:cNvPr id="1558" name="Google Shape;1558;p11"/>
            <p:cNvSpPr/>
            <p:nvPr/>
          </p:nvSpPr>
          <p:spPr>
            <a:xfrm>
              <a:off x="5532901" y="1907339"/>
              <a:ext cx="467501" cy="466567"/>
            </a:xfrm>
            <a:custGeom>
              <a:rect b="b" l="l" r="r" t="t"/>
              <a:pathLst>
                <a:path extrusionOk="0" h="476047" w="477000">
                  <a:moveTo>
                    <a:pt x="238024" y="476048"/>
                  </a:moveTo>
                  <a:cubicBezTo>
                    <a:pt x="226599" y="476048"/>
                    <a:pt x="215174" y="471288"/>
                    <a:pt x="206605" y="462719"/>
                  </a:cubicBezTo>
                  <a:lnTo>
                    <a:pt x="13329" y="269443"/>
                  </a:lnTo>
                  <a:cubicBezTo>
                    <a:pt x="4760" y="260874"/>
                    <a:pt x="0" y="249449"/>
                    <a:pt x="0" y="238024"/>
                  </a:cubicBezTo>
                  <a:cubicBezTo>
                    <a:pt x="0" y="226599"/>
                    <a:pt x="4760" y="215174"/>
                    <a:pt x="13329" y="206605"/>
                  </a:cubicBezTo>
                  <a:lnTo>
                    <a:pt x="206605" y="13329"/>
                  </a:lnTo>
                  <a:cubicBezTo>
                    <a:pt x="215174" y="4760"/>
                    <a:pt x="226599" y="0"/>
                    <a:pt x="238024" y="0"/>
                  </a:cubicBezTo>
                  <a:cubicBezTo>
                    <a:pt x="249449" y="0"/>
                    <a:pt x="260874" y="4760"/>
                    <a:pt x="269443" y="13329"/>
                  </a:cubicBezTo>
                  <a:lnTo>
                    <a:pt x="463671" y="207557"/>
                  </a:lnTo>
                  <a:cubicBezTo>
                    <a:pt x="472240" y="216126"/>
                    <a:pt x="477000" y="226599"/>
                    <a:pt x="477000" y="238976"/>
                  </a:cubicBezTo>
                  <a:cubicBezTo>
                    <a:pt x="477000" y="250401"/>
                    <a:pt x="472240" y="261826"/>
                    <a:pt x="463671" y="270395"/>
                  </a:cubicBezTo>
                  <a:lnTo>
                    <a:pt x="269443" y="462719"/>
                  </a:lnTo>
                  <a:cubicBezTo>
                    <a:pt x="260874" y="471288"/>
                    <a:pt x="249449" y="476048"/>
                    <a:pt x="238024" y="476048"/>
                  </a:cubicBezTo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9" name="Google Shape;1559;p11"/>
            <p:cNvSpPr/>
            <p:nvPr/>
          </p:nvSpPr>
          <p:spPr>
            <a:xfrm>
              <a:off x="5532901" y="1907339"/>
              <a:ext cx="322865" cy="371388"/>
            </a:xfrm>
            <a:custGeom>
              <a:rect b="b" l="l" r="r" t="t"/>
              <a:pathLst>
                <a:path extrusionOk="0" h="378934" w="329425">
                  <a:moveTo>
                    <a:pt x="269443" y="13329"/>
                  </a:moveTo>
                  <a:cubicBezTo>
                    <a:pt x="260874" y="4760"/>
                    <a:pt x="249449" y="0"/>
                    <a:pt x="238024" y="0"/>
                  </a:cubicBezTo>
                  <a:cubicBezTo>
                    <a:pt x="226599" y="0"/>
                    <a:pt x="215174" y="4760"/>
                    <a:pt x="206605" y="13329"/>
                  </a:cubicBezTo>
                  <a:lnTo>
                    <a:pt x="13329" y="206605"/>
                  </a:lnTo>
                  <a:cubicBezTo>
                    <a:pt x="4760" y="215174"/>
                    <a:pt x="0" y="226599"/>
                    <a:pt x="0" y="238024"/>
                  </a:cubicBezTo>
                  <a:cubicBezTo>
                    <a:pt x="0" y="249449"/>
                    <a:pt x="4760" y="260874"/>
                    <a:pt x="13329" y="269443"/>
                  </a:cubicBezTo>
                  <a:lnTo>
                    <a:pt x="122820" y="378934"/>
                  </a:lnTo>
                  <a:lnTo>
                    <a:pt x="329425" y="73311"/>
                  </a:lnTo>
                  <a:lnTo>
                    <a:pt x="269443" y="13329"/>
                  </a:lnTo>
                  <a:close/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0" name="Google Shape;1560;p11"/>
            <p:cNvSpPr/>
            <p:nvPr/>
          </p:nvSpPr>
          <p:spPr>
            <a:xfrm>
              <a:off x="5704597" y="1948397"/>
              <a:ext cx="123173" cy="151167"/>
            </a:xfrm>
            <a:custGeom>
              <a:rect b="b" l="l" r="r" t="t"/>
              <a:pathLst>
                <a:path extrusionOk="0" h="154239" w="125676">
                  <a:moveTo>
                    <a:pt x="62838" y="0"/>
                  </a:moveTo>
                  <a:lnTo>
                    <a:pt x="0" y="62838"/>
                  </a:lnTo>
                  <a:lnTo>
                    <a:pt x="44749" y="62838"/>
                  </a:lnTo>
                  <a:lnTo>
                    <a:pt x="44749" y="154240"/>
                  </a:lnTo>
                  <a:lnTo>
                    <a:pt x="81880" y="154240"/>
                  </a:lnTo>
                  <a:lnTo>
                    <a:pt x="81880" y="62838"/>
                  </a:lnTo>
                  <a:lnTo>
                    <a:pt x="125677" y="628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1" name="Google Shape;1561;p11"/>
            <p:cNvSpPr/>
            <p:nvPr/>
          </p:nvSpPr>
          <p:spPr>
            <a:xfrm>
              <a:off x="5704597" y="2183547"/>
              <a:ext cx="123173" cy="149301"/>
            </a:xfrm>
            <a:custGeom>
              <a:rect b="b" l="l" r="r" t="t"/>
              <a:pathLst>
                <a:path extrusionOk="0" h="152335" w="125676">
                  <a:moveTo>
                    <a:pt x="62838" y="152335"/>
                  </a:moveTo>
                  <a:lnTo>
                    <a:pt x="125677" y="89497"/>
                  </a:lnTo>
                  <a:lnTo>
                    <a:pt x="80928" y="89497"/>
                  </a:lnTo>
                  <a:lnTo>
                    <a:pt x="80928" y="0"/>
                  </a:lnTo>
                  <a:lnTo>
                    <a:pt x="43796" y="0"/>
                  </a:lnTo>
                  <a:lnTo>
                    <a:pt x="43796" y="89497"/>
                  </a:lnTo>
                  <a:lnTo>
                    <a:pt x="0" y="894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2" name="Google Shape;1562;p11"/>
            <p:cNvSpPr/>
            <p:nvPr/>
          </p:nvSpPr>
          <p:spPr>
            <a:xfrm>
              <a:off x="5795111" y="2079035"/>
              <a:ext cx="144635" cy="123173"/>
            </a:xfrm>
            <a:custGeom>
              <a:rect b="b" l="l" r="r" t="t"/>
              <a:pathLst>
                <a:path extrusionOk="0" h="125676" w="147574">
                  <a:moveTo>
                    <a:pt x="0" y="62838"/>
                  </a:moveTo>
                  <a:lnTo>
                    <a:pt x="62838" y="125677"/>
                  </a:lnTo>
                  <a:lnTo>
                    <a:pt x="62838" y="81880"/>
                  </a:lnTo>
                  <a:lnTo>
                    <a:pt x="147575" y="81880"/>
                  </a:lnTo>
                  <a:lnTo>
                    <a:pt x="147575" y="43796"/>
                  </a:lnTo>
                  <a:lnTo>
                    <a:pt x="62838" y="43796"/>
                  </a:lnTo>
                  <a:lnTo>
                    <a:pt x="62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3" name="Google Shape;1563;p11"/>
            <p:cNvSpPr/>
            <p:nvPr/>
          </p:nvSpPr>
          <p:spPr>
            <a:xfrm>
              <a:off x="5592622" y="2079035"/>
              <a:ext cx="145568" cy="123173"/>
            </a:xfrm>
            <a:custGeom>
              <a:rect b="b" l="l" r="r" t="t"/>
              <a:pathLst>
                <a:path extrusionOk="0" h="125676" w="148526">
                  <a:moveTo>
                    <a:pt x="148527" y="62838"/>
                  </a:moveTo>
                  <a:lnTo>
                    <a:pt x="85689" y="0"/>
                  </a:lnTo>
                  <a:lnTo>
                    <a:pt x="85689" y="43796"/>
                  </a:lnTo>
                  <a:lnTo>
                    <a:pt x="0" y="43796"/>
                  </a:lnTo>
                  <a:lnTo>
                    <a:pt x="0" y="81880"/>
                  </a:lnTo>
                  <a:lnTo>
                    <a:pt x="85689" y="81880"/>
                  </a:lnTo>
                  <a:lnTo>
                    <a:pt x="85689" y="1256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1564" name="Google Shape;1564;p11"/>
          <p:cNvCxnSpPr/>
          <p:nvPr/>
        </p:nvCxnSpPr>
        <p:spPr>
          <a:xfrm rot="10800000">
            <a:off x="5763121" y="3592584"/>
            <a:ext cx="0" cy="589145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5" name="Google Shape;1565;p11"/>
          <p:cNvCxnSpPr/>
          <p:nvPr/>
        </p:nvCxnSpPr>
        <p:spPr>
          <a:xfrm flipH="1" rot="10800000">
            <a:off x="5554048" y="2144039"/>
            <a:ext cx="3849" cy="2142276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dot"/>
            <a:round/>
            <a:headEnd len="med" w="med" type="triangle"/>
            <a:tailEnd len="med" w="med" type="triangle"/>
          </a:ln>
        </p:spPr>
      </p:cxnSp>
      <p:sp>
        <p:nvSpPr>
          <p:cNvPr id="1566" name="Google Shape;1566;p11"/>
          <p:cNvSpPr txBox="1"/>
          <p:nvPr/>
        </p:nvSpPr>
        <p:spPr>
          <a:xfrm>
            <a:off x="5779210" y="2354931"/>
            <a:ext cx="1307699" cy="455699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Global Reach</a:t>
            </a:r>
            <a:endParaRPr b="1" i="0" sz="1067" u="none" cap="none" strike="noStrike">
              <a:solidFill>
                <a:schemeClr val="accen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567" name="Google Shape;1567;p11"/>
          <p:cNvGrpSpPr/>
          <p:nvPr/>
        </p:nvGrpSpPr>
        <p:grpSpPr>
          <a:xfrm>
            <a:off x="1583403" y="1646722"/>
            <a:ext cx="827097" cy="726215"/>
            <a:chOff x="7616519" y="4785178"/>
            <a:chExt cx="2484865" cy="1804729"/>
          </a:xfrm>
        </p:grpSpPr>
        <p:grpSp>
          <p:nvGrpSpPr>
            <p:cNvPr id="1568" name="Google Shape;1568;p11"/>
            <p:cNvGrpSpPr/>
            <p:nvPr/>
          </p:nvGrpSpPr>
          <p:grpSpPr>
            <a:xfrm>
              <a:off x="7616519" y="4785178"/>
              <a:ext cx="1804730" cy="1804729"/>
              <a:chOff x="5037519" y="5142545"/>
              <a:chExt cx="1219200" cy="1219200"/>
            </a:xfrm>
          </p:grpSpPr>
          <p:sp>
            <p:nvSpPr>
              <p:cNvPr id="1569" name="Google Shape;1569;p11"/>
              <p:cNvSpPr/>
              <p:nvPr/>
            </p:nvSpPr>
            <p:spPr>
              <a:xfrm>
                <a:off x="5037519" y="5142545"/>
                <a:ext cx="609600" cy="1219200"/>
              </a:xfrm>
              <a:custGeom>
                <a:rect b="b" l="l" r="r" t="t"/>
                <a:pathLst>
                  <a:path extrusionOk="0" h="1219200" w="609600">
                    <a:moveTo>
                      <a:pt x="0" y="0"/>
                    </a:moveTo>
                    <a:lnTo>
                      <a:pt x="609600" y="0"/>
                    </a:lnTo>
                    <a:lnTo>
                      <a:pt x="609600" y="1219200"/>
                    </a:lnTo>
                    <a:lnTo>
                      <a:pt x="0" y="12192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grpSp>
            <p:nvGrpSpPr>
              <p:cNvPr id="1570" name="Google Shape;1570;p11"/>
              <p:cNvGrpSpPr/>
              <p:nvPr/>
            </p:nvGrpSpPr>
            <p:grpSpPr>
              <a:xfrm>
                <a:off x="5189919" y="5333045"/>
                <a:ext cx="1066800" cy="1028700"/>
                <a:chOff x="5189919" y="5333045"/>
                <a:chExt cx="1066800" cy="1028700"/>
              </a:xfrm>
            </p:grpSpPr>
            <p:sp>
              <p:nvSpPr>
                <p:cNvPr id="1571" name="Google Shape;1571;p11"/>
                <p:cNvSpPr/>
                <p:nvPr/>
              </p:nvSpPr>
              <p:spPr>
                <a:xfrm>
                  <a:off x="5647119" y="5752145"/>
                  <a:ext cx="609600" cy="609600"/>
                </a:xfrm>
                <a:custGeom>
                  <a:rect b="b" l="l" r="r" t="t"/>
                  <a:pathLst>
                    <a:path extrusionOk="0" h="609600" w="609600">
                      <a:moveTo>
                        <a:pt x="0" y="0"/>
                      </a:moveTo>
                      <a:lnTo>
                        <a:pt x="609600" y="0"/>
                      </a:lnTo>
                      <a:lnTo>
                        <a:pt x="609600" y="609600"/>
                      </a:lnTo>
                      <a:lnTo>
                        <a:pt x="0" y="6096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572" name="Google Shape;1572;p11"/>
                <p:cNvSpPr/>
                <p:nvPr/>
              </p:nvSpPr>
              <p:spPr>
                <a:xfrm>
                  <a:off x="5189919" y="5333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573" name="Google Shape;1573;p11"/>
                <p:cNvSpPr/>
                <p:nvPr/>
              </p:nvSpPr>
              <p:spPr>
                <a:xfrm>
                  <a:off x="5380419" y="5333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574" name="Google Shape;1574;p11"/>
                <p:cNvSpPr/>
                <p:nvPr/>
              </p:nvSpPr>
              <p:spPr>
                <a:xfrm>
                  <a:off x="5189919" y="5523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575" name="Google Shape;1575;p11"/>
                <p:cNvSpPr/>
                <p:nvPr/>
              </p:nvSpPr>
              <p:spPr>
                <a:xfrm>
                  <a:off x="5380419" y="5523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576" name="Google Shape;1576;p11"/>
                <p:cNvSpPr/>
                <p:nvPr/>
              </p:nvSpPr>
              <p:spPr>
                <a:xfrm>
                  <a:off x="5189919" y="5714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577" name="Google Shape;1577;p11"/>
                <p:cNvSpPr/>
                <p:nvPr/>
              </p:nvSpPr>
              <p:spPr>
                <a:xfrm>
                  <a:off x="5380419" y="5714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578" name="Google Shape;1578;p11"/>
                <p:cNvSpPr/>
                <p:nvPr/>
              </p:nvSpPr>
              <p:spPr>
                <a:xfrm>
                  <a:off x="51899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579" name="Google Shape;1579;p11"/>
                <p:cNvSpPr/>
                <p:nvPr/>
              </p:nvSpPr>
              <p:spPr>
                <a:xfrm>
                  <a:off x="53804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  <p:grpSp>
            <p:nvGrpSpPr>
              <p:cNvPr id="1580" name="Google Shape;1580;p11"/>
              <p:cNvGrpSpPr/>
              <p:nvPr/>
            </p:nvGrpSpPr>
            <p:grpSpPr>
              <a:xfrm>
                <a:off x="5799519" y="5904545"/>
                <a:ext cx="304800" cy="457200"/>
                <a:chOff x="5799519" y="5904545"/>
                <a:chExt cx="304800" cy="457200"/>
              </a:xfrm>
            </p:grpSpPr>
            <p:sp>
              <p:nvSpPr>
                <p:cNvPr id="1581" name="Google Shape;1581;p11"/>
                <p:cNvSpPr/>
                <p:nvPr/>
              </p:nvSpPr>
              <p:spPr>
                <a:xfrm>
                  <a:off x="5875719" y="6209345"/>
                  <a:ext cx="152400" cy="152400"/>
                </a:xfrm>
                <a:custGeom>
                  <a:rect b="b" l="l" r="r" t="t"/>
                  <a:pathLst>
                    <a:path extrusionOk="0" h="152400" w="152400">
                      <a:moveTo>
                        <a:pt x="0" y="0"/>
                      </a:moveTo>
                      <a:lnTo>
                        <a:pt x="152400" y="0"/>
                      </a:lnTo>
                      <a:lnTo>
                        <a:pt x="152400" y="152400"/>
                      </a:lnTo>
                      <a:lnTo>
                        <a:pt x="0" y="152400"/>
                      </a:lnTo>
                      <a:close/>
                    </a:path>
                  </a:pathLst>
                </a:custGeom>
                <a:solidFill>
                  <a:srgbClr val="F7F7F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582" name="Google Shape;1582;p11"/>
                <p:cNvSpPr/>
                <p:nvPr/>
              </p:nvSpPr>
              <p:spPr>
                <a:xfrm>
                  <a:off x="57995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rgbClr val="72EDD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583" name="Google Shape;1583;p11"/>
                <p:cNvSpPr/>
                <p:nvPr/>
              </p:nvSpPr>
              <p:spPr>
                <a:xfrm>
                  <a:off x="59900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rgbClr val="72EDD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</p:grpSp>
        <p:grpSp>
          <p:nvGrpSpPr>
            <p:cNvPr id="1584" name="Google Shape;1584;p11"/>
            <p:cNvGrpSpPr/>
            <p:nvPr/>
          </p:nvGrpSpPr>
          <p:grpSpPr>
            <a:xfrm>
              <a:off x="9503556" y="5974957"/>
              <a:ext cx="597828" cy="597829"/>
              <a:chOff x="5608637" y="2887662"/>
              <a:chExt cx="1219200" cy="1219200"/>
            </a:xfrm>
          </p:grpSpPr>
          <p:sp>
            <p:nvSpPr>
              <p:cNvPr id="1585" name="Google Shape;1585;p11"/>
              <p:cNvSpPr/>
              <p:nvPr/>
            </p:nvSpPr>
            <p:spPr>
              <a:xfrm>
                <a:off x="5608637" y="3649662"/>
                <a:ext cx="1219200" cy="457200"/>
              </a:xfrm>
              <a:custGeom>
                <a:rect b="b" l="l" r="r" t="t"/>
                <a:pathLst>
                  <a:path extrusionOk="0" h="457200" w="1219200">
                    <a:moveTo>
                      <a:pt x="0" y="0"/>
                    </a:moveTo>
                    <a:lnTo>
                      <a:pt x="1219200" y="0"/>
                    </a:lnTo>
                    <a:lnTo>
                      <a:pt x="1219200" y="457200"/>
                    </a:lnTo>
                    <a:lnTo>
                      <a:pt x="0" y="4572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86" name="Google Shape;1586;p11"/>
              <p:cNvSpPr/>
              <p:nvPr/>
            </p:nvSpPr>
            <p:spPr>
              <a:xfrm>
                <a:off x="5761037" y="2887662"/>
                <a:ext cx="304800" cy="304800"/>
              </a:xfrm>
              <a:custGeom>
                <a:rect b="b" l="l" r="r" t="t"/>
                <a:pathLst>
                  <a:path extrusionOk="0" h="304800" w="304800">
                    <a:moveTo>
                      <a:pt x="304800" y="152400"/>
                    </a:moveTo>
                    <a:cubicBezTo>
                      <a:pt x="304800" y="236568"/>
                      <a:pt x="236568" y="304800"/>
                      <a:pt x="152400" y="304800"/>
                    </a:cubicBezTo>
                    <a:cubicBezTo>
                      <a:pt x="68232" y="304800"/>
                      <a:pt x="0" y="236568"/>
                      <a:pt x="0" y="152400"/>
                    </a:cubicBezTo>
                    <a:cubicBezTo>
                      <a:pt x="0" y="68232"/>
                      <a:pt x="68232" y="0"/>
                      <a:pt x="152400" y="0"/>
                    </a:cubicBezTo>
                    <a:cubicBezTo>
                      <a:pt x="236568" y="0"/>
                      <a:pt x="304800" y="68232"/>
                      <a:pt x="304800" y="1524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87" name="Google Shape;1587;p11"/>
              <p:cNvSpPr/>
              <p:nvPr/>
            </p:nvSpPr>
            <p:spPr>
              <a:xfrm>
                <a:off x="5608637" y="3268662"/>
                <a:ext cx="609600" cy="304800"/>
              </a:xfrm>
              <a:custGeom>
                <a:rect b="b" l="l" r="r" t="t"/>
                <a:pathLst>
                  <a:path extrusionOk="0" h="304800" w="609600">
                    <a:moveTo>
                      <a:pt x="0" y="304800"/>
                    </a:moveTo>
                    <a:cubicBezTo>
                      <a:pt x="0" y="136208"/>
                      <a:pt x="136208" y="0"/>
                      <a:pt x="304800" y="0"/>
                    </a:cubicBezTo>
                    <a:cubicBezTo>
                      <a:pt x="473393" y="0"/>
                      <a:pt x="609600" y="136208"/>
                      <a:pt x="609600" y="304800"/>
                    </a:cubicBezTo>
                    <a:lnTo>
                      <a:pt x="0" y="3048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88" name="Google Shape;1588;p11"/>
              <p:cNvSpPr/>
              <p:nvPr/>
            </p:nvSpPr>
            <p:spPr>
              <a:xfrm>
                <a:off x="6294437" y="3459162"/>
                <a:ext cx="533400" cy="114300"/>
              </a:xfrm>
              <a:custGeom>
                <a:rect b="b" l="l" r="r" t="t"/>
                <a:pathLst>
                  <a:path extrusionOk="0" h="114300" w="533400">
                    <a:moveTo>
                      <a:pt x="0" y="0"/>
                    </a:moveTo>
                    <a:lnTo>
                      <a:pt x="533400" y="0"/>
                    </a:lnTo>
                    <a:lnTo>
                      <a:pt x="533400" y="114300"/>
                    </a:lnTo>
                    <a:lnTo>
                      <a:pt x="0" y="1143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pic>
        <p:nvPicPr>
          <p:cNvPr id="1589" name="Google Shape;1589;p11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5510887" y="4536951"/>
            <a:ext cx="483847" cy="847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90" name="Google Shape;1590;p11"/>
          <p:cNvSpPr txBox="1"/>
          <p:nvPr/>
        </p:nvSpPr>
        <p:spPr>
          <a:xfrm>
            <a:off x="8827147" y="3953879"/>
            <a:ext cx="1307699" cy="455699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Global Reach</a:t>
            </a:r>
            <a:endParaRPr b="1" i="0" sz="1067" u="none" cap="none" strike="noStrike">
              <a:solidFill>
                <a:schemeClr val="accen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12"/>
          <p:cNvSpPr txBox="1"/>
          <p:nvPr/>
        </p:nvSpPr>
        <p:spPr>
          <a:xfrm>
            <a:off x="6860191" y="2648445"/>
            <a:ext cx="1307699" cy="578019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Express Route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Global Reach</a:t>
            </a:r>
            <a:endParaRPr b="1" i="0" sz="1067" u="none" cap="none" strike="noStrike">
              <a:solidFill>
                <a:schemeClr val="accen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596" name="Google Shape;1596;p12"/>
          <p:cNvGrpSpPr/>
          <p:nvPr/>
        </p:nvGrpSpPr>
        <p:grpSpPr>
          <a:xfrm>
            <a:off x="8565890" y="3066596"/>
            <a:ext cx="467501" cy="466567"/>
            <a:chOff x="5532901" y="1907339"/>
            <a:chExt cx="467501" cy="466567"/>
          </a:xfrm>
        </p:grpSpPr>
        <p:sp>
          <p:nvSpPr>
            <p:cNvPr id="1597" name="Google Shape;1597;p12"/>
            <p:cNvSpPr/>
            <p:nvPr/>
          </p:nvSpPr>
          <p:spPr>
            <a:xfrm>
              <a:off x="5532901" y="1907339"/>
              <a:ext cx="467501" cy="466567"/>
            </a:xfrm>
            <a:custGeom>
              <a:rect b="b" l="l" r="r" t="t"/>
              <a:pathLst>
                <a:path extrusionOk="0" h="476047" w="477000">
                  <a:moveTo>
                    <a:pt x="238024" y="476048"/>
                  </a:moveTo>
                  <a:cubicBezTo>
                    <a:pt x="226599" y="476048"/>
                    <a:pt x="215174" y="471288"/>
                    <a:pt x="206605" y="462719"/>
                  </a:cubicBezTo>
                  <a:lnTo>
                    <a:pt x="13329" y="269443"/>
                  </a:lnTo>
                  <a:cubicBezTo>
                    <a:pt x="4760" y="260874"/>
                    <a:pt x="0" y="249449"/>
                    <a:pt x="0" y="238024"/>
                  </a:cubicBezTo>
                  <a:cubicBezTo>
                    <a:pt x="0" y="226599"/>
                    <a:pt x="4760" y="215174"/>
                    <a:pt x="13329" y="206605"/>
                  </a:cubicBezTo>
                  <a:lnTo>
                    <a:pt x="206605" y="13329"/>
                  </a:lnTo>
                  <a:cubicBezTo>
                    <a:pt x="215174" y="4760"/>
                    <a:pt x="226599" y="0"/>
                    <a:pt x="238024" y="0"/>
                  </a:cubicBezTo>
                  <a:cubicBezTo>
                    <a:pt x="249449" y="0"/>
                    <a:pt x="260874" y="4760"/>
                    <a:pt x="269443" y="13329"/>
                  </a:cubicBezTo>
                  <a:lnTo>
                    <a:pt x="463671" y="207557"/>
                  </a:lnTo>
                  <a:cubicBezTo>
                    <a:pt x="472240" y="216126"/>
                    <a:pt x="477000" y="226599"/>
                    <a:pt x="477000" y="238976"/>
                  </a:cubicBezTo>
                  <a:cubicBezTo>
                    <a:pt x="477000" y="250401"/>
                    <a:pt x="472240" y="261826"/>
                    <a:pt x="463671" y="270395"/>
                  </a:cubicBezTo>
                  <a:lnTo>
                    <a:pt x="269443" y="462719"/>
                  </a:lnTo>
                  <a:cubicBezTo>
                    <a:pt x="260874" y="471288"/>
                    <a:pt x="249449" y="476048"/>
                    <a:pt x="238024" y="476048"/>
                  </a:cubicBezTo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8" name="Google Shape;1598;p12"/>
            <p:cNvSpPr/>
            <p:nvPr/>
          </p:nvSpPr>
          <p:spPr>
            <a:xfrm>
              <a:off x="5532901" y="1907339"/>
              <a:ext cx="322865" cy="371388"/>
            </a:xfrm>
            <a:custGeom>
              <a:rect b="b" l="l" r="r" t="t"/>
              <a:pathLst>
                <a:path extrusionOk="0" h="378934" w="329425">
                  <a:moveTo>
                    <a:pt x="269443" y="13329"/>
                  </a:moveTo>
                  <a:cubicBezTo>
                    <a:pt x="260874" y="4760"/>
                    <a:pt x="249449" y="0"/>
                    <a:pt x="238024" y="0"/>
                  </a:cubicBezTo>
                  <a:cubicBezTo>
                    <a:pt x="226599" y="0"/>
                    <a:pt x="215174" y="4760"/>
                    <a:pt x="206605" y="13329"/>
                  </a:cubicBezTo>
                  <a:lnTo>
                    <a:pt x="13329" y="206605"/>
                  </a:lnTo>
                  <a:cubicBezTo>
                    <a:pt x="4760" y="215174"/>
                    <a:pt x="0" y="226599"/>
                    <a:pt x="0" y="238024"/>
                  </a:cubicBezTo>
                  <a:cubicBezTo>
                    <a:pt x="0" y="249449"/>
                    <a:pt x="4760" y="260874"/>
                    <a:pt x="13329" y="269443"/>
                  </a:cubicBezTo>
                  <a:lnTo>
                    <a:pt x="122820" y="378934"/>
                  </a:lnTo>
                  <a:lnTo>
                    <a:pt x="329425" y="73311"/>
                  </a:lnTo>
                  <a:lnTo>
                    <a:pt x="269443" y="13329"/>
                  </a:lnTo>
                  <a:close/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9" name="Google Shape;1599;p12"/>
            <p:cNvSpPr/>
            <p:nvPr/>
          </p:nvSpPr>
          <p:spPr>
            <a:xfrm>
              <a:off x="5704597" y="1948397"/>
              <a:ext cx="123173" cy="151167"/>
            </a:xfrm>
            <a:custGeom>
              <a:rect b="b" l="l" r="r" t="t"/>
              <a:pathLst>
                <a:path extrusionOk="0" h="154239" w="125676">
                  <a:moveTo>
                    <a:pt x="62838" y="0"/>
                  </a:moveTo>
                  <a:lnTo>
                    <a:pt x="0" y="62838"/>
                  </a:lnTo>
                  <a:lnTo>
                    <a:pt x="44749" y="62838"/>
                  </a:lnTo>
                  <a:lnTo>
                    <a:pt x="44749" y="154240"/>
                  </a:lnTo>
                  <a:lnTo>
                    <a:pt x="81880" y="154240"/>
                  </a:lnTo>
                  <a:lnTo>
                    <a:pt x="81880" y="62838"/>
                  </a:lnTo>
                  <a:lnTo>
                    <a:pt x="125677" y="628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0" name="Google Shape;1600;p12"/>
            <p:cNvSpPr/>
            <p:nvPr/>
          </p:nvSpPr>
          <p:spPr>
            <a:xfrm>
              <a:off x="5704597" y="2183547"/>
              <a:ext cx="123173" cy="149301"/>
            </a:xfrm>
            <a:custGeom>
              <a:rect b="b" l="l" r="r" t="t"/>
              <a:pathLst>
                <a:path extrusionOk="0" h="152335" w="125676">
                  <a:moveTo>
                    <a:pt x="62838" y="152335"/>
                  </a:moveTo>
                  <a:lnTo>
                    <a:pt x="125677" y="89497"/>
                  </a:lnTo>
                  <a:lnTo>
                    <a:pt x="80928" y="89497"/>
                  </a:lnTo>
                  <a:lnTo>
                    <a:pt x="80928" y="0"/>
                  </a:lnTo>
                  <a:lnTo>
                    <a:pt x="43796" y="0"/>
                  </a:lnTo>
                  <a:lnTo>
                    <a:pt x="43796" y="89497"/>
                  </a:lnTo>
                  <a:lnTo>
                    <a:pt x="0" y="894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1" name="Google Shape;1601;p12"/>
            <p:cNvSpPr/>
            <p:nvPr/>
          </p:nvSpPr>
          <p:spPr>
            <a:xfrm>
              <a:off x="5795111" y="2079035"/>
              <a:ext cx="144635" cy="123173"/>
            </a:xfrm>
            <a:custGeom>
              <a:rect b="b" l="l" r="r" t="t"/>
              <a:pathLst>
                <a:path extrusionOk="0" h="125676" w="147574">
                  <a:moveTo>
                    <a:pt x="0" y="62838"/>
                  </a:moveTo>
                  <a:lnTo>
                    <a:pt x="62838" y="125677"/>
                  </a:lnTo>
                  <a:lnTo>
                    <a:pt x="62838" y="81880"/>
                  </a:lnTo>
                  <a:lnTo>
                    <a:pt x="147575" y="81880"/>
                  </a:lnTo>
                  <a:lnTo>
                    <a:pt x="147575" y="43796"/>
                  </a:lnTo>
                  <a:lnTo>
                    <a:pt x="62838" y="43796"/>
                  </a:lnTo>
                  <a:lnTo>
                    <a:pt x="62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2" name="Google Shape;1602;p12"/>
            <p:cNvSpPr/>
            <p:nvPr/>
          </p:nvSpPr>
          <p:spPr>
            <a:xfrm>
              <a:off x="5592622" y="2079035"/>
              <a:ext cx="145568" cy="123173"/>
            </a:xfrm>
            <a:custGeom>
              <a:rect b="b" l="l" r="r" t="t"/>
              <a:pathLst>
                <a:path extrusionOk="0" h="125676" w="148526">
                  <a:moveTo>
                    <a:pt x="148527" y="62838"/>
                  </a:moveTo>
                  <a:lnTo>
                    <a:pt x="85689" y="0"/>
                  </a:lnTo>
                  <a:lnTo>
                    <a:pt x="85689" y="43796"/>
                  </a:lnTo>
                  <a:lnTo>
                    <a:pt x="0" y="43796"/>
                  </a:lnTo>
                  <a:lnTo>
                    <a:pt x="0" y="81880"/>
                  </a:lnTo>
                  <a:lnTo>
                    <a:pt x="85689" y="81880"/>
                  </a:lnTo>
                  <a:lnTo>
                    <a:pt x="85689" y="1256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603" name="Google Shape;1603;p12"/>
          <p:cNvGrpSpPr/>
          <p:nvPr/>
        </p:nvGrpSpPr>
        <p:grpSpPr>
          <a:xfrm>
            <a:off x="5532901" y="1688264"/>
            <a:ext cx="467501" cy="466567"/>
            <a:chOff x="5532901" y="1907339"/>
            <a:chExt cx="467501" cy="466567"/>
          </a:xfrm>
        </p:grpSpPr>
        <p:sp>
          <p:nvSpPr>
            <p:cNvPr id="1604" name="Google Shape;1604;p12"/>
            <p:cNvSpPr/>
            <p:nvPr/>
          </p:nvSpPr>
          <p:spPr>
            <a:xfrm>
              <a:off x="5532901" y="1907339"/>
              <a:ext cx="467501" cy="466567"/>
            </a:xfrm>
            <a:custGeom>
              <a:rect b="b" l="l" r="r" t="t"/>
              <a:pathLst>
                <a:path extrusionOk="0" h="476047" w="477000">
                  <a:moveTo>
                    <a:pt x="238024" y="476048"/>
                  </a:moveTo>
                  <a:cubicBezTo>
                    <a:pt x="226599" y="476048"/>
                    <a:pt x="215174" y="471288"/>
                    <a:pt x="206605" y="462719"/>
                  </a:cubicBezTo>
                  <a:lnTo>
                    <a:pt x="13329" y="269443"/>
                  </a:lnTo>
                  <a:cubicBezTo>
                    <a:pt x="4760" y="260874"/>
                    <a:pt x="0" y="249449"/>
                    <a:pt x="0" y="238024"/>
                  </a:cubicBezTo>
                  <a:cubicBezTo>
                    <a:pt x="0" y="226599"/>
                    <a:pt x="4760" y="215174"/>
                    <a:pt x="13329" y="206605"/>
                  </a:cubicBezTo>
                  <a:lnTo>
                    <a:pt x="206605" y="13329"/>
                  </a:lnTo>
                  <a:cubicBezTo>
                    <a:pt x="215174" y="4760"/>
                    <a:pt x="226599" y="0"/>
                    <a:pt x="238024" y="0"/>
                  </a:cubicBezTo>
                  <a:cubicBezTo>
                    <a:pt x="249449" y="0"/>
                    <a:pt x="260874" y="4760"/>
                    <a:pt x="269443" y="13329"/>
                  </a:cubicBezTo>
                  <a:lnTo>
                    <a:pt x="463671" y="207557"/>
                  </a:lnTo>
                  <a:cubicBezTo>
                    <a:pt x="472240" y="216126"/>
                    <a:pt x="477000" y="226599"/>
                    <a:pt x="477000" y="238976"/>
                  </a:cubicBezTo>
                  <a:cubicBezTo>
                    <a:pt x="477000" y="250401"/>
                    <a:pt x="472240" y="261826"/>
                    <a:pt x="463671" y="270395"/>
                  </a:cubicBezTo>
                  <a:lnTo>
                    <a:pt x="269443" y="462719"/>
                  </a:lnTo>
                  <a:cubicBezTo>
                    <a:pt x="260874" y="471288"/>
                    <a:pt x="249449" y="476048"/>
                    <a:pt x="238024" y="476048"/>
                  </a:cubicBezTo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5" name="Google Shape;1605;p12"/>
            <p:cNvSpPr/>
            <p:nvPr/>
          </p:nvSpPr>
          <p:spPr>
            <a:xfrm>
              <a:off x="5532901" y="1907339"/>
              <a:ext cx="322865" cy="371388"/>
            </a:xfrm>
            <a:custGeom>
              <a:rect b="b" l="l" r="r" t="t"/>
              <a:pathLst>
                <a:path extrusionOk="0" h="378934" w="329425">
                  <a:moveTo>
                    <a:pt x="269443" y="13329"/>
                  </a:moveTo>
                  <a:cubicBezTo>
                    <a:pt x="260874" y="4760"/>
                    <a:pt x="249449" y="0"/>
                    <a:pt x="238024" y="0"/>
                  </a:cubicBezTo>
                  <a:cubicBezTo>
                    <a:pt x="226599" y="0"/>
                    <a:pt x="215174" y="4760"/>
                    <a:pt x="206605" y="13329"/>
                  </a:cubicBezTo>
                  <a:lnTo>
                    <a:pt x="13329" y="206605"/>
                  </a:lnTo>
                  <a:cubicBezTo>
                    <a:pt x="4760" y="215174"/>
                    <a:pt x="0" y="226599"/>
                    <a:pt x="0" y="238024"/>
                  </a:cubicBezTo>
                  <a:cubicBezTo>
                    <a:pt x="0" y="249449"/>
                    <a:pt x="4760" y="260874"/>
                    <a:pt x="13329" y="269443"/>
                  </a:cubicBezTo>
                  <a:lnTo>
                    <a:pt x="122820" y="378934"/>
                  </a:lnTo>
                  <a:lnTo>
                    <a:pt x="329425" y="73311"/>
                  </a:lnTo>
                  <a:lnTo>
                    <a:pt x="269443" y="13329"/>
                  </a:lnTo>
                  <a:close/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6" name="Google Shape;1606;p12"/>
            <p:cNvSpPr/>
            <p:nvPr/>
          </p:nvSpPr>
          <p:spPr>
            <a:xfrm>
              <a:off x="5704597" y="1948397"/>
              <a:ext cx="123173" cy="151167"/>
            </a:xfrm>
            <a:custGeom>
              <a:rect b="b" l="l" r="r" t="t"/>
              <a:pathLst>
                <a:path extrusionOk="0" h="154239" w="125676">
                  <a:moveTo>
                    <a:pt x="62838" y="0"/>
                  </a:moveTo>
                  <a:lnTo>
                    <a:pt x="0" y="62838"/>
                  </a:lnTo>
                  <a:lnTo>
                    <a:pt x="44749" y="62838"/>
                  </a:lnTo>
                  <a:lnTo>
                    <a:pt x="44749" y="154240"/>
                  </a:lnTo>
                  <a:lnTo>
                    <a:pt x="81880" y="154240"/>
                  </a:lnTo>
                  <a:lnTo>
                    <a:pt x="81880" y="62838"/>
                  </a:lnTo>
                  <a:lnTo>
                    <a:pt x="125677" y="628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7" name="Google Shape;1607;p12"/>
            <p:cNvSpPr/>
            <p:nvPr/>
          </p:nvSpPr>
          <p:spPr>
            <a:xfrm>
              <a:off x="5704597" y="2183547"/>
              <a:ext cx="123173" cy="149301"/>
            </a:xfrm>
            <a:custGeom>
              <a:rect b="b" l="l" r="r" t="t"/>
              <a:pathLst>
                <a:path extrusionOk="0" h="152335" w="125676">
                  <a:moveTo>
                    <a:pt x="62838" y="152335"/>
                  </a:moveTo>
                  <a:lnTo>
                    <a:pt x="125677" y="89497"/>
                  </a:lnTo>
                  <a:lnTo>
                    <a:pt x="80928" y="89497"/>
                  </a:lnTo>
                  <a:lnTo>
                    <a:pt x="80928" y="0"/>
                  </a:lnTo>
                  <a:lnTo>
                    <a:pt x="43796" y="0"/>
                  </a:lnTo>
                  <a:lnTo>
                    <a:pt x="43796" y="89497"/>
                  </a:lnTo>
                  <a:lnTo>
                    <a:pt x="0" y="894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8" name="Google Shape;1608;p12"/>
            <p:cNvSpPr/>
            <p:nvPr/>
          </p:nvSpPr>
          <p:spPr>
            <a:xfrm>
              <a:off x="5795111" y="2079035"/>
              <a:ext cx="144635" cy="123173"/>
            </a:xfrm>
            <a:custGeom>
              <a:rect b="b" l="l" r="r" t="t"/>
              <a:pathLst>
                <a:path extrusionOk="0" h="125676" w="147574">
                  <a:moveTo>
                    <a:pt x="0" y="62838"/>
                  </a:moveTo>
                  <a:lnTo>
                    <a:pt x="62838" y="125677"/>
                  </a:lnTo>
                  <a:lnTo>
                    <a:pt x="62838" y="81880"/>
                  </a:lnTo>
                  <a:lnTo>
                    <a:pt x="147575" y="81880"/>
                  </a:lnTo>
                  <a:lnTo>
                    <a:pt x="147575" y="43796"/>
                  </a:lnTo>
                  <a:lnTo>
                    <a:pt x="62838" y="43796"/>
                  </a:lnTo>
                  <a:lnTo>
                    <a:pt x="62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9" name="Google Shape;1609;p12"/>
            <p:cNvSpPr/>
            <p:nvPr/>
          </p:nvSpPr>
          <p:spPr>
            <a:xfrm>
              <a:off x="5592622" y="2079035"/>
              <a:ext cx="145568" cy="123173"/>
            </a:xfrm>
            <a:custGeom>
              <a:rect b="b" l="l" r="r" t="t"/>
              <a:pathLst>
                <a:path extrusionOk="0" h="125676" w="148526">
                  <a:moveTo>
                    <a:pt x="148527" y="62838"/>
                  </a:moveTo>
                  <a:lnTo>
                    <a:pt x="85689" y="0"/>
                  </a:lnTo>
                  <a:lnTo>
                    <a:pt x="85689" y="43796"/>
                  </a:lnTo>
                  <a:lnTo>
                    <a:pt x="0" y="43796"/>
                  </a:lnTo>
                  <a:lnTo>
                    <a:pt x="0" y="81880"/>
                  </a:lnTo>
                  <a:lnTo>
                    <a:pt x="85689" y="81880"/>
                  </a:lnTo>
                  <a:lnTo>
                    <a:pt x="85689" y="1256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610" name="Google Shape;1610;p12"/>
          <p:cNvSpPr txBox="1"/>
          <p:nvPr>
            <p:ph type="title"/>
          </p:nvPr>
        </p:nvSpPr>
        <p:spPr>
          <a:xfrm>
            <a:off x="309053" y="188548"/>
            <a:ext cx="11303525" cy="48987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6. Skytap on Azure – On Prem + AVS to Skytap using Global Reach</a:t>
            </a:r>
            <a:endParaRPr/>
          </a:p>
        </p:txBody>
      </p:sp>
      <p:cxnSp>
        <p:nvCxnSpPr>
          <p:cNvPr id="1611" name="Google Shape;1611;p12"/>
          <p:cNvCxnSpPr/>
          <p:nvPr/>
        </p:nvCxnSpPr>
        <p:spPr>
          <a:xfrm>
            <a:off x="2163272" y="1616075"/>
            <a:ext cx="3807439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2" name="Google Shape;1612;p12"/>
          <p:cNvCxnSpPr>
            <a:stCxn id="1613" idx="1"/>
            <a:endCxn id="1604" idx="0"/>
          </p:cNvCxnSpPr>
          <p:nvPr/>
        </p:nvCxnSpPr>
        <p:spPr>
          <a:xfrm flipH="1" rot="10800000">
            <a:off x="5751545" y="2154718"/>
            <a:ext cx="14700" cy="926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4" name="Google Shape;1614;p12"/>
          <p:cNvCxnSpPr>
            <a:stCxn id="1598" idx="4"/>
            <a:endCxn id="1615" idx="9"/>
          </p:cNvCxnSpPr>
          <p:nvPr/>
        </p:nvCxnSpPr>
        <p:spPr>
          <a:xfrm flipH="1">
            <a:off x="5985890" y="3299880"/>
            <a:ext cx="2580000" cy="15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6" name="Google Shape;1616;p12"/>
          <p:cNvCxnSpPr>
            <a:stCxn id="1597" idx="0"/>
            <a:endCxn id="1617" idx="0"/>
          </p:cNvCxnSpPr>
          <p:nvPr/>
        </p:nvCxnSpPr>
        <p:spPr>
          <a:xfrm>
            <a:off x="8799183" y="3533239"/>
            <a:ext cx="7800" cy="1375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8" name="Google Shape;1618;p12"/>
          <p:cNvSpPr txBox="1"/>
          <p:nvPr/>
        </p:nvSpPr>
        <p:spPr>
          <a:xfrm>
            <a:off x="9027101" y="4874517"/>
            <a:ext cx="1756922" cy="479269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Skytap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9" name="Google Shape;1619;p12"/>
          <p:cNvSpPr/>
          <p:nvPr/>
        </p:nvSpPr>
        <p:spPr>
          <a:xfrm>
            <a:off x="8479761" y="4699967"/>
            <a:ext cx="2516527" cy="767681"/>
          </a:xfrm>
          <a:prstGeom prst="roundRect">
            <a:avLst>
              <a:gd fmla="val 16667" name="adj"/>
            </a:avLst>
          </a:prstGeom>
          <a:noFill/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4"/>
              <a:buFont typeface="Arial"/>
              <a:buNone/>
            </a:pPr>
            <a:r>
              <a:t/>
            </a:r>
            <a:endParaRPr b="0" i="0" sz="1764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20" name="Google Shape;1620;p12"/>
          <p:cNvSpPr/>
          <p:nvPr/>
        </p:nvSpPr>
        <p:spPr>
          <a:xfrm>
            <a:off x="4978888" y="4690364"/>
            <a:ext cx="1766912" cy="786886"/>
          </a:xfrm>
          <a:prstGeom prst="roundRect">
            <a:avLst>
              <a:gd fmla="val 16667" name="adj"/>
            </a:avLst>
          </a:prstGeom>
          <a:solidFill>
            <a:srgbClr val="B6F7EC"/>
          </a:solidFill>
          <a:ln cap="sq" cmpd="sng" w="19050">
            <a:solidFill>
              <a:schemeClr val="accent2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4"/>
              <a:buFont typeface="Arial"/>
              <a:buNone/>
            </a:pPr>
            <a:r>
              <a:t/>
            </a:r>
            <a:endParaRPr b="0" i="0" sz="1764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21" name="Google Shape;1621;p12"/>
          <p:cNvSpPr/>
          <p:nvPr/>
        </p:nvSpPr>
        <p:spPr>
          <a:xfrm>
            <a:off x="1670224" y="734264"/>
            <a:ext cx="4807117" cy="1567173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F486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43325" lIns="179150" spcFirstLastPara="1" rIns="179150" wrap="square" tIns="143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2"/>
              <a:buFont typeface="Arial"/>
              <a:buNone/>
            </a:pPr>
            <a:r>
              <a:t/>
            </a:r>
            <a:endParaRPr b="0" i="0" sz="2352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22" name="Google Shape;1622;p12"/>
          <p:cNvSpPr txBox="1"/>
          <p:nvPr/>
        </p:nvSpPr>
        <p:spPr>
          <a:xfrm>
            <a:off x="952187" y="2330352"/>
            <a:ext cx="1863143" cy="452153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5"/>
              <a:buFont typeface="Arial"/>
              <a:buNone/>
            </a:pPr>
            <a:r>
              <a:rPr b="1" i="0" lang="en-US" sz="1175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Datacenter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3" name="Google Shape;1623;p12"/>
          <p:cNvGrpSpPr/>
          <p:nvPr/>
        </p:nvGrpSpPr>
        <p:grpSpPr>
          <a:xfrm>
            <a:off x="3054843" y="1057827"/>
            <a:ext cx="1549593" cy="467367"/>
            <a:chOff x="9635158" y="494787"/>
            <a:chExt cx="1581302" cy="476931"/>
          </a:xfrm>
        </p:grpSpPr>
        <p:sp>
          <p:nvSpPr>
            <p:cNvPr id="1624" name="Google Shape;1624;p12"/>
            <p:cNvSpPr/>
            <p:nvPr/>
          </p:nvSpPr>
          <p:spPr>
            <a:xfrm>
              <a:off x="9635158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25" name="Google Shape;1625;p12"/>
            <p:cNvSpPr/>
            <p:nvPr/>
          </p:nvSpPr>
          <p:spPr>
            <a:xfrm>
              <a:off x="9664966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26" name="Google Shape;1626;p12"/>
            <p:cNvSpPr/>
            <p:nvPr/>
          </p:nvSpPr>
          <p:spPr>
            <a:xfrm>
              <a:off x="9664966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27" name="Google Shape;1627;p12"/>
            <p:cNvSpPr/>
            <p:nvPr/>
          </p:nvSpPr>
          <p:spPr>
            <a:xfrm>
              <a:off x="9664966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28" name="Google Shape;1628;p12"/>
            <p:cNvSpPr/>
            <p:nvPr/>
          </p:nvSpPr>
          <p:spPr>
            <a:xfrm>
              <a:off x="9903725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29" name="Google Shape;1629;p12"/>
            <p:cNvSpPr/>
            <p:nvPr/>
          </p:nvSpPr>
          <p:spPr>
            <a:xfrm>
              <a:off x="9933533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0" name="Google Shape;1630;p12"/>
            <p:cNvSpPr/>
            <p:nvPr/>
          </p:nvSpPr>
          <p:spPr>
            <a:xfrm>
              <a:off x="9933533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1" name="Google Shape;1631;p12"/>
            <p:cNvSpPr/>
            <p:nvPr/>
          </p:nvSpPr>
          <p:spPr>
            <a:xfrm>
              <a:off x="9933533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2" name="Google Shape;1632;p12"/>
            <p:cNvSpPr/>
            <p:nvPr/>
          </p:nvSpPr>
          <p:spPr>
            <a:xfrm>
              <a:off x="10172292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3" name="Google Shape;1633;p12"/>
            <p:cNvSpPr/>
            <p:nvPr/>
          </p:nvSpPr>
          <p:spPr>
            <a:xfrm>
              <a:off x="10202100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4" name="Google Shape;1634;p12"/>
            <p:cNvSpPr/>
            <p:nvPr/>
          </p:nvSpPr>
          <p:spPr>
            <a:xfrm>
              <a:off x="10202100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5" name="Google Shape;1635;p12"/>
            <p:cNvSpPr/>
            <p:nvPr/>
          </p:nvSpPr>
          <p:spPr>
            <a:xfrm>
              <a:off x="10202100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6" name="Google Shape;1636;p12"/>
            <p:cNvSpPr/>
            <p:nvPr/>
          </p:nvSpPr>
          <p:spPr>
            <a:xfrm>
              <a:off x="10440859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7" name="Google Shape;1637;p12"/>
            <p:cNvSpPr/>
            <p:nvPr/>
          </p:nvSpPr>
          <p:spPr>
            <a:xfrm>
              <a:off x="10470667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8" name="Google Shape;1638;p12"/>
            <p:cNvSpPr/>
            <p:nvPr/>
          </p:nvSpPr>
          <p:spPr>
            <a:xfrm>
              <a:off x="10470667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9" name="Google Shape;1639;p12"/>
            <p:cNvSpPr/>
            <p:nvPr/>
          </p:nvSpPr>
          <p:spPr>
            <a:xfrm>
              <a:off x="10470667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0" name="Google Shape;1640;p12"/>
            <p:cNvSpPr/>
            <p:nvPr/>
          </p:nvSpPr>
          <p:spPr>
            <a:xfrm>
              <a:off x="10709426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1" name="Google Shape;1641;p12"/>
            <p:cNvSpPr/>
            <p:nvPr/>
          </p:nvSpPr>
          <p:spPr>
            <a:xfrm>
              <a:off x="10739234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2" name="Google Shape;1642;p12"/>
            <p:cNvSpPr/>
            <p:nvPr/>
          </p:nvSpPr>
          <p:spPr>
            <a:xfrm>
              <a:off x="10739234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3" name="Google Shape;1643;p12"/>
            <p:cNvSpPr/>
            <p:nvPr/>
          </p:nvSpPr>
          <p:spPr>
            <a:xfrm>
              <a:off x="10739234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4" name="Google Shape;1644;p12"/>
            <p:cNvSpPr/>
            <p:nvPr/>
          </p:nvSpPr>
          <p:spPr>
            <a:xfrm>
              <a:off x="10977994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5" name="Google Shape;1645;p12"/>
            <p:cNvSpPr/>
            <p:nvPr/>
          </p:nvSpPr>
          <p:spPr>
            <a:xfrm>
              <a:off x="11007802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6" name="Google Shape;1646;p12"/>
            <p:cNvSpPr/>
            <p:nvPr/>
          </p:nvSpPr>
          <p:spPr>
            <a:xfrm>
              <a:off x="11007802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7" name="Google Shape;1647;p12"/>
            <p:cNvSpPr/>
            <p:nvPr/>
          </p:nvSpPr>
          <p:spPr>
            <a:xfrm>
              <a:off x="11007802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648" name="Google Shape;1648;p12"/>
          <p:cNvSpPr txBox="1"/>
          <p:nvPr/>
        </p:nvSpPr>
        <p:spPr>
          <a:xfrm>
            <a:off x="9004522" y="2990550"/>
            <a:ext cx="1938871" cy="610956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Microsoft Dedicated Enterprise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Edge routers (D-MSEE)</a:t>
            </a:r>
            <a:endParaRPr b="0" i="0" sz="883" u="none" cap="none" strike="noStrike">
              <a:solidFill>
                <a:srgbClr val="3C3C4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49" name="Google Shape;1649;p12"/>
          <p:cNvSpPr txBox="1"/>
          <p:nvPr/>
        </p:nvSpPr>
        <p:spPr>
          <a:xfrm>
            <a:off x="4659576" y="1620341"/>
            <a:ext cx="978923" cy="610956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Edge Router</a:t>
            </a:r>
            <a:endParaRPr b="0" i="0" sz="883" u="none" cap="none" strike="noStrike">
              <a:solidFill>
                <a:srgbClr val="3C3C4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50" name="Google Shape;1650;p12"/>
          <p:cNvSpPr txBox="1"/>
          <p:nvPr/>
        </p:nvSpPr>
        <p:spPr>
          <a:xfrm>
            <a:off x="4893188" y="4777903"/>
            <a:ext cx="1969990" cy="617819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Dedicated</a:t>
            </a:r>
            <a:br>
              <a:rPr b="0" i="0" lang="en-US" sz="1371" u="none" cap="none" strike="noStrike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1" i="0" lang="en-US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SoA, AVS, etc</a:t>
            </a:r>
            <a:endParaRPr b="1" i="0" sz="1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1" name="Google Shape;1651;p12"/>
          <p:cNvSpPr txBox="1"/>
          <p:nvPr/>
        </p:nvSpPr>
        <p:spPr>
          <a:xfrm>
            <a:off x="4258782" y="3033336"/>
            <a:ext cx="1766911" cy="610956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Microsoft Enterprise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Edge routers (MSEE)</a:t>
            </a:r>
            <a:endParaRPr b="0" i="0" sz="883" u="none" cap="none" strike="noStrike">
              <a:solidFill>
                <a:srgbClr val="3C3C4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52" name="Google Shape;1652;p12"/>
          <p:cNvSpPr txBox="1"/>
          <p:nvPr/>
        </p:nvSpPr>
        <p:spPr>
          <a:xfrm>
            <a:off x="4560463" y="2757934"/>
            <a:ext cx="1307698" cy="578019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Express Route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Global Reach</a:t>
            </a:r>
            <a:endParaRPr b="1" i="0" sz="1067" u="none" cap="none" strike="noStrike">
              <a:solidFill>
                <a:schemeClr val="accen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653" name="Google Shape;165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397" y="2506001"/>
            <a:ext cx="767985" cy="34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54" name="Google Shape;1654;p12"/>
          <p:cNvSpPr txBox="1"/>
          <p:nvPr/>
        </p:nvSpPr>
        <p:spPr>
          <a:xfrm>
            <a:off x="6630692" y="4997736"/>
            <a:ext cx="1888779" cy="773359"/>
          </a:xfrm>
          <a:prstGeom prst="rect">
            <a:avLst/>
          </a:prstGeom>
          <a:noFill/>
          <a:ln>
            <a:noFill/>
          </a:ln>
        </p:spPr>
        <p:txBody>
          <a:bodyPr anchorCtr="0" anchor="t" bIns="194950" lIns="243700" spcFirstLastPara="1" rIns="243700" wrap="square" tIns="1949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Subscription(s)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5" name="Google Shape;165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7630367" y="4715503"/>
            <a:ext cx="430257" cy="430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6" name="Google Shape;1656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49215" y="4622746"/>
            <a:ext cx="452914" cy="452914"/>
          </a:xfrm>
          <a:prstGeom prst="rect">
            <a:avLst/>
          </a:prstGeom>
          <a:noFill/>
          <a:ln>
            <a:noFill/>
          </a:ln>
        </p:spPr>
      </p:pic>
      <p:sp>
        <p:nvSpPr>
          <p:cNvPr id="1657" name="Google Shape;1657;p12" title="Icon of a cloud"/>
          <p:cNvSpPr/>
          <p:nvPr/>
        </p:nvSpPr>
        <p:spPr>
          <a:xfrm>
            <a:off x="4315110" y="1684393"/>
            <a:ext cx="7339489" cy="4759959"/>
          </a:xfrm>
          <a:custGeom>
            <a:rect b="b" l="l" r="r" t="t"/>
            <a:pathLst>
              <a:path extrusionOk="0" h="422" w="771">
                <a:moveTo>
                  <a:pt x="384" y="0"/>
                </a:moveTo>
                <a:cubicBezTo>
                  <a:pt x="458" y="0"/>
                  <a:pt x="522" y="46"/>
                  <a:pt x="549" y="110"/>
                </a:cubicBezTo>
                <a:cubicBezTo>
                  <a:pt x="551" y="115"/>
                  <a:pt x="551" y="115"/>
                  <a:pt x="551" y="115"/>
                </a:cubicBezTo>
                <a:cubicBezTo>
                  <a:pt x="565" y="110"/>
                  <a:pt x="565" y="110"/>
                  <a:pt x="565" y="110"/>
                </a:cubicBezTo>
                <a:cubicBezTo>
                  <a:pt x="580" y="105"/>
                  <a:pt x="596" y="103"/>
                  <a:pt x="612" y="103"/>
                </a:cubicBezTo>
                <a:cubicBezTo>
                  <a:pt x="700" y="103"/>
                  <a:pt x="771" y="174"/>
                  <a:pt x="771" y="262"/>
                </a:cubicBezTo>
                <a:cubicBezTo>
                  <a:pt x="771" y="344"/>
                  <a:pt x="708" y="412"/>
                  <a:pt x="628" y="420"/>
                </a:cubicBezTo>
                <a:cubicBezTo>
                  <a:pt x="616" y="421"/>
                  <a:pt x="616" y="421"/>
                  <a:pt x="616" y="421"/>
                </a:cubicBezTo>
                <a:cubicBezTo>
                  <a:pt x="610" y="421"/>
                  <a:pt x="610" y="421"/>
                  <a:pt x="610" y="421"/>
                </a:cubicBezTo>
                <a:cubicBezTo>
                  <a:pt x="98" y="421"/>
                  <a:pt x="98" y="421"/>
                  <a:pt x="98" y="421"/>
                </a:cubicBezTo>
                <a:cubicBezTo>
                  <a:pt x="91" y="422"/>
                  <a:pt x="91" y="422"/>
                  <a:pt x="91" y="422"/>
                </a:cubicBezTo>
                <a:cubicBezTo>
                  <a:pt x="85" y="421"/>
                  <a:pt x="79" y="420"/>
                  <a:pt x="74" y="419"/>
                </a:cubicBezTo>
                <a:cubicBezTo>
                  <a:pt x="27" y="406"/>
                  <a:pt x="0" y="359"/>
                  <a:pt x="12" y="312"/>
                </a:cubicBezTo>
                <a:cubicBezTo>
                  <a:pt x="23" y="271"/>
                  <a:pt x="61" y="245"/>
                  <a:pt x="101" y="247"/>
                </a:cubicBezTo>
                <a:cubicBezTo>
                  <a:pt x="108" y="249"/>
                  <a:pt x="108" y="249"/>
                  <a:pt x="108" y="249"/>
                </a:cubicBezTo>
                <a:cubicBezTo>
                  <a:pt x="106" y="238"/>
                  <a:pt x="106" y="238"/>
                  <a:pt x="106" y="238"/>
                </a:cubicBezTo>
                <a:cubicBezTo>
                  <a:pt x="105" y="218"/>
                  <a:pt x="109" y="198"/>
                  <a:pt x="119" y="179"/>
                </a:cubicBezTo>
                <a:cubicBezTo>
                  <a:pt x="137" y="148"/>
                  <a:pt x="168" y="130"/>
                  <a:pt x="201" y="128"/>
                </a:cubicBezTo>
                <a:cubicBezTo>
                  <a:pt x="213" y="128"/>
                  <a:pt x="213" y="128"/>
                  <a:pt x="213" y="128"/>
                </a:cubicBezTo>
                <a:cubicBezTo>
                  <a:pt x="213" y="127"/>
                  <a:pt x="213" y="127"/>
                  <a:pt x="213" y="127"/>
                </a:cubicBezTo>
                <a:cubicBezTo>
                  <a:pt x="236" y="53"/>
                  <a:pt x="304" y="0"/>
                  <a:pt x="384" y="0"/>
                </a:cubicBezTo>
                <a:close/>
              </a:path>
            </a:pathLst>
          </a:custGeom>
          <a:noFill/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4"/>
              <a:buFont typeface="Arial"/>
              <a:buNone/>
            </a:pPr>
            <a:r>
              <a:t/>
            </a:r>
            <a:endParaRPr b="0" i="0" sz="1764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58" name="Google Shape;1658;p12"/>
          <p:cNvSpPr/>
          <p:nvPr/>
        </p:nvSpPr>
        <p:spPr>
          <a:xfrm>
            <a:off x="8592753" y="6197983"/>
            <a:ext cx="1664746" cy="36584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2"/>
              <a:buFont typeface="Arial"/>
              <a:buNone/>
            </a:pPr>
            <a:r>
              <a:rPr b="0" i="0" lang="en-US" sz="1372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Region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drawing&#10;&#10;Description automatically generated" id="1659" name="Google Shape;1659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61799" y="1679763"/>
            <a:ext cx="1419103" cy="74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0" name="Google Shape;166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4666" y="2415417"/>
            <a:ext cx="691353" cy="3105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1" name="Google Shape;1661;p12"/>
          <p:cNvGrpSpPr/>
          <p:nvPr/>
        </p:nvGrpSpPr>
        <p:grpSpPr>
          <a:xfrm>
            <a:off x="5518261" y="3081118"/>
            <a:ext cx="467501" cy="466567"/>
            <a:chOff x="5532901" y="1907339"/>
            <a:chExt cx="467501" cy="466567"/>
          </a:xfrm>
        </p:grpSpPr>
        <p:sp>
          <p:nvSpPr>
            <p:cNvPr id="1615" name="Google Shape;1615;p12"/>
            <p:cNvSpPr/>
            <p:nvPr/>
          </p:nvSpPr>
          <p:spPr>
            <a:xfrm>
              <a:off x="5532901" y="1907339"/>
              <a:ext cx="467501" cy="466567"/>
            </a:xfrm>
            <a:custGeom>
              <a:rect b="b" l="l" r="r" t="t"/>
              <a:pathLst>
                <a:path extrusionOk="0" h="476047" w="477000">
                  <a:moveTo>
                    <a:pt x="238024" y="476048"/>
                  </a:moveTo>
                  <a:cubicBezTo>
                    <a:pt x="226599" y="476048"/>
                    <a:pt x="215174" y="471288"/>
                    <a:pt x="206605" y="462719"/>
                  </a:cubicBezTo>
                  <a:lnTo>
                    <a:pt x="13329" y="269443"/>
                  </a:lnTo>
                  <a:cubicBezTo>
                    <a:pt x="4760" y="260874"/>
                    <a:pt x="0" y="249449"/>
                    <a:pt x="0" y="238024"/>
                  </a:cubicBezTo>
                  <a:cubicBezTo>
                    <a:pt x="0" y="226599"/>
                    <a:pt x="4760" y="215174"/>
                    <a:pt x="13329" y="206605"/>
                  </a:cubicBezTo>
                  <a:lnTo>
                    <a:pt x="206605" y="13329"/>
                  </a:lnTo>
                  <a:cubicBezTo>
                    <a:pt x="215174" y="4760"/>
                    <a:pt x="226599" y="0"/>
                    <a:pt x="238024" y="0"/>
                  </a:cubicBezTo>
                  <a:cubicBezTo>
                    <a:pt x="249449" y="0"/>
                    <a:pt x="260874" y="4760"/>
                    <a:pt x="269443" y="13329"/>
                  </a:cubicBezTo>
                  <a:lnTo>
                    <a:pt x="463671" y="207557"/>
                  </a:lnTo>
                  <a:cubicBezTo>
                    <a:pt x="472240" y="216126"/>
                    <a:pt x="477000" y="226599"/>
                    <a:pt x="477000" y="238976"/>
                  </a:cubicBezTo>
                  <a:cubicBezTo>
                    <a:pt x="477000" y="250401"/>
                    <a:pt x="472240" y="261826"/>
                    <a:pt x="463671" y="270395"/>
                  </a:cubicBezTo>
                  <a:lnTo>
                    <a:pt x="269443" y="462719"/>
                  </a:lnTo>
                  <a:cubicBezTo>
                    <a:pt x="260874" y="471288"/>
                    <a:pt x="249449" y="476048"/>
                    <a:pt x="238024" y="476048"/>
                  </a:cubicBezTo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13" name="Google Shape;1613;p12"/>
            <p:cNvSpPr/>
            <p:nvPr/>
          </p:nvSpPr>
          <p:spPr>
            <a:xfrm>
              <a:off x="5532901" y="1907339"/>
              <a:ext cx="322865" cy="371388"/>
            </a:xfrm>
            <a:custGeom>
              <a:rect b="b" l="l" r="r" t="t"/>
              <a:pathLst>
                <a:path extrusionOk="0" h="378934" w="329425">
                  <a:moveTo>
                    <a:pt x="269443" y="13329"/>
                  </a:moveTo>
                  <a:cubicBezTo>
                    <a:pt x="260874" y="4760"/>
                    <a:pt x="249449" y="0"/>
                    <a:pt x="238024" y="0"/>
                  </a:cubicBezTo>
                  <a:cubicBezTo>
                    <a:pt x="226599" y="0"/>
                    <a:pt x="215174" y="4760"/>
                    <a:pt x="206605" y="13329"/>
                  </a:cubicBezTo>
                  <a:lnTo>
                    <a:pt x="13329" y="206605"/>
                  </a:lnTo>
                  <a:cubicBezTo>
                    <a:pt x="4760" y="215174"/>
                    <a:pt x="0" y="226599"/>
                    <a:pt x="0" y="238024"/>
                  </a:cubicBezTo>
                  <a:cubicBezTo>
                    <a:pt x="0" y="249449"/>
                    <a:pt x="4760" y="260874"/>
                    <a:pt x="13329" y="269443"/>
                  </a:cubicBezTo>
                  <a:lnTo>
                    <a:pt x="122820" y="378934"/>
                  </a:lnTo>
                  <a:lnTo>
                    <a:pt x="329425" y="73311"/>
                  </a:lnTo>
                  <a:lnTo>
                    <a:pt x="269443" y="13329"/>
                  </a:lnTo>
                  <a:close/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2" name="Google Shape;1662;p12"/>
            <p:cNvSpPr/>
            <p:nvPr/>
          </p:nvSpPr>
          <p:spPr>
            <a:xfrm>
              <a:off x="5704597" y="1948397"/>
              <a:ext cx="123173" cy="151167"/>
            </a:xfrm>
            <a:custGeom>
              <a:rect b="b" l="l" r="r" t="t"/>
              <a:pathLst>
                <a:path extrusionOk="0" h="154239" w="125676">
                  <a:moveTo>
                    <a:pt x="62838" y="0"/>
                  </a:moveTo>
                  <a:lnTo>
                    <a:pt x="0" y="62838"/>
                  </a:lnTo>
                  <a:lnTo>
                    <a:pt x="44749" y="62838"/>
                  </a:lnTo>
                  <a:lnTo>
                    <a:pt x="44749" y="154240"/>
                  </a:lnTo>
                  <a:lnTo>
                    <a:pt x="81880" y="154240"/>
                  </a:lnTo>
                  <a:lnTo>
                    <a:pt x="81880" y="62838"/>
                  </a:lnTo>
                  <a:lnTo>
                    <a:pt x="125677" y="628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3" name="Google Shape;1663;p12"/>
            <p:cNvSpPr/>
            <p:nvPr/>
          </p:nvSpPr>
          <p:spPr>
            <a:xfrm>
              <a:off x="5704597" y="2183547"/>
              <a:ext cx="123173" cy="149301"/>
            </a:xfrm>
            <a:custGeom>
              <a:rect b="b" l="l" r="r" t="t"/>
              <a:pathLst>
                <a:path extrusionOk="0" h="152335" w="125676">
                  <a:moveTo>
                    <a:pt x="62838" y="152335"/>
                  </a:moveTo>
                  <a:lnTo>
                    <a:pt x="125677" y="89497"/>
                  </a:lnTo>
                  <a:lnTo>
                    <a:pt x="80928" y="89497"/>
                  </a:lnTo>
                  <a:lnTo>
                    <a:pt x="80928" y="0"/>
                  </a:lnTo>
                  <a:lnTo>
                    <a:pt x="43796" y="0"/>
                  </a:lnTo>
                  <a:lnTo>
                    <a:pt x="43796" y="89497"/>
                  </a:lnTo>
                  <a:lnTo>
                    <a:pt x="0" y="894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4" name="Google Shape;1664;p12"/>
            <p:cNvSpPr/>
            <p:nvPr/>
          </p:nvSpPr>
          <p:spPr>
            <a:xfrm>
              <a:off x="5795111" y="2079035"/>
              <a:ext cx="144635" cy="123173"/>
            </a:xfrm>
            <a:custGeom>
              <a:rect b="b" l="l" r="r" t="t"/>
              <a:pathLst>
                <a:path extrusionOk="0" h="125676" w="147574">
                  <a:moveTo>
                    <a:pt x="0" y="62838"/>
                  </a:moveTo>
                  <a:lnTo>
                    <a:pt x="62838" y="125677"/>
                  </a:lnTo>
                  <a:lnTo>
                    <a:pt x="62838" y="81880"/>
                  </a:lnTo>
                  <a:lnTo>
                    <a:pt x="147575" y="81880"/>
                  </a:lnTo>
                  <a:lnTo>
                    <a:pt x="147575" y="43796"/>
                  </a:lnTo>
                  <a:lnTo>
                    <a:pt x="62838" y="43796"/>
                  </a:lnTo>
                  <a:lnTo>
                    <a:pt x="62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5" name="Google Shape;1665;p12"/>
            <p:cNvSpPr/>
            <p:nvPr/>
          </p:nvSpPr>
          <p:spPr>
            <a:xfrm>
              <a:off x="5592622" y="2079035"/>
              <a:ext cx="145568" cy="123173"/>
            </a:xfrm>
            <a:custGeom>
              <a:rect b="b" l="l" r="r" t="t"/>
              <a:pathLst>
                <a:path extrusionOk="0" h="125676" w="148526">
                  <a:moveTo>
                    <a:pt x="148527" y="62838"/>
                  </a:moveTo>
                  <a:lnTo>
                    <a:pt x="85689" y="0"/>
                  </a:lnTo>
                  <a:lnTo>
                    <a:pt x="85689" y="43796"/>
                  </a:lnTo>
                  <a:lnTo>
                    <a:pt x="0" y="43796"/>
                  </a:lnTo>
                  <a:lnTo>
                    <a:pt x="0" y="81880"/>
                  </a:lnTo>
                  <a:lnTo>
                    <a:pt x="85689" y="81880"/>
                  </a:lnTo>
                  <a:lnTo>
                    <a:pt x="85689" y="1256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pic>
        <p:nvPicPr>
          <p:cNvPr descr="A picture containing logo&#10;&#10;Description automatically generated" id="1617" name="Google Shape;1617;p12"/>
          <p:cNvPicPr preferRelativeResize="0"/>
          <p:nvPr/>
        </p:nvPicPr>
        <p:blipFill rotWithShape="1">
          <a:blip r:embed="rId7">
            <a:alphaModFix/>
          </a:blip>
          <a:srcRect b="17762" l="0" r="79603" t="0"/>
          <a:stretch/>
        </p:blipFill>
        <p:spPr>
          <a:xfrm>
            <a:off x="8596478" y="4909039"/>
            <a:ext cx="421009" cy="410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6" name="Google Shape;1666;p12"/>
          <p:cNvCxnSpPr/>
          <p:nvPr/>
        </p:nvCxnSpPr>
        <p:spPr>
          <a:xfrm rot="10800000">
            <a:off x="5993934" y="3185202"/>
            <a:ext cx="2502552" cy="0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dot"/>
            <a:round/>
            <a:headEnd len="med" w="med" type="triangle"/>
            <a:tailEnd len="med" w="med" type="triangle"/>
          </a:ln>
        </p:spPr>
      </p:cxnSp>
      <p:cxnSp>
        <p:nvCxnSpPr>
          <p:cNvPr id="1667" name="Google Shape;1667;p12"/>
          <p:cNvCxnSpPr/>
          <p:nvPr/>
        </p:nvCxnSpPr>
        <p:spPr>
          <a:xfrm>
            <a:off x="5933889" y="2094008"/>
            <a:ext cx="1" cy="1005840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dot"/>
            <a:round/>
            <a:headEnd len="med" w="med" type="triangle"/>
            <a:tailEnd len="med" w="med" type="triangle"/>
          </a:ln>
        </p:spPr>
      </p:cxnSp>
      <p:graphicFrame>
        <p:nvGraphicFramePr>
          <p:cNvPr id="1668" name="Google Shape;1668;p12"/>
          <p:cNvGraphicFramePr/>
          <p:nvPr/>
        </p:nvGraphicFramePr>
        <p:xfrm>
          <a:off x="6748755" y="7267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{D444383E-C948-4205-A81D-E32E99B6071C}</a:tableStyleId>
              </a:tblPr>
              <a:tblGrid>
                <a:gridCol w="3170075"/>
                <a:gridCol w="1225200"/>
                <a:gridCol w="1017950"/>
              </a:tblGrid>
              <a:tr h="21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Scenario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Skytap Integrated 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ExR Circuit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Customer 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ExR Circuit 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</a:tr>
              <a:tr h="155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  <a:t>6. Skytap SDN &lt;-&gt; Az Dedicated + On-Prem: </a:t>
                      </a:r>
                      <a:b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</a:br>
                      <a: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  <a:t>Same Region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45700" marB="457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  <a:t>X</a:t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</a:tr>
            </a:tbl>
          </a:graphicData>
        </a:graphic>
      </p:graphicFrame>
      <p:cxnSp>
        <p:nvCxnSpPr>
          <p:cNvPr id="1669" name="Google Shape;1669;p12"/>
          <p:cNvCxnSpPr/>
          <p:nvPr/>
        </p:nvCxnSpPr>
        <p:spPr>
          <a:xfrm>
            <a:off x="8689793" y="3533163"/>
            <a:ext cx="0" cy="1375876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dot"/>
            <a:round/>
            <a:headEnd len="med" w="med" type="triangle"/>
            <a:tailEnd len="med" w="med" type="triangle"/>
          </a:ln>
        </p:spPr>
      </p:cxnSp>
      <p:cxnSp>
        <p:nvCxnSpPr>
          <p:cNvPr id="1670" name="Google Shape;1670;p12"/>
          <p:cNvCxnSpPr/>
          <p:nvPr/>
        </p:nvCxnSpPr>
        <p:spPr>
          <a:xfrm rot="10800000">
            <a:off x="5751546" y="3592583"/>
            <a:ext cx="0" cy="754099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1" name="Google Shape;1671;p12"/>
          <p:cNvCxnSpPr/>
          <p:nvPr/>
        </p:nvCxnSpPr>
        <p:spPr>
          <a:xfrm>
            <a:off x="5985762" y="3542392"/>
            <a:ext cx="0" cy="830912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dot"/>
            <a:round/>
            <a:headEnd len="med" w="med" type="triangle"/>
            <a:tailEnd len="med" w="med" type="triangle"/>
          </a:ln>
        </p:spPr>
      </p:cxnSp>
      <p:grpSp>
        <p:nvGrpSpPr>
          <p:cNvPr id="1672" name="Google Shape;1672;p12"/>
          <p:cNvGrpSpPr/>
          <p:nvPr/>
        </p:nvGrpSpPr>
        <p:grpSpPr>
          <a:xfrm>
            <a:off x="5526433" y="4394120"/>
            <a:ext cx="467501" cy="466567"/>
            <a:chOff x="5532901" y="1907339"/>
            <a:chExt cx="467501" cy="466567"/>
          </a:xfrm>
        </p:grpSpPr>
        <p:sp>
          <p:nvSpPr>
            <p:cNvPr id="1673" name="Google Shape;1673;p12"/>
            <p:cNvSpPr/>
            <p:nvPr/>
          </p:nvSpPr>
          <p:spPr>
            <a:xfrm>
              <a:off x="5532901" y="1907339"/>
              <a:ext cx="467501" cy="466567"/>
            </a:xfrm>
            <a:custGeom>
              <a:rect b="b" l="l" r="r" t="t"/>
              <a:pathLst>
                <a:path extrusionOk="0" h="476047" w="477000">
                  <a:moveTo>
                    <a:pt x="238024" y="476048"/>
                  </a:moveTo>
                  <a:cubicBezTo>
                    <a:pt x="226599" y="476048"/>
                    <a:pt x="215174" y="471288"/>
                    <a:pt x="206605" y="462719"/>
                  </a:cubicBezTo>
                  <a:lnTo>
                    <a:pt x="13329" y="269443"/>
                  </a:lnTo>
                  <a:cubicBezTo>
                    <a:pt x="4760" y="260874"/>
                    <a:pt x="0" y="249449"/>
                    <a:pt x="0" y="238024"/>
                  </a:cubicBezTo>
                  <a:cubicBezTo>
                    <a:pt x="0" y="226599"/>
                    <a:pt x="4760" y="215174"/>
                    <a:pt x="13329" y="206605"/>
                  </a:cubicBezTo>
                  <a:lnTo>
                    <a:pt x="206605" y="13329"/>
                  </a:lnTo>
                  <a:cubicBezTo>
                    <a:pt x="215174" y="4760"/>
                    <a:pt x="226599" y="0"/>
                    <a:pt x="238024" y="0"/>
                  </a:cubicBezTo>
                  <a:cubicBezTo>
                    <a:pt x="249449" y="0"/>
                    <a:pt x="260874" y="4760"/>
                    <a:pt x="269443" y="13329"/>
                  </a:cubicBezTo>
                  <a:lnTo>
                    <a:pt x="463671" y="207557"/>
                  </a:lnTo>
                  <a:cubicBezTo>
                    <a:pt x="472240" y="216126"/>
                    <a:pt x="477000" y="226599"/>
                    <a:pt x="477000" y="238976"/>
                  </a:cubicBezTo>
                  <a:cubicBezTo>
                    <a:pt x="477000" y="250401"/>
                    <a:pt x="472240" y="261826"/>
                    <a:pt x="463671" y="270395"/>
                  </a:cubicBezTo>
                  <a:lnTo>
                    <a:pt x="269443" y="462719"/>
                  </a:lnTo>
                  <a:cubicBezTo>
                    <a:pt x="260874" y="471288"/>
                    <a:pt x="249449" y="476048"/>
                    <a:pt x="238024" y="476048"/>
                  </a:cubicBezTo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74" name="Google Shape;1674;p12"/>
            <p:cNvSpPr/>
            <p:nvPr/>
          </p:nvSpPr>
          <p:spPr>
            <a:xfrm>
              <a:off x="5532901" y="1907339"/>
              <a:ext cx="322865" cy="371388"/>
            </a:xfrm>
            <a:custGeom>
              <a:rect b="b" l="l" r="r" t="t"/>
              <a:pathLst>
                <a:path extrusionOk="0" h="378934" w="329425">
                  <a:moveTo>
                    <a:pt x="269443" y="13329"/>
                  </a:moveTo>
                  <a:cubicBezTo>
                    <a:pt x="260874" y="4760"/>
                    <a:pt x="249449" y="0"/>
                    <a:pt x="238024" y="0"/>
                  </a:cubicBezTo>
                  <a:cubicBezTo>
                    <a:pt x="226599" y="0"/>
                    <a:pt x="215174" y="4760"/>
                    <a:pt x="206605" y="13329"/>
                  </a:cubicBezTo>
                  <a:lnTo>
                    <a:pt x="13329" y="206605"/>
                  </a:lnTo>
                  <a:cubicBezTo>
                    <a:pt x="4760" y="215174"/>
                    <a:pt x="0" y="226599"/>
                    <a:pt x="0" y="238024"/>
                  </a:cubicBezTo>
                  <a:cubicBezTo>
                    <a:pt x="0" y="249449"/>
                    <a:pt x="4760" y="260874"/>
                    <a:pt x="13329" y="269443"/>
                  </a:cubicBezTo>
                  <a:lnTo>
                    <a:pt x="122820" y="378934"/>
                  </a:lnTo>
                  <a:lnTo>
                    <a:pt x="329425" y="73311"/>
                  </a:lnTo>
                  <a:lnTo>
                    <a:pt x="269443" y="13329"/>
                  </a:lnTo>
                  <a:close/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75" name="Google Shape;1675;p12"/>
            <p:cNvSpPr/>
            <p:nvPr/>
          </p:nvSpPr>
          <p:spPr>
            <a:xfrm>
              <a:off x="5704597" y="1948397"/>
              <a:ext cx="123173" cy="151167"/>
            </a:xfrm>
            <a:custGeom>
              <a:rect b="b" l="l" r="r" t="t"/>
              <a:pathLst>
                <a:path extrusionOk="0" h="154239" w="125676">
                  <a:moveTo>
                    <a:pt x="62838" y="0"/>
                  </a:moveTo>
                  <a:lnTo>
                    <a:pt x="0" y="62838"/>
                  </a:lnTo>
                  <a:lnTo>
                    <a:pt x="44749" y="62838"/>
                  </a:lnTo>
                  <a:lnTo>
                    <a:pt x="44749" y="154240"/>
                  </a:lnTo>
                  <a:lnTo>
                    <a:pt x="81880" y="154240"/>
                  </a:lnTo>
                  <a:lnTo>
                    <a:pt x="81880" y="62838"/>
                  </a:lnTo>
                  <a:lnTo>
                    <a:pt x="125677" y="628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76" name="Google Shape;1676;p12"/>
            <p:cNvSpPr/>
            <p:nvPr/>
          </p:nvSpPr>
          <p:spPr>
            <a:xfrm>
              <a:off x="5704597" y="2183547"/>
              <a:ext cx="123173" cy="149301"/>
            </a:xfrm>
            <a:custGeom>
              <a:rect b="b" l="l" r="r" t="t"/>
              <a:pathLst>
                <a:path extrusionOk="0" h="152335" w="125676">
                  <a:moveTo>
                    <a:pt x="62838" y="152335"/>
                  </a:moveTo>
                  <a:lnTo>
                    <a:pt x="125677" y="89497"/>
                  </a:lnTo>
                  <a:lnTo>
                    <a:pt x="80928" y="89497"/>
                  </a:lnTo>
                  <a:lnTo>
                    <a:pt x="80928" y="0"/>
                  </a:lnTo>
                  <a:lnTo>
                    <a:pt x="43796" y="0"/>
                  </a:lnTo>
                  <a:lnTo>
                    <a:pt x="43796" y="89497"/>
                  </a:lnTo>
                  <a:lnTo>
                    <a:pt x="0" y="894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77" name="Google Shape;1677;p12"/>
            <p:cNvSpPr/>
            <p:nvPr/>
          </p:nvSpPr>
          <p:spPr>
            <a:xfrm>
              <a:off x="5795111" y="2079035"/>
              <a:ext cx="144635" cy="123173"/>
            </a:xfrm>
            <a:custGeom>
              <a:rect b="b" l="l" r="r" t="t"/>
              <a:pathLst>
                <a:path extrusionOk="0" h="125676" w="147574">
                  <a:moveTo>
                    <a:pt x="0" y="62838"/>
                  </a:moveTo>
                  <a:lnTo>
                    <a:pt x="62838" y="125677"/>
                  </a:lnTo>
                  <a:lnTo>
                    <a:pt x="62838" y="81880"/>
                  </a:lnTo>
                  <a:lnTo>
                    <a:pt x="147575" y="81880"/>
                  </a:lnTo>
                  <a:lnTo>
                    <a:pt x="147575" y="43796"/>
                  </a:lnTo>
                  <a:lnTo>
                    <a:pt x="62838" y="43796"/>
                  </a:lnTo>
                  <a:lnTo>
                    <a:pt x="62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78" name="Google Shape;1678;p12"/>
            <p:cNvSpPr/>
            <p:nvPr/>
          </p:nvSpPr>
          <p:spPr>
            <a:xfrm>
              <a:off x="5592622" y="2079035"/>
              <a:ext cx="145568" cy="123173"/>
            </a:xfrm>
            <a:custGeom>
              <a:rect b="b" l="l" r="r" t="t"/>
              <a:pathLst>
                <a:path extrusionOk="0" h="125676" w="148526">
                  <a:moveTo>
                    <a:pt x="148527" y="62838"/>
                  </a:moveTo>
                  <a:lnTo>
                    <a:pt x="85689" y="0"/>
                  </a:lnTo>
                  <a:lnTo>
                    <a:pt x="85689" y="43796"/>
                  </a:lnTo>
                  <a:lnTo>
                    <a:pt x="0" y="43796"/>
                  </a:lnTo>
                  <a:lnTo>
                    <a:pt x="0" y="81880"/>
                  </a:lnTo>
                  <a:lnTo>
                    <a:pt x="85689" y="81880"/>
                  </a:lnTo>
                  <a:lnTo>
                    <a:pt x="85689" y="1256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679" name="Google Shape;1679;p12"/>
          <p:cNvSpPr txBox="1"/>
          <p:nvPr/>
        </p:nvSpPr>
        <p:spPr>
          <a:xfrm>
            <a:off x="4330926" y="4385628"/>
            <a:ext cx="1409838" cy="610956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Microsoft Enterprise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Edge routers (MSEE)</a:t>
            </a:r>
            <a:endParaRPr b="0" i="0" sz="883" u="none" cap="none" strike="noStrike">
              <a:solidFill>
                <a:srgbClr val="3C3C4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80" name="Google Shape;1680;p12"/>
          <p:cNvSpPr txBox="1"/>
          <p:nvPr/>
        </p:nvSpPr>
        <p:spPr>
          <a:xfrm>
            <a:off x="4579682" y="3998602"/>
            <a:ext cx="1307698" cy="578019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Express Route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Global Reach</a:t>
            </a:r>
            <a:endParaRPr b="1" i="0" sz="1067" u="none" cap="none" strike="noStrike">
              <a:solidFill>
                <a:schemeClr val="accen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681" name="Google Shape;168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5616" y="3746669"/>
            <a:ext cx="767985" cy="344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82" name="Google Shape;1682;p12"/>
          <p:cNvGrpSpPr/>
          <p:nvPr/>
        </p:nvGrpSpPr>
        <p:grpSpPr>
          <a:xfrm>
            <a:off x="1583403" y="1646722"/>
            <a:ext cx="827097" cy="726215"/>
            <a:chOff x="7616519" y="4785178"/>
            <a:chExt cx="2484865" cy="1804729"/>
          </a:xfrm>
        </p:grpSpPr>
        <p:grpSp>
          <p:nvGrpSpPr>
            <p:cNvPr id="1683" name="Google Shape;1683;p12"/>
            <p:cNvGrpSpPr/>
            <p:nvPr/>
          </p:nvGrpSpPr>
          <p:grpSpPr>
            <a:xfrm>
              <a:off x="7616519" y="4785178"/>
              <a:ext cx="1804730" cy="1804729"/>
              <a:chOff x="5037519" y="5142545"/>
              <a:chExt cx="1219200" cy="1219200"/>
            </a:xfrm>
          </p:grpSpPr>
          <p:sp>
            <p:nvSpPr>
              <p:cNvPr id="1684" name="Google Shape;1684;p12"/>
              <p:cNvSpPr/>
              <p:nvPr/>
            </p:nvSpPr>
            <p:spPr>
              <a:xfrm>
                <a:off x="5037519" y="5142545"/>
                <a:ext cx="609600" cy="1219200"/>
              </a:xfrm>
              <a:custGeom>
                <a:rect b="b" l="l" r="r" t="t"/>
                <a:pathLst>
                  <a:path extrusionOk="0" h="1219200" w="609600">
                    <a:moveTo>
                      <a:pt x="0" y="0"/>
                    </a:moveTo>
                    <a:lnTo>
                      <a:pt x="609600" y="0"/>
                    </a:lnTo>
                    <a:lnTo>
                      <a:pt x="609600" y="1219200"/>
                    </a:lnTo>
                    <a:lnTo>
                      <a:pt x="0" y="12192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grpSp>
            <p:nvGrpSpPr>
              <p:cNvPr id="1685" name="Google Shape;1685;p12"/>
              <p:cNvGrpSpPr/>
              <p:nvPr/>
            </p:nvGrpSpPr>
            <p:grpSpPr>
              <a:xfrm>
                <a:off x="5189919" y="5333045"/>
                <a:ext cx="1066800" cy="1028700"/>
                <a:chOff x="5189919" y="5333045"/>
                <a:chExt cx="1066800" cy="1028700"/>
              </a:xfrm>
            </p:grpSpPr>
            <p:sp>
              <p:nvSpPr>
                <p:cNvPr id="1686" name="Google Shape;1686;p12"/>
                <p:cNvSpPr/>
                <p:nvPr/>
              </p:nvSpPr>
              <p:spPr>
                <a:xfrm>
                  <a:off x="5647119" y="5752145"/>
                  <a:ext cx="609600" cy="609600"/>
                </a:xfrm>
                <a:custGeom>
                  <a:rect b="b" l="l" r="r" t="t"/>
                  <a:pathLst>
                    <a:path extrusionOk="0" h="609600" w="609600">
                      <a:moveTo>
                        <a:pt x="0" y="0"/>
                      </a:moveTo>
                      <a:lnTo>
                        <a:pt x="609600" y="0"/>
                      </a:lnTo>
                      <a:lnTo>
                        <a:pt x="609600" y="609600"/>
                      </a:lnTo>
                      <a:lnTo>
                        <a:pt x="0" y="6096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687" name="Google Shape;1687;p12"/>
                <p:cNvSpPr/>
                <p:nvPr/>
              </p:nvSpPr>
              <p:spPr>
                <a:xfrm>
                  <a:off x="5189919" y="5333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688" name="Google Shape;1688;p12"/>
                <p:cNvSpPr/>
                <p:nvPr/>
              </p:nvSpPr>
              <p:spPr>
                <a:xfrm>
                  <a:off x="5380419" y="5333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689" name="Google Shape;1689;p12"/>
                <p:cNvSpPr/>
                <p:nvPr/>
              </p:nvSpPr>
              <p:spPr>
                <a:xfrm>
                  <a:off x="5189919" y="5523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690" name="Google Shape;1690;p12"/>
                <p:cNvSpPr/>
                <p:nvPr/>
              </p:nvSpPr>
              <p:spPr>
                <a:xfrm>
                  <a:off x="5380419" y="5523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691" name="Google Shape;1691;p12"/>
                <p:cNvSpPr/>
                <p:nvPr/>
              </p:nvSpPr>
              <p:spPr>
                <a:xfrm>
                  <a:off x="5189919" y="5714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692" name="Google Shape;1692;p12"/>
                <p:cNvSpPr/>
                <p:nvPr/>
              </p:nvSpPr>
              <p:spPr>
                <a:xfrm>
                  <a:off x="5380419" y="5714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693" name="Google Shape;1693;p12"/>
                <p:cNvSpPr/>
                <p:nvPr/>
              </p:nvSpPr>
              <p:spPr>
                <a:xfrm>
                  <a:off x="51899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694" name="Google Shape;1694;p12"/>
                <p:cNvSpPr/>
                <p:nvPr/>
              </p:nvSpPr>
              <p:spPr>
                <a:xfrm>
                  <a:off x="53804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  <p:grpSp>
            <p:nvGrpSpPr>
              <p:cNvPr id="1695" name="Google Shape;1695;p12"/>
              <p:cNvGrpSpPr/>
              <p:nvPr/>
            </p:nvGrpSpPr>
            <p:grpSpPr>
              <a:xfrm>
                <a:off x="5799519" y="5904545"/>
                <a:ext cx="304800" cy="457200"/>
                <a:chOff x="5799519" y="5904545"/>
                <a:chExt cx="304800" cy="457200"/>
              </a:xfrm>
            </p:grpSpPr>
            <p:sp>
              <p:nvSpPr>
                <p:cNvPr id="1696" name="Google Shape;1696;p12"/>
                <p:cNvSpPr/>
                <p:nvPr/>
              </p:nvSpPr>
              <p:spPr>
                <a:xfrm>
                  <a:off x="5875719" y="6209345"/>
                  <a:ext cx="152400" cy="152400"/>
                </a:xfrm>
                <a:custGeom>
                  <a:rect b="b" l="l" r="r" t="t"/>
                  <a:pathLst>
                    <a:path extrusionOk="0" h="152400" w="152400">
                      <a:moveTo>
                        <a:pt x="0" y="0"/>
                      </a:moveTo>
                      <a:lnTo>
                        <a:pt x="152400" y="0"/>
                      </a:lnTo>
                      <a:lnTo>
                        <a:pt x="152400" y="152400"/>
                      </a:lnTo>
                      <a:lnTo>
                        <a:pt x="0" y="152400"/>
                      </a:lnTo>
                      <a:close/>
                    </a:path>
                  </a:pathLst>
                </a:custGeom>
                <a:solidFill>
                  <a:srgbClr val="F7F7F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697" name="Google Shape;1697;p12"/>
                <p:cNvSpPr/>
                <p:nvPr/>
              </p:nvSpPr>
              <p:spPr>
                <a:xfrm>
                  <a:off x="57995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rgbClr val="72EDD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698" name="Google Shape;1698;p12"/>
                <p:cNvSpPr/>
                <p:nvPr/>
              </p:nvSpPr>
              <p:spPr>
                <a:xfrm>
                  <a:off x="59900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rgbClr val="72EDD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</p:grpSp>
        <p:grpSp>
          <p:nvGrpSpPr>
            <p:cNvPr id="1699" name="Google Shape;1699;p12"/>
            <p:cNvGrpSpPr/>
            <p:nvPr/>
          </p:nvGrpSpPr>
          <p:grpSpPr>
            <a:xfrm>
              <a:off x="9503556" y="5974957"/>
              <a:ext cx="597828" cy="597829"/>
              <a:chOff x="5608637" y="2887662"/>
              <a:chExt cx="1219200" cy="1219200"/>
            </a:xfrm>
          </p:grpSpPr>
          <p:sp>
            <p:nvSpPr>
              <p:cNvPr id="1700" name="Google Shape;1700;p12"/>
              <p:cNvSpPr/>
              <p:nvPr/>
            </p:nvSpPr>
            <p:spPr>
              <a:xfrm>
                <a:off x="5608637" y="3649662"/>
                <a:ext cx="1219200" cy="457200"/>
              </a:xfrm>
              <a:custGeom>
                <a:rect b="b" l="l" r="r" t="t"/>
                <a:pathLst>
                  <a:path extrusionOk="0" h="457200" w="1219200">
                    <a:moveTo>
                      <a:pt x="0" y="0"/>
                    </a:moveTo>
                    <a:lnTo>
                      <a:pt x="1219200" y="0"/>
                    </a:lnTo>
                    <a:lnTo>
                      <a:pt x="1219200" y="457200"/>
                    </a:lnTo>
                    <a:lnTo>
                      <a:pt x="0" y="4572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701" name="Google Shape;1701;p12"/>
              <p:cNvSpPr/>
              <p:nvPr/>
            </p:nvSpPr>
            <p:spPr>
              <a:xfrm>
                <a:off x="5761037" y="2887662"/>
                <a:ext cx="304800" cy="304800"/>
              </a:xfrm>
              <a:custGeom>
                <a:rect b="b" l="l" r="r" t="t"/>
                <a:pathLst>
                  <a:path extrusionOk="0" h="304800" w="304800">
                    <a:moveTo>
                      <a:pt x="304800" y="152400"/>
                    </a:moveTo>
                    <a:cubicBezTo>
                      <a:pt x="304800" y="236568"/>
                      <a:pt x="236568" y="304800"/>
                      <a:pt x="152400" y="304800"/>
                    </a:cubicBezTo>
                    <a:cubicBezTo>
                      <a:pt x="68232" y="304800"/>
                      <a:pt x="0" y="236568"/>
                      <a:pt x="0" y="152400"/>
                    </a:cubicBezTo>
                    <a:cubicBezTo>
                      <a:pt x="0" y="68232"/>
                      <a:pt x="68232" y="0"/>
                      <a:pt x="152400" y="0"/>
                    </a:cubicBezTo>
                    <a:cubicBezTo>
                      <a:pt x="236568" y="0"/>
                      <a:pt x="304800" y="68232"/>
                      <a:pt x="304800" y="1524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702" name="Google Shape;1702;p12"/>
              <p:cNvSpPr/>
              <p:nvPr/>
            </p:nvSpPr>
            <p:spPr>
              <a:xfrm>
                <a:off x="5608637" y="3268662"/>
                <a:ext cx="609600" cy="304800"/>
              </a:xfrm>
              <a:custGeom>
                <a:rect b="b" l="l" r="r" t="t"/>
                <a:pathLst>
                  <a:path extrusionOk="0" h="304800" w="609600">
                    <a:moveTo>
                      <a:pt x="0" y="304800"/>
                    </a:moveTo>
                    <a:cubicBezTo>
                      <a:pt x="0" y="136208"/>
                      <a:pt x="136208" y="0"/>
                      <a:pt x="304800" y="0"/>
                    </a:cubicBezTo>
                    <a:cubicBezTo>
                      <a:pt x="473393" y="0"/>
                      <a:pt x="609600" y="136208"/>
                      <a:pt x="609600" y="304800"/>
                    </a:cubicBezTo>
                    <a:lnTo>
                      <a:pt x="0" y="3048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703" name="Google Shape;1703;p12"/>
              <p:cNvSpPr/>
              <p:nvPr/>
            </p:nvSpPr>
            <p:spPr>
              <a:xfrm>
                <a:off x="6294437" y="3459162"/>
                <a:ext cx="533400" cy="114300"/>
              </a:xfrm>
              <a:custGeom>
                <a:rect b="b" l="l" r="r" t="t"/>
                <a:pathLst>
                  <a:path extrusionOk="0" h="114300" w="533400">
                    <a:moveTo>
                      <a:pt x="0" y="0"/>
                    </a:moveTo>
                    <a:lnTo>
                      <a:pt x="533400" y="0"/>
                    </a:lnTo>
                    <a:lnTo>
                      <a:pt x="533400" y="114300"/>
                    </a:lnTo>
                    <a:lnTo>
                      <a:pt x="0" y="1143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p13"/>
          <p:cNvSpPr/>
          <p:nvPr/>
        </p:nvSpPr>
        <p:spPr>
          <a:xfrm>
            <a:off x="1352927" y="4610578"/>
            <a:ext cx="1935595" cy="786886"/>
          </a:xfrm>
          <a:prstGeom prst="roundRect">
            <a:avLst>
              <a:gd fmla="val 16667" name="adj"/>
            </a:avLst>
          </a:prstGeom>
          <a:solidFill>
            <a:srgbClr val="E0F5F3"/>
          </a:solidFill>
          <a:ln cap="sq" cmpd="sng" w="1905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4"/>
              <a:buFont typeface="Arial"/>
              <a:buNone/>
            </a:pPr>
            <a:r>
              <a:t/>
            </a:r>
            <a:endParaRPr b="0" i="0" sz="1764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09" name="Google Shape;1709;p13"/>
          <p:cNvSpPr txBox="1"/>
          <p:nvPr/>
        </p:nvSpPr>
        <p:spPr>
          <a:xfrm>
            <a:off x="1358907" y="4747084"/>
            <a:ext cx="1719676" cy="617819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Dedicated</a:t>
            </a:r>
            <a:br>
              <a:rPr b="0" i="0" lang="en-US" sz="1371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1" i="0" lang="en-US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SoA, AVS, etc</a:t>
            </a:r>
            <a:endParaRPr b="1" i="0" sz="1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10" name="Google Shape;1710;p13"/>
          <p:cNvGraphicFramePr/>
          <p:nvPr/>
        </p:nvGraphicFramePr>
        <p:xfrm>
          <a:off x="6750050" y="7267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{D444383E-C948-4205-A81D-E32E99B6071C}</a:tableStyleId>
              </a:tblPr>
              <a:tblGrid>
                <a:gridCol w="3170075"/>
                <a:gridCol w="1225200"/>
                <a:gridCol w="1017950"/>
              </a:tblGrid>
              <a:tr h="21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Scenario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Skytap Integrated 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ExR Circuit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Customer 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ExR Circuit 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</a:tr>
              <a:tr h="21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  <a:t>7. Skytap SDN &lt;-&gt; Az Dedicated + On-Prem: </a:t>
                      </a:r>
                      <a:b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</a:br>
                      <a: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  <a:t>Different Region/</a:t>
                      </a:r>
                      <a:r>
                        <a:rPr b="1" lang="en-US" sz="900" u="none" cap="none" strike="noStrike">
                          <a:solidFill>
                            <a:schemeClr val="accent4"/>
                          </a:solidFill>
                        </a:rPr>
                        <a:t>Different</a:t>
                      </a:r>
                      <a: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  <a:t> Geopolitical Region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45700" marB="457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  <a:t>X</a:t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</a:tr>
            </a:tbl>
          </a:graphicData>
        </a:graphic>
      </p:graphicFrame>
      <p:grpSp>
        <p:nvGrpSpPr>
          <p:cNvPr id="1711" name="Google Shape;1711;p13"/>
          <p:cNvGrpSpPr/>
          <p:nvPr/>
        </p:nvGrpSpPr>
        <p:grpSpPr>
          <a:xfrm>
            <a:off x="8565890" y="3066596"/>
            <a:ext cx="467501" cy="466567"/>
            <a:chOff x="5532901" y="1907339"/>
            <a:chExt cx="467501" cy="466567"/>
          </a:xfrm>
        </p:grpSpPr>
        <p:sp>
          <p:nvSpPr>
            <p:cNvPr id="1712" name="Google Shape;1712;p13"/>
            <p:cNvSpPr/>
            <p:nvPr/>
          </p:nvSpPr>
          <p:spPr>
            <a:xfrm>
              <a:off x="5532901" y="1907339"/>
              <a:ext cx="467501" cy="466567"/>
            </a:xfrm>
            <a:custGeom>
              <a:rect b="b" l="l" r="r" t="t"/>
              <a:pathLst>
                <a:path extrusionOk="0" h="476047" w="477000">
                  <a:moveTo>
                    <a:pt x="238024" y="476048"/>
                  </a:moveTo>
                  <a:cubicBezTo>
                    <a:pt x="226599" y="476048"/>
                    <a:pt x="215174" y="471288"/>
                    <a:pt x="206605" y="462719"/>
                  </a:cubicBezTo>
                  <a:lnTo>
                    <a:pt x="13329" y="269443"/>
                  </a:lnTo>
                  <a:cubicBezTo>
                    <a:pt x="4760" y="260874"/>
                    <a:pt x="0" y="249449"/>
                    <a:pt x="0" y="238024"/>
                  </a:cubicBezTo>
                  <a:cubicBezTo>
                    <a:pt x="0" y="226599"/>
                    <a:pt x="4760" y="215174"/>
                    <a:pt x="13329" y="206605"/>
                  </a:cubicBezTo>
                  <a:lnTo>
                    <a:pt x="206605" y="13329"/>
                  </a:lnTo>
                  <a:cubicBezTo>
                    <a:pt x="215174" y="4760"/>
                    <a:pt x="226599" y="0"/>
                    <a:pt x="238024" y="0"/>
                  </a:cubicBezTo>
                  <a:cubicBezTo>
                    <a:pt x="249449" y="0"/>
                    <a:pt x="260874" y="4760"/>
                    <a:pt x="269443" y="13329"/>
                  </a:cubicBezTo>
                  <a:lnTo>
                    <a:pt x="463671" y="207557"/>
                  </a:lnTo>
                  <a:cubicBezTo>
                    <a:pt x="472240" y="216126"/>
                    <a:pt x="477000" y="226599"/>
                    <a:pt x="477000" y="238976"/>
                  </a:cubicBezTo>
                  <a:cubicBezTo>
                    <a:pt x="477000" y="250401"/>
                    <a:pt x="472240" y="261826"/>
                    <a:pt x="463671" y="270395"/>
                  </a:cubicBezTo>
                  <a:lnTo>
                    <a:pt x="269443" y="462719"/>
                  </a:lnTo>
                  <a:cubicBezTo>
                    <a:pt x="260874" y="471288"/>
                    <a:pt x="249449" y="476048"/>
                    <a:pt x="238024" y="476048"/>
                  </a:cubicBezTo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13" name="Google Shape;1713;p13"/>
            <p:cNvSpPr/>
            <p:nvPr/>
          </p:nvSpPr>
          <p:spPr>
            <a:xfrm>
              <a:off x="5532901" y="1907339"/>
              <a:ext cx="322865" cy="371388"/>
            </a:xfrm>
            <a:custGeom>
              <a:rect b="b" l="l" r="r" t="t"/>
              <a:pathLst>
                <a:path extrusionOk="0" h="378934" w="329425">
                  <a:moveTo>
                    <a:pt x="269443" y="13329"/>
                  </a:moveTo>
                  <a:cubicBezTo>
                    <a:pt x="260874" y="4760"/>
                    <a:pt x="249449" y="0"/>
                    <a:pt x="238024" y="0"/>
                  </a:cubicBezTo>
                  <a:cubicBezTo>
                    <a:pt x="226599" y="0"/>
                    <a:pt x="215174" y="4760"/>
                    <a:pt x="206605" y="13329"/>
                  </a:cubicBezTo>
                  <a:lnTo>
                    <a:pt x="13329" y="206605"/>
                  </a:lnTo>
                  <a:cubicBezTo>
                    <a:pt x="4760" y="215174"/>
                    <a:pt x="0" y="226599"/>
                    <a:pt x="0" y="238024"/>
                  </a:cubicBezTo>
                  <a:cubicBezTo>
                    <a:pt x="0" y="249449"/>
                    <a:pt x="4760" y="260874"/>
                    <a:pt x="13329" y="269443"/>
                  </a:cubicBezTo>
                  <a:lnTo>
                    <a:pt x="122820" y="378934"/>
                  </a:lnTo>
                  <a:lnTo>
                    <a:pt x="329425" y="73311"/>
                  </a:lnTo>
                  <a:lnTo>
                    <a:pt x="269443" y="13329"/>
                  </a:lnTo>
                  <a:close/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14" name="Google Shape;1714;p13"/>
            <p:cNvSpPr/>
            <p:nvPr/>
          </p:nvSpPr>
          <p:spPr>
            <a:xfrm>
              <a:off x="5704597" y="1948397"/>
              <a:ext cx="123173" cy="151167"/>
            </a:xfrm>
            <a:custGeom>
              <a:rect b="b" l="l" r="r" t="t"/>
              <a:pathLst>
                <a:path extrusionOk="0" h="154239" w="125676">
                  <a:moveTo>
                    <a:pt x="62838" y="0"/>
                  </a:moveTo>
                  <a:lnTo>
                    <a:pt x="0" y="62838"/>
                  </a:lnTo>
                  <a:lnTo>
                    <a:pt x="44749" y="62838"/>
                  </a:lnTo>
                  <a:lnTo>
                    <a:pt x="44749" y="154240"/>
                  </a:lnTo>
                  <a:lnTo>
                    <a:pt x="81880" y="154240"/>
                  </a:lnTo>
                  <a:lnTo>
                    <a:pt x="81880" y="62838"/>
                  </a:lnTo>
                  <a:lnTo>
                    <a:pt x="125677" y="628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15" name="Google Shape;1715;p13"/>
            <p:cNvSpPr/>
            <p:nvPr/>
          </p:nvSpPr>
          <p:spPr>
            <a:xfrm>
              <a:off x="5704597" y="2183547"/>
              <a:ext cx="123173" cy="149301"/>
            </a:xfrm>
            <a:custGeom>
              <a:rect b="b" l="l" r="r" t="t"/>
              <a:pathLst>
                <a:path extrusionOk="0" h="152335" w="125676">
                  <a:moveTo>
                    <a:pt x="62838" y="152335"/>
                  </a:moveTo>
                  <a:lnTo>
                    <a:pt x="125677" y="89497"/>
                  </a:lnTo>
                  <a:lnTo>
                    <a:pt x="80928" y="89497"/>
                  </a:lnTo>
                  <a:lnTo>
                    <a:pt x="80928" y="0"/>
                  </a:lnTo>
                  <a:lnTo>
                    <a:pt x="43796" y="0"/>
                  </a:lnTo>
                  <a:lnTo>
                    <a:pt x="43796" y="89497"/>
                  </a:lnTo>
                  <a:lnTo>
                    <a:pt x="0" y="894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16" name="Google Shape;1716;p13"/>
            <p:cNvSpPr/>
            <p:nvPr/>
          </p:nvSpPr>
          <p:spPr>
            <a:xfrm>
              <a:off x="5795111" y="2079035"/>
              <a:ext cx="144635" cy="123173"/>
            </a:xfrm>
            <a:custGeom>
              <a:rect b="b" l="l" r="r" t="t"/>
              <a:pathLst>
                <a:path extrusionOk="0" h="125676" w="147574">
                  <a:moveTo>
                    <a:pt x="0" y="62838"/>
                  </a:moveTo>
                  <a:lnTo>
                    <a:pt x="62838" y="125677"/>
                  </a:lnTo>
                  <a:lnTo>
                    <a:pt x="62838" y="81880"/>
                  </a:lnTo>
                  <a:lnTo>
                    <a:pt x="147575" y="81880"/>
                  </a:lnTo>
                  <a:lnTo>
                    <a:pt x="147575" y="43796"/>
                  </a:lnTo>
                  <a:lnTo>
                    <a:pt x="62838" y="43796"/>
                  </a:lnTo>
                  <a:lnTo>
                    <a:pt x="62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17" name="Google Shape;1717;p13"/>
            <p:cNvSpPr/>
            <p:nvPr/>
          </p:nvSpPr>
          <p:spPr>
            <a:xfrm>
              <a:off x="5592622" y="2079035"/>
              <a:ext cx="145568" cy="123173"/>
            </a:xfrm>
            <a:custGeom>
              <a:rect b="b" l="l" r="r" t="t"/>
              <a:pathLst>
                <a:path extrusionOk="0" h="125676" w="148526">
                  <a:moveTo>
                    <a:pt x="148527" y="62838"/>
                  </a:moveTo>
                  <a:lnTo>
                    <a:pt x="85689" y="0"/>
                  </a:lnTo>
                  <a:lnTo>
                    <a:pt x="85689" y="43796"/>
                  </a:lnTo>
                  <a:lnTo>
                    <a:pt x="0" y="43796"/>
                  </a:lnTo>
                  <a:lnTo>
                    <a:pt x="0" y="81880"/>
                  </a:lnTo>
                  <a:lnTo>
                    <a:pt x="85689" y="81880"/>
                  </a:lnTo>
                  <a:lnTo>
                    <a:pt x="85689" y="1256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718" name="Google Shape;1718;p13"/>
          <p:cNvGrpSpPr/>
          <p:nvPr/>
        </p:nvGrpSpPr>
        <p:grpSpPr>
          <a:xfrm>
            <a:off x="5532901" y="1688264"/>
            <a:ext cx="467501" cy="466567"/>
            <a:chOff x="5532901" y="1907339"/>
            <a:chExt cx="467501" cy="466567"/>
          </a:xfrm>
        </p:grpSpPr>
        <p:sp>
          <p:nvSpPr>
            <p:cNvPr id="1719" name="Google Shape;1719;p13"/>
            <p:cNvSpPr/>
            <p:nvPr/>
          </p:nvSpPr>
          <p:spPr>
            <a:xfrm>
              <a:off x="5532901" y="1907339"/>
              <a:ext cx="467501" cy="466567"/>
            </a:xfrm>
            <a:custGeom>
              <a:rect b="b" l="l" r="r" t="t"/>
              <a:pathLst>
                <a:path extrusionOk="0" h="476047" w="477000">
                  <a:moveTo>
                    <a:pt x="238024" y="476048"/>
                  </a:moveTo>
                  <a:cubicBezTo>
                    <a:pt x="226599" y="476048"/>
                    <a:pt x="215174" y="471288"/>
                    <a:pt x="206605" y="462719"/>
                  </a:cubicBezTo>
                  <a:lnTo>
                    <a:pt x="13329" y="269443"/>
                  </a:lnTo>
                  <a:cubicBezTo>
                    <a:pt x="4760" y="260874"/>
                    <a:pt x="0" y="249449"/>
                    <a:pt x="0" y="238024"/>
                  </a:cubicBezTo>
                  <a:cubicBezTo>
                    <a:pt x="0" y="226599"/>
                    <a:pt x="4760" y="215174"/>
                    <a:pt x="13329" y="206605"/>
                  </a:cubicBezTo>
                  <a:lnTo>
                    <a:pt x="206605" y="13329"/>
                  </a:lnTo>
                  <a:cubicBezTo>
                    <a:pt x="215174" y="4760"/>
                    <a:pt x="226599" y="0"/>
                    <a:pt x="238024" y="0"/>
                  </a:cubicBezTo>
                  <a:cubicBezTo>
                    <a:pt x="249449" y="0"/>
                    <a:pt x="260874" y="4760"/>
                    <a:pt x="269443" y="13329"/>
                  </a:cubicBezTo>
                  <a:lnTo>
                    <a:pt x="463671" y="207557"/>
                  </a:lnTo>
                  <a:cubicBezTo>
                    <a:pt x="472240" y="216126"/>
                    <a:pt x="477000" y="226599"/>
                    <a:pt x="477000" y="238976"/>
                  </a:cubicBezTo>
                  <a:cubicBezTo>
                    <a:pt x="477000" y="250401"/>
                    <a:pt x="472240" y="261826"/>
                    <a:pt x="463671" y="270395"/>
                  </a:cubicBezTo>
                  <a:lnTo>
                    <a:pt x="269443" y="462719"/>
                  </a:lnTo>
                  <a:cubicBezTo>
                    <a:pt x="260874" y="471288"/>
                    <a:pt x="249449" y="476048"/>
                    <a:pt x="238024" y="476048"/>
                  </a:cubicBezTo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20" name="Google Shape;1720;p13"/>
            <p:cNvSpPr/>
            <p:nvPr/>
          </p:nvSpPr>
          <p:spPr>
            <a:xfrm>
              <a:off x="5532901" y="1907339"/>
              <a:ext cx="322865" cy="371388"/>
            </a:xfrm>
            <a:custGeom>
              <a:rect b="b" l="l" r="r" t="t"/>
              <a:pathLst>
                <a:path extrusionOk="0" h="378934" w="329425">
                  <a:moveTo>
                    <a:pt x="269443" y="13329"/>
                  </a:moveTo>
                  <a:cubicBezTo>
                    <a:pt x="260874" y="4760"/>
                    <a:pt x="249449" y="0"/>
                    <a:pt x="238024" y="0"/>
                  </a:cubicBezTo>
                  <a:cubicBezTo>
                    <a:pt x="226599" y="0"/>
                    <a:pt x="215174" y="4760"/>
                    <a:pt x="206605" y="13329"/>
                  </a:cubicBezTo>
                  <a:lnTo>
                    <a:pt x="13329" y="206605"/>
                  </a:lnTo>
                  <a:cubicBezTo>
                    <a:pt x="4760" y="215174"/>
                    <a:pt x="0" y="226599"/>
                    <a:pt x="0" y="238024"/>
                  </a:cubicBezTo>
                  <a:cubicBezTo>
                    <a:pt x="0" y="249449"/>
                    <a:pt x="4760" y="260874"/>
                    <a:pt x="13329" y="269443"/>
                  </a:cubicBezTo>
                  <a:lnTo>
                    <a:pt x="122820" y="378934"/>
                  </a:lnTo>
                  <a:lnTo>
                    <a:pt x="329425" y="73311"/>
                  </a:lnTo>
                  <a:lnTo>
                    <a:pt x="269443" y="13329"/>
                  </a:lnTo>
                  <a:close/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21" name="Google Shape;1721;p13"/>
            <p:cNvSpPr/>
            <p:nvPr/>
          </p:nvSpPr>
          <p:spPr>
            <a:xfrm>
              <a:off x="5704597" y="1948397"/>
              <a:ext cx="123173" cy="151167"/>
            </a:xfrm>
            <a:custGeom>
              <a:rect b="b" l="l" r="r" t="t"/>
              <a:pathLst>
                <a:path extrusionOk="0" h="154239" w="125676">
                  <a:moveTo>
                    <a:pt x="62838" y="0"/>
                  </a:moveTo>
                  <a:lnTo>
                    <a:pt x="0" y="62838"/>
                  </a:lnTo>
                  <a:lnTo>
                    <a:pt x="44749" y="62838"/>
                  </a:lnTo>
                  <a:lnTo>
                    <a:pt x="44749" y="154240"/>
                  </a:lnTo>
                  <a:lnTo>
                    <a:pt x="81880" y="154240"/>
                  </a:lnTo>
                  <a:lnTo>
                    <a:pt x="81880" y="62838"/>
                  </a:lnTo>
                  <a:lnTo>
                    <a:pt x="125677" y="628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22" name="Google Shape;1722;p13"/>
            <p:cNvSpPr/>
            <p:nvPr/>
          </p:nvSpPr>
          <p:spPr>
            <a:xfrm>
              <a:off x="5704597" y="2183547"/>
              <a:ext cx="123173" cy="149301"/>
            </a:xfrm>
            <a:custGeom>
              <a:rect b="b" l="l" r="r" t="t"/>
              <a:pathLst>
                <a:path extrusionOk="0" h="152335" w="125676">
                  <a:moveTo>
                    <a:pt x="62838" y="152335"/>
                  </a:moveTo>
                  <a:lnTo>
                    <a:pt x="125677" y="89497"/>
                  </a:lnTo>
                  <a:lnTo>
                    <a:pt x="80928" y="89497"/>
                  </a:lnTo>
                  <a:lnTo>
                    <a:pt x="80928" y="0"/>
                  </a:lnTo>
                  <a:lnTo>
                    <a:pt x="43796" y="0"/>
                  </a:lnTo>
                  <a:lnTo>
                    <a:pt x="43796" y="89497"/>
                  </a:lnTo>
                  <a:lnTo>
                    <a:pt x="0" y="894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23" name="Google Shape;1723;p13"/>
            <p:cNvSpPr/>
            <p:nvPr/>
          </p:nvSpPr>
          <p:spPr>
            <a:xfrm>
              <a:off x="5795111" y="2079035"/>
              <a:ext cx="144635" cy="123173"/>
            </a:xfrm>
            <a:custGeom>
              <a:rect b="b" l="l" r="r" t="t"/>
              <a:pathLst>
                <a:path extrusionOk="0" h="125676" w="147574">
                  <a:moveTo>
                    <a:pt x="0" y="62838"/>
                  </a:moveTo>
                  <a:lnTo>
                    <a:pt x="62838" y="125677"/>
                  </a:lnTo>
                  <a:lnTo>
                    <a:pt x="62838" y="81880"/>
                  </a:lnTo>
                  <a:lnTo>
                    <a:pt x="147575" y="81880"/>
                  </a:lnTo>
                  <a:lnTo>
                    <a:pt x="147575" y="43796"/>
                  </a:lnTo>
                  <a:lnTo>
                    <a:pt x="62838" y="43796"/>
                  </a:lnTo>
                  <a:lnTo>
                    <a:pt x="62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24" name="Google Shape;1724;p13"/>
            <p:cNvSpPr/>
            <p:nvPr/>
          </p:nvSpPr>
          <p:spPr>
            <a:xfrm>
              <a:off x="5592622" y="2079035"/>
              <a:ext cx="145568" cy="123173"/>
            </a:xfrm>
            <a:custGeom>
              <a:rect b="b" l="l" r="r" t="t"/>
              <a:pathLst>
                <a:path extrusionOk="0" h="125676" w="148526">
                  <a:moveTo>
                    <a:pt x="148527" y="62838"/>
                  </a:moveTo>
                  <a:lnTo>
                    <a:pt x="85689" y="0"/>
                  </a:lnTo>
                  <a:lnTo>
                    <a:pt x="85689" y="43796"/>
                  </a:lnTo>
                  <a:lnTo>
                    <a:pt x="0" y="43796"/>
                  </a:lnTo>
                  <a:lnTo>
                    <a:pt x="0" y="81880"/>
                  </a:lnTo>
                  <a:lnTo>
                    <a:pt x="85689" y="81880"/>
                  </a:lnTo>
                  <a:lnTo>
                    <a:pt x="85689" y="1256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725" name="Google Shape;1725;p13"/>
          <p:cNvSpPr txBox="1"/>
          <p:nvPr>
            <p:ph type="title"/>
          </p:nvPr>
        </p:nvSpPr>
        <p:spPr>
          <a:xfrm>
            <a:off x="309053" y="188548"/>
            <a:ext cx="11303525" cy="48987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7. Skytap on Azure – On Prem + AVS to Skytap using Global Reach</a:t>
            </a:r>
            <a:endParaRPr/>
          </a:p>
        </p:txBody>
      </p:sp>
      <p:cxnSp>
        <p:nvCxnSpPr>
          <p:cNvPr id="1726" name="Google Shape;1726;p13"/>
          <p:cNvCxnSpPr/>
          <p:nvPr/>
        </p:nvCxnSpPr>
        <p:spPr>
          <a:xfrm>
            <a:off x="2163272" y="1616075"/>
            <a:ext cx="3807439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7" name="Google Shape;1727;p13"/>
          <p:cNvCxnSpPr>
            <a:stCxn id="1712" idx="0"/>
            <a:endCxn id="1728" idx="0"/>
          </p:cNvCxnSpPr>
          <p:nvPr/>
        </p:nvCxnSpPr>
        <p:spPr>
          <a:xfrm>
            <a:off x="8799183" y="3533239"/>
            <a:ext cx="7800" cy="1375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9" name="Google Shape;1729;p13"/>
          <p:cNvSpPr txBox="1"/>
          <p:nvPr/>
        </p:nvSpPr>
        <p:spPr>
          <a:xfrm>
            <a:off x="9027101" y="4874517"/>
            <a:ext cx="1756922" cy="479269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Skytap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0" name="Google Shape;1730;p13"/>
          <p:cNvSpPr/>
          <p:nvPr/>
        </p:nvSpPr>
        <p:spPr>
          <a:xfrm>
            <a:off x="8479761" y="4699967"/>
            <a:ext cx="2516527" cy="767681"/>
          </a:xfrm>
          <a:prstGeom prst="roundRect">
            <a:avLst>
              <a:gd fmla="val 16667" name="adj"/>
            </a:avLst>
          </a:prstGeom>
          <a:noFill/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4"/>
              <a:buFont typeface="Arial"/>
              <a:buNone/>
            </a:pPr>
            <a:r>
              <a:t/>
            </a:r>
            <a:endParaRPr b="0" i="0" sz="1764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31" name="Google Shape;1731;p13"/>
          <p:cNvSpPr/>
          <p:nvPr/>
        </p:nvSpPr>
        <p:spPr>
          <a:xfrm>
            <a:off x="1670224" y="734264"/>
            <a:ext cx="4807117" cy="1567173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F486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43325" lIns="179150" spcFirstLastPara="1" rIns="179150" wrap="square" tIns="143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2"/>
              <a:buFont typeface="Arial"/>
              <a:buNone/>
            </a:pPr>
            <a:r>
              <a:t/>
            </a:r>
            <a:endParaRPr b="0" i="0" sz="2352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32" name="Google Shape;1732;p13"/>
          <p:cNvSpPr txBox="1"/>
          <p:nvPr/>
        </p:nvSpPr>
        <p:spPr>
          <a:xfrm>
            <a:off x="969611" y="2329571"/>
            <a:ext cx="1863143" cy="452153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5"/>
              <a:buFont typeface="Arial"/>
              <a:buNone/>
            </a:pPr>
            <a:r>
              <a:rPr b="1" i="0" lang="en-US" sz="1175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Datacenter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3" name="Google Shape;1733;p13"/>
          <p:cNvGrpSpPr/>
          <p:nvPr/>
        </p:nvGrpSpPr>
        <p:grpSpPr>
          <a:xfrm>
            <a:off x="3054843" y="1057827"/>
            <a:ext cx="1549593" cy="467367"/>
            <a:chOff x="9635158" y="494787"/>
            <a:chExt cx="1581302" cy="476931"/>
          </a:xfrm>
        </p:grpSpPr>
        <p:sp>
          <p:nvSpPr>
            <p:cNvPr id="1734" name="Google Shape;1734;p13"/>
            <p:cNvSpPr/>
            <p:nvPr/>
          </p:nvSpPr>
          <p:spPr>
            <a:xfrm>
              <a:off x="9635158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35" name="Google Shape;1735;p13"/>
            <p:cNvSpPr/>
            <p:nvPr/>
          </p:nvSpPr>
          <p:spPr>
            <a:xfrm>
              <a:off x="9664966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36" name="Google Shape;1736;p13"/>
            <p:cNvSpPr/>
            <p:nvPr/>
          </p:nvSpPr>
          <p:spPr>
            <a:xfrm>
              <a:off x="9664966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37" name="Google Shape;1737;p13"/>
            <p:cNvSpPr/>
            <p:nvPr/>
          </p:nvSpPr>
          <p:spPr>
            <a:xfrm>
              <a:off x="9664966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38" name="Google Shape;1738;p13"/>
            <p:cNvSpPr/>
            <p:nvPr/>
          </p:nvSpPr>
          <p:spPr>
            <a:xfrm>
              <a:off x="9903725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39" name="Google Shape;1739;p13"/>
            <p:cNvSpPr/>
            <p:nvPr/>
          </p:nvSpPr>
          <p:spPr>
            <a:xfrm>
              <a:off x="9933533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40" name="Google Shape;1740;p13"/>
            <p:cNvSpPr/>
            <p:nvPr/>
          </p:nvSpPr>
          <p:spPr>
            <a:xfrm>
              <a:off x="9933533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41" name="Google Shape;1741;p13"/>
            <p:cNvSpPr/>
            <p:nvPr/>
          </p:nvSpPr>
          <p:spPr>
            <a:xfrm>
              <a:off x="9933533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42" name="Google Shape;1742;p13"/>
            <p:cNvSpPr/>
            <p:nvPr/>
          </p:nvSpPr>
          <p:spPr>
            <a:xfrm>
              <a:off x="10172292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43" name="Google Shape;1743;p13"/>
            <p:cNvSpPr/>
            <p:nvPr/>
          </p:nvSpPr>
          <p:spPr>
            <a:xfrm>
              <a:off x="10202100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44" name="Google Shape;1744;p13"/>
            <p:cNvSpPr/>
            <p:nvPr/>
          </p:nvSpPr>
          <p:spPr>
            <a:xfrm>
              <a:off x="10202100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45" name="Google Shape;1745;p13"/>
            <p:cNvSpPr/>
            <p:nvPr/>
          </p:nvSpPr>
          <p:spPr>
            <a:xfrm>
              <a:off x="10202100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46" name="Google Shape;1746;p13"/>
            <p:cNvSpPr/>
            <p:nvPr/>
          </p:nvSpPr>
          <p:spPr>
            <a:xfrm>
              <a:off x="10440859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47" name="Google Shape;1747;p13"/>
            <p:cNvSpPr/>
            <p:nvPr/>
          </p:nvSpPr>
          <p:spPr>
            <a:xfrm>
              <a:off x="10470667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48" name="Google Shape;1748;p13"/>
            <p:cNvSpPr/>
            <p:nvPr/>
          </p:nvSpPr>
          <p:spPr>
            <a:xfrm>
              <a:off x="10470667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49" name="Google Shape;1749;p13"/>
            <p:cNvSpPr/>
            <p:nvPr/>
          </p:nvSpPr>
          <p:spPr>
            <a:xfrm>
              <a:off x="10470667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50" name="Google Shape;1750;p13"/>
            <p:cNvSpPr/>
            <p:nvPr/>
          </p:nvSpPr>
          <p:spPr>
            <a:xfrm>
              <a:off x="10709426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51" name="Google Shape;1751;p13"/>
            <p:cNvSpPr/>
            <p:nvPr/>
          </p:nvSpPr>
          <p:spPr>
            <a:xfrm>
              <a:off x="10739234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52" name="Google Shape;1752;p13"/>
            <p:cNvSpPr/>
            <p:nvPr/>
          </p:nvSpPr>
          <p:spPr>
            <a:xfrm>
              <a:off x="10739234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53" name="Google Shape;1753;p13"/>
            <p:cNvSpPr/>
            <p:nvPr/>
          </p:nvSpPr>
          <p:spPr>
            <a:xfrm>
              <a:off x="10739234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54" name="Google Shape;1754;p13"/>
            <p:cNvSpPr/>
            <p:nvPr/>
          </p:nvSpPr>
          <p:spPr>
            <a:xfrm>
              <a:off x="10977994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55" name="Google Shape;1755;p13"/>
            <p:cNvSpPr/>
            <p:nvPr/>
          </p:nvSpPr>
          <p:spPr>
            <a:xfrm>
              <a:off x="11007802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56" name="Google Shape;1756;p13"/>
            <p:cNvSpPr/>
            <p:nvPr/>
          </p:nvSpPr>
          <p:spPr>
            <a:xfrm>
              <a:off x="11007802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57" name="Google Shape;1757;p13"/>
            <p:cNvSpPr/>
            <p:nvPr/>
          </p:nvSpPr>
          <p:spPr>
            <a:xfrm>
              <a:off x="11007802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758" name="Google Shape;1758;p13"/>
          <p:cNvSpPr txBox="1"/>
          <p:nvPr/>
        </p:nvSpPr>
        <p:spPr>
          <a:xfrm>
            <a:off x="9004522" y="2990550"/>
            <a:ext cx="1938871" cy="610956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Microsoft Dedicated Enterprise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Edge routers (D-MSEE)</a:t>
            </a:r>
            <a:endParaRPr b="0" i="0" sz="883" u="none" cap="none" strike="noStrike">
              <a:solidFill>
                <a:srgbClr val="3C3C4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59" name="Google Shape;1759;p13"/>
          <p:cNvSpPr txBox="1"/>
          <p:nvPr/>
        </p:nvSpPr>
        <p:spPr>
          <a:xfrm>
            <a:off x="4659576" y="1620341"/>
            <a:ext cx="978923" cy="610956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Edge Router</a:t>
            </a:r>
            <a:endParaRPr b="0" i="0" sz="883" u="none" cap="none" strike="noStrike">
              <a:solidFill>
                <a:srgbClr val="3C3C4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60" name="Google Shape;1760;p13"/>
          <p:cNvSpPr txBox="1"/>
          <p:nvPr/>
        </p:nvSpPr>
        <p:spPr>
          <a:xfrm>
            <a:off x="6630692" y="4997736"/>
            <a:ext cx="1888779" cy="773359"/>
          </a:xfrm>
          <a:prstGeom prst="rect">
            <a:avLst/>
          </a:prstGeom>
          <a:noFill/>
          <a:ln>
            <a:noFill/>
          </a:ln>
        </p:spPr>
        <p:txBody>
          <a:bodyPr anchorCtr="0" anchor="t" bIns="194950" lIns="243700" spcFirstLastPara="1" rIns="243700" wrap="square" tIns="1949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Subscription(s)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1" name="Google Shape;17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7630367" y="4715503"/>
            <a:ext cx="430257" cy="430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2" name="Google Shape;176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9215" y="4622746"/>
            <a:ext cx="452914" cy="452914"/>
          </a:xfrm>
          <a:prstGeom prst="rect">
            <a:avLst/>
          </a:prstGeom>
          <a:noFill/>
          <a:ln>
            <a:noFill/>
          </a:ln>
        </p:spPr>
      </p:pic>
      <p:sp>
        <p:nvSpPr>
          <p:cNvPr id="1763" name="Google Shape;1763;p13" title="Icon of a cloud"/>
          <p:cNvSpPr/>
          <p:nvPr/>
        </p:nvSpPr>
        <p:spPr>
          <a:xfrm>
            <a:off x="4315110" y="1684393"/>
            <a:ext cx="7339489" cy="4759959"/>
          </a:xfrm>
          <a:custGeom>
            <a:rect b="b" l="l" r="r" t="t"/>
            <a:pathLst>
              <a:path extrusionOk="0" h="422" w="771">
                <a:moveTo>
                  <a:pt x="384" y="0"/>
                </a:moveTo>
                <a:cubicBezTo>
                  <a:pt x="458" y="0"/>
                  <a:pt x="522" y="46"/>
                  <a:pt x="549" y="110"/>
                </a:cubicBezTo>
                <a:cubicBezTo>
                  <a:pt x="551" y="115"/>
                  <a:pt x="551" y="115"/>
                  <a:pt x="551" y="115"/>
                </a:cubicBezTo>
                <a:cubicBezTo>
                  <a:pt x="565" y="110"/>
                  <a:pt x="565" y="110"/>
                  <a:pt x="565" y="110"/>
                </a:cubicBezTo>
                <a:cubicBezTo>
                  <a:pt x="580" y="105"/>
                  <a:pt x="596" y="103"/>
                  <a:pt x="612" y="103"/>
                </a:cubicBezTo>
                <a:cubicBezTo>
                  <a:pt x="700" y="103"/>
                  <a:pt x="771" y="174"/>
                  <a:pt x="771" y="262"/>
                </a:cubicBezTo>
                <a:cubicBezTo>
                  <a:pt x="771" y="344"/>
                  <a:pt x="708" y="412"/>
                  <a:pt x="628" y="420"/>
                </a:cubicBezTo>
                <a:cubicBezTo>
                  <a:pt x="616" y="421"/>
                  <a:pt x="616" y="421"/>
                  <a:pt x="616" y="421"/>
                </a:cubicBezTo>
                <a:cubicBezTo>
                  <a:pt x="610" y="421"/>
                  <a:pt x="610" y="421"/>
                  <a:pt x="610" y="421"/>
                </a:cubicBezTo>
                <a:cubicBezTo>
                  <a:pt x="98" y="421"/>
                  <a:pt x="98" y="421"/>
                  <a:pt x="98" y="421"/>
                </a:cubicBezTo>
                <a:cubicBezTo>
                  <a:pt x="91" y="422"/>
                  <a:pt x="91" y="422"/>
                  <a:pt x="91" y="422"/>
                </a:cubicBezTo>
                <a:cubicBezTo>
                  <a:pt x="85" y="421"/>
                  <a:pt x="79" y="420"/>
                  <a:pt x="74" y="419"/>
                </a:cubicBezTo>
                <a:cubicBezTo>
                  <a:pt x="27" y="406"/>
                  <a:pt x="0" y="359"/>
                  <a:pt x="12" y="312"/>
                </a:cubicBezTo>
                <a:cubicBezTo>
                  <a:pt x="23" y="271"/>
                  <a:pt x="61" y="245"/>
                  <a:pt x="101" y="247"/>
                </a:cubicBezTo>
                <a:cubicBezTo>
                  <a:pt x="108" y="249"/>
                  <a:pt x="108" y="249"/>
                  <a:pt x="108" y="249"/>
                </a:cubicBezTo>
                <a:cubicBezTo>
                  <a:pt x="106" y="238"/>
                  <a:pt x="106" y="238"/>
                  <a:pt x="106" y="238"/>
                </a:cubicBezTo>
                <a:cubicBezTo>
                  <a:pt x="105" y="218"/>
                  <a:pt x="109" y="198"/>
                  <a:pt x="119" y="179"/>
                </a:cubicBezTo>
                <a:cubicBezTo>
                  <a:pt x="137" y="148"/>
                  <a:pt x="168" y="130"/>
                  <a:pt x="201" y="128"/>
                </a:cubicBezTo>
                <a:cubicBezTo>
                  <a:pt x="213" y="128"/>
                  <a:pt x="213" y="128"/>
                  <a:pt x="213" y="128"/>
                </a:cubicBezTo>
                <a:cubicBezTo>
                  <a:pt x="213" y="127"/>
                  <a:pt x="213" y="127"/>
                  <a:pt x="213" y="127"/>
                </a:cubicBezTo>
                <a:cubicBezTo>
                  <a:pt x="236" y="53"/>
                  <a:pt x="304" y="0"/>
                  <a:pt x="384" y="0"/>
                </a:cubicBezTo>
                <a:close/>
              </a:path>
            </a:pathLst>
          </a:custGeom>
          <a:noFill/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4"/>
              <a:buFont typeface="Arial"/>
              <a:buNone/>
            </a:pPr>
            <a:r>
              <a:t/>
            </a:r>
            <a:endParaRPr b="0" i="0" sz="1764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64" name="Google Shape;1764;p13"/>
          <p:cNvSpPr/>
          <p:nvPr/>
        </p:nvSpPr>
        <p:spPr>
          <a:xfrm>
            <a:off x="8592753" y="6197983"/>
            <a:ext cx="1664746" cy="36584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2"/>
              <a:buFont typeface="Arial"/>
              <a:buNone/>
            </a:pPr>
            <a:r>
              <a:rPr b="0" i="0" lang="en-US" sz="1372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Region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drawing&#10;&#10;Description automatically generated" id="1765" name="Google Shape;176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61799" y="1794063"/>
            <a:ext cx="1419103" cy="74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39695" y="2699105"/>
            <a:ext cx="691353" cy="310574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13" title="Icon of a cloud"/>
          <p:cNvSpPr/>
          <p:nvPr/>
        </p:nvSpPr>
        <p:spPr>
          <a:xfrm>
            <a:off x="174924" y="3256346"/>
            <a:ext cx="3980578" cy="2581568"/>
          </a:xfrm>
          <a:custGeom>
            <a:rect b="b" l="l" r="r" t="t"/>
            <a:pathLst>
              <a:path extrusionOk="0" h="422" w="771">
                <a:moveTo>
                  <a:pt x="384" y="0"/>
                </a:moveTo>
                <a:cubicBezTo>
                  <a:pt x="458" y="0"/>
                  <a:pt x="522" y="46"/>
                  <a:pt x="549" y="110"/>
                </a:cubicBezTo>
                <a:cubicBezTo>
                  <a:pt x="551" y="115"/>
                  <a:pt x="551" y="115"/>
                  <a:pt x="551" y="115"/>
                </a:cubicBezTo>
                <a:cubicBezTo>
                  <a:pt x="565" y="110"/>
                  <a:pt x="565" y="110"/>
                  <a:pt x="565" y="110"/>
                </a:cubicBezTo>
                <a:cubicBezTo>
                  <a:pt x="580" y="105"/>
                  <a:pt x="596" y="103"/>
                  <a:pt x="612" y="103"/>
                </a:cubicBezTo>
                <a:cubicBezTo>
                  <a:pt x="700" y="103"/>
                  <a:pt x="771" y="174"/>
                  <a:pt x="771" y="262"/>
                </a:cubicBezTo>
                <a:cubicBezTo>
                  <a:pt x="771" y="344"/>
                  <a:pt x="708" y="412"/>
                  <a:pt x="628" y="420"/>
                </a:cubicBezTo>
                <a:cubicBezTo>
                  <a:pt x="616" y="421"/>
                  <a:pt x="616" y="421"/>
                  <a:pt x="616" y="421"/>
                </a:cubicBezTo>
                <a:cubicBezTo>
                  <a:pt x="610" y="421"/>
                  <a:pt x="610" y="421"/>
                  <a:pt x="610" y="421"/>
                </a:cubicBezTo>
                <a:cubicBezTo>
                  <a:pt x="98" y="421"/>
                  <a:pt x="98" y="421"/>
                  <a:pt x="98" y="421"/>
                </a:cubicBezTo>
                <a:cubicBezTo>
                  <a:pt x="91" y="422"/>
                  <a:pt x="91" y="422"/>
                  <a:pt x="91" y="422"/>
                </a:cubicBezTo>
                <a:cubicBezTo>
                  <a:pt x="85" y="421"/>
                  <a:pt x="79" y="420"/>
                  <a:pt x="74" y="419"/>
                </a:cubicBezTo>
                <a:cubicBezTo>
                  <a:pt x="27" y="406"/>
                  <a:pt x="0" y="359"/>
                  <a:pt x="12" y="312"/>
                </a:cubicBezTo>
                <a:cubicBezTo>
                  <a:pt x="23" y="271"/>
                  <a:pt x="61" y="245"/>
                  <a:pt x="101" y="247"/>
                </a:cubicBezTo>
                <a:cubicBezTo>
                  <a:pt x="108" y="249"/>
                  <a:pt x="108" y="249"/>
                  <a:pt x="108" y="249"/>
                </a:cubicBezTo>
                <a:cubicBezTo>
                  <a:pt x="106" y="238"/>
                  <a:pt x="106" y="238"/>
                  <a:pt x="106" y="238"/>
                </a:cubicBezTo>
                <a:cubicBezTo>
                  <a:pt x="105" y="218"/>
                  <a:pt x="109" y="198"/>
                  <a:pt x="119" y="179"/>
                </a:cubicBezTo>
                <a:cubicBezTo>
                  <a:pt x="137" y="148"/>
                  <a:pt x="168" y="130"/>
                  <a:pt x="201" y="128"/>
                </a:cubicBezTo>
                <a:cubicBezTo>
                  <a:pt x="213" y="128"/>
                  <a:pt x="213" y="128"/>
                  <a:pt x="213" y="128"/>
                </a:cubicBezTo>
                <a:cubicBezTo>
                  <a:pt x="213" y="127"/>
                  <a:pt x="213" y="127"/>
                  <a:pt x="213" y="127"/>
                </a:cubicBezTo>
                <a:cubicBezTo>
                  <a:pt x="236" y="53"/>
                  <a:pt x="304" y="0"/>
                  <a:pt x="384" y="0"/>
                </a:cubicBezTo>
                <a:close/>
              </a:path>
            </a:pathLst>
          </a:custGeom>
          <a:noFill/>
          <a:ln cap="sq" cmpd="sng" w="1905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4"/>
              <a:buFont typeface="Arial"/>
              <a:buNone/>
            </a:pPr>
            <a:r>
              <a:t/>
            </a:r>
            <a:endParaRPr b="0" i="0" sz="1764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68" name="Google Shape;1768;p13"/>
          <p:cNvSpPr/>
          <p:nvPr/>
        </p:nvSpPr>
        <p:spPr>
          <a:xfrm>
            <a:off x="1849371" y="5623913"/>
            <a:ext cx="1664746" cy="36584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sq" cmpd="sng" w="1905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2"/>
              <a:buFont typeface="Arial"/>
              <a:buNone/>
            </a:pPr>
            <a:r>
              <a:rPr b="0" i="0" lang="en-US" sz="1372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Region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9" name="Google Shape;1769;p13"/>
          <p:cNvCxnSpPr>
            <a:stCxn id="1713" idx="4"/>
            <a:endCxn id="1770" idx="9"/>
          </p:cNvCxnSpPr>
          <p:nvPr/>
        </p:nvCxnSpPr>
        <p:spPr>
          <a:xfrm rot="10800000">
            <a:off x="2359190" y="3297780"/>
            <a:ext cx="6206700" cy="2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1" name="Google Shape;1771;p13"/>
          <p:cNvCxnSpPr/>
          <p:nvPr/>
        </p:nvCxnSpPr>
        <p:spPr>
          <a:xfrm>
            <a:off x="2333042" y="3416983"/>
            <a:ext cx="6290548" cy="0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dot"/>
            <a:round/>
            <a:headEnd len="med" w="med" type="triangle"/>
            <a:tailEnd len="med" w="med" type="triangle"/>
          </a:ln>
        </p:spPr>
      </p:cxnSp>
      <p:pic>
        <p:nvPicPr>
          <p:cNvPr descr="A picture containing logo&#10;&#10;Description automatically generated" id="1728" name="Google Shape;1728;p13"/>
          <p:cNvPicPr preferRelativeResize="0"/>
          <p:nvPr/>
        </p:nvPicPr>
        <p:blipFill rotWithShape="1">
          <a:blip r:embed="rId7">
            <a:alphaModFix/>
          </a:blip>
          <a:srcRect b="17762" l="0" r="79603" t="0"/>
          <a:stretch/>
        </p:blipFill>
        <p:spPr>
          <a:xfrm>
            <a:off x="8596478" y="4909039"/>
            <a:ext cx="421009" cy="410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772" name="Google Shape;177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383" y="4858725"/>
            <a:ext cx="1419103" cy="7495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3" name="Google Shape;1773;p13"/>
          <p:cNvGrpSpPr/>
          <p:nvPr/>
        </p:nvGrpSpPr>
        <p:grpSpPr>
          <a:xfrm>
            <a:off x="1891546" y="3063657"/>
            <a:ext cx="467501" cy="466567"/>
            <a:chOff x="5532901" y="1907339"/>
            <a:chExt cx="467501" cy="466567"/>
          </a:xfrm>
        </p:grpSpPr>
        <p:sp>
          <p:nvSpPr>
            <p:cNvPr id="1770" name="Google Shape;1770;p13"/>
            <p:cNvSpPr/>
            <p:nvPr/>
          </p:nvSpPr>
          <p:spPr>
            <a:xfrm>
              <a:off x="5532901" y="1907339"/>
              <a:ext cx="467501" cy="466567"/>
            </a:xfrm>
            <a:custGeom>
              <a:rect b="b" l="l" r="r" t="t"/>
              <a:pathLst>
                <a:path extrusionOk="0" h="476047" w="477000">
                  <a:moveTo>
                    <a:pt x="238024" y="476048"/>
                  </a:moveTo>
                  <a:cubicBezTo>
                    <a:pt x="226599" y="476048"/>
                    <a:pt x="215174" y="471288"/>
                    <a:pt x="206605" y="462719"/>
                  </a:cubicBezTo>
                  <a:lnTo>
                    <a:pt x="13329" y="269443"/>
                  </a:lnTo>
                  <a:cubicBezTo>
                    <a:pt x="4760" y="260874"/>
                    <a:pt x="0" y="249449"/>
                    <a:pt x="0" y="238024"/>
                  </a:cubicBezTo>
                  <a:cubicBezTo>
                    <a:pt x="0" y="226599"/>
                    <a:pt x="4760" y="215174"/>
                    <a:pt x="13329" y="206605"/>
                  </a:cubicBezTo>
                  <a:lnTo>
                    <a:pt x="206605" y="13329"/>
                  </a:lnTo>
                  <a:cubicBezTo>
                    <a:pt x="215174" y="4760"/>
                    <a:pt x="226599" y="0"/>
                    <a:pt x="238024" y="0"/>
                  </a:cubicBezTo>
                  <a:cubicBezTo>
                    <a:pt x="249449" y="0"/>
                    <a:pt x="260874" y="4760"/>
                    <a:pt x="269443" y="13329"/>
                  </a:cubicBezTo>
                  <a:lnTo>
                    <a:pt x="463671" y="207557"/>
                  </a:lnTo>
                  <a:cubicBezTo>
                    <a:pt x="472240" y="216126"/>
                    <a:pt x="477000" y="226599"/>
                    <a:pt x="477000" y="238976"/>
                  </a:cubicBezTo>
                  <a:cubicBezTo>
                    <a:pt x="477000" y="250401"/>
                    <a:pt x="472240" y="261826"/>
                    <a:pt x="463671" y="270395"/>
                  </a:cubicBezTo>
                  <a:lnTo>
                    <a:pt x="269443" y="462719"/>
                  </a:lnTo>
                  <a:cubicBezTo>
                    <a:pt x="260874" y="471288"/>
                    <a:pt x="249449" y="476048"/>
                    <a:pt x="238024" y="476048"/>
                  </a:cubicBezTo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74" name="Google Shape;1774;p13"/>
            <p:cNvSpPr/>
            <p:nvPr/>
          </p:nvSpPr>
          <p:spPr>
            <a:xfrm>
              <a:off x="5532901" y="1907339"/>
              <a:ext cx="322865" cy="371388"/>
            </a:xfrm>
            <a:custGeom>
              <a:rect b="b" l="l" r="r" t="t"/>
              <a:pathLst>
                <a:path extrusionOk="0" h="378934" w="329425">
                  <a:moveTo>
                    <a:pt x="269443" y="13329"/>
                  </a:moveTo>
                  <a:cubicBezTo>
                    <a:pt x="260874" y="4760"/>
                    <a:pt x="249449" y="0"/>
                    <a:pt x="238024" y="0"/>
                  </a:cubicBezTo>
                  <a:cubicBezTo>
                    <a:pt x="226599" y="0"/>
                    <a:pt x="215174" y="4760"/>
                    <a:pt x="206605" y="13329"/>
                  </a:cubicBezTo>
                  <a:lnTo>
                    <a:pt x="13329" y="206605"/>
                  </a:lnTo>
                  <a:cubicBezTo>
                    <a:pt x="4760" y="215174"/>
                    <a:pt x="0" y="226599"/>
                    <a:pt x="0" y="238024"/>
                  </a:cubicBezTo>
                  <a:cubicBezTo>
                    <a:pt x="0" y="249449"/>
                    <a:pt x="4760" y="260874"/>
                    <a:pt x="13329" y="269443"/>
                  </a:cubicBezTo>
                  <a:lnTo>
                    <a:pt x="122820" y="378934"/>
                  </a:lnTo>
                  <a:lnTo>
                    <a:pt x="329425" y="73311"/>
                  </a:lnTo>
                  <a:lnTo>
                    <a:pt x="269443" y="13329"/>
                  </a:lnTo>
                  <a:close/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75" name="Google Shape;1775;p13"/>
            <p:cNvSpPr/>
            <p:nvPr/>
          </p:nvSpPr>
          <p:spPr>
            <a:xfrm>
              <a:off x="5704597" y="1948397"/>
              <a:ext cx="123173" cy="151167"/>
            </a:xfrm>
            <a:custGeom>
              <a:rect b="b" l="l" r="r" t="t"/>
              <a:pathLst>
                <a:path extrusionOk="0" h="154239" w="125676">
                  <a:moveTo>
                    <a:pt x="62838" y="0"/>
                  </a:moveTo>
                  <a:lnTo>
                    <a:pt x="0" y="62838"/>
                  </a:lnTo>
                  <a:lnTo>
                    <a:pt x="44749" y="62838"/>
                  </a:lnTo>
                  <a:lnTo>
                    <a:pt x="44749" y="154240"/>
                  </a:lnTo>
                  <a:lnTo>
                    <a:pt x="81880" y="154240"/>
                  </a:lnTo>
                  <a:lnTo>
                    <a:pt x="81880" y="62838"/>
                  </a:lnTo>
                  <a:lnTo>
                    <a:pt x="125677" y="628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76" name="Google Shape;1776;p13"/>
            <p:cNvSpPr/>
            <p:nvPr/>
          </p:nvSpPr>
          <p:spPr>
            <a:xfrm>
              <a:off x="5704597" y="2183547"/>
              <a:ext cx="123173" cy="149301"/>
            </a:xfrm>
            <a:custGeom>
              <a:rect b="b" l="l" r="r" t="t"/>
              <a:pathLst>
                <a:path extrusionOk="0" h="152335" w="125676">
                  <a:moveTo>
                    <a:pt x="62838" y="152335"/>
                  </a:moveTo>
                  <a:lnTo>
                    <a:pt x="125677" y="89497"/>
                  </a:lnTo>
                  <a:lnTo>
                    <a:pt x="80928" y="89497"/>
                  </a:lnTo>
                  <a:lnTo>
                    <a:pt x="80928" y="0"/>
                  </a:lnTo>
                  <a:lnTo>
                    <a:pt x="43796" y="0"/>
                  </a:lnTo>
                  <a:lnTo>
                    <a:pt x="43796" y="89497"/>
                  </a:lnTo>
                  <a:lnTo>
                    <a:pt x="0" y="894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77" name="Google Shape;1777;p13"/>
            <p:cNvSpPr/>
            <p:nvPr/>
          </p:nvSpPr>
          <p:spPr>
            <a:xfrm>
              <a:off x="5795111" y="2079035"/>
              <a:ext cx="144635" cy="123173"/>
            </a:xfrm>
            <a:custGeom>
              <a:rect b="b" l="l" r="r" t="t"/>
              <a:pathLst>
                <a:path extrusionOk="0" h="125676" w="147574">
                  <a:moveTo>
                    <a:pt x="0" y="62838"/>
                  </a:moveTo>
                  <a:lnTo>
                    <a:pt x="62838" y="125677"/>
                  </a:lnTo>
                  <a:lnTo>
                    <a:pt x="62838" y="81880"/>
                  </a:lnTo>
                  <a:lnTo>
                    <a:pt x="147575" y="81880"/>
                  </a:lnTo>
                  <a:lnTo>
                    <a:pt x="147575" y="43796"/>
                  </a:lnTo>
                  <a:lnTo>
                    <a:pt x="62838" y="43796"/>
                  </a:lnTo>
                  <a:lnTo>
                    <a:pt x="62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78" name="Google Shape;1778;p13"/>
            <p:cNvSpPr/>
            <p:nvPr/>
          </p:nvSpPr>
          <p:spPr>
            <a:xfrm>
              <a:off x="5592622" y="2079035"/>
              <a:ext cx="145568" cy="123173"/>
            </a:xfrm>
            <a:custGeom>
              <a:rect b="b" l="l" r="r" t="t"/>
              <a:pathLst>
                <a:path extrusionOk="0" h="125676" w="148526">
                  <a:moveTo>
                    <a:pt x="148527" y="62838"/>
                  </a:moveTo>
                  <a:lnTo>
                    <a:pt x="85689" y="0"/>
                  </a:lnTo>
                  <a:lnTo>
                    <a:pt x="85689" y="43796"/>
                  </a:lnTo>
                  <a:lnTo>
                    <a:pt x="0" y="43796"/>
                  </a:lnTo>
                  <a:lnTo>
                    <a:pt x="0" y="81880"/>
                  </a:lnTo>
                  <a:lnTo>
                    <a:pt x="85689" y="81880"/>
                  </a:lnTo>
                  <a:lnTo>
                    <a:pt x="85689" y="1256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1779" name="Google Shape;1779;p13"/>
          <p:cNvCxnSpPr>
            <a:endCxn id="1770" idx="0"/>
          </p:cNvCxnSpPr>
          <p:nvPr/>
        </p:nvCxnSpPr>
        <p:spPr>
          <a:xfrm rot="10800000">
            <a:off x="2124751" y="3530109"/>
            <a:ext cx="2100" cy="6825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80" name="Google Shape;1780;p13"/>
          <p:cNvSpPr txBox="1"/>
          <p:nvPr/>
        </p:nvSpPr>
        <p:spPr>
          <a:xfrm>
            <a:off x="508156" y="2988230"/>
            <a:ext cx="1766911" cy="610956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Microsoft Enterprise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Edge routers (MSEE)</a:t>
            </a:r>
            <a:endParaRPr b="0" i="0" sz="883" u="none" cap="none" strike="noStrike">
              <a:solidFill>
                <a:srgbClr val="3C3C4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781" name="Google Shape;1781;p13"/>
          <p:cNvCxnSpPr/>
          <p:nvPr/>
        </p:nvCxnSpPr>
        <p:spPr>
          <a:xfrm>
            <a:off x="2359047" y="3480035"/>
            <a:ext cx="0" cy="894105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dot"/>
            <a:round/>
            <a:headEnd len="med" w="med" type="triangle"/>
            <a:tailEnd len="med" w="med" type="triangle"/>
          </a:ln>
        </p:spPr>
      </p:cxnSp>
      <p:sp>
        <p:nvSpPr>
          <p:cNvPr id="1782" name="Google Shape;1782;p13"/>
          <p:cNvSpPr txBox="1"/>
          <p:nvPr/>
        </p:nvSpPr>
        <p:spPr>
          <a:xfrm>
            <a:off x="4508893" y="2861824"/>
            <a:ext cx="1552958" cy="580391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ExpressRoute </a:t>
            </a:r>
            <a:r>
              <a:rPr b="1" i="0" lang="en-US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Premium</a:t>
            </a:r>
            <a:endParaRPr b="1" i="0" sz="800" u="none" cap="none" strike="noStrike">
              <a:solidFill>
                <a:schemeClr val="accen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Global Reach</a:t>
            </a:r>
            <a:endParaRPr b="1" i="0" sz="1067" u="none" cap="none" strike="noStrike">
              <a:solidFill>
                <a:schemeClr val="accen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783" name="Google Shape;1783;p13"/>
          <p:cNvCxnSpPr/>
          <p:nvPr/>
        </p:nvCxnSpPr>
        <p:spPr>
          <a:xfrm>
            <a:off x="8689793" y="3533163"/>
            <a:ext cx="0" cy="1375876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dot"/>
            <a:round/>
            <a:headEnd len="med" w="med" type="triangle"/>
            <a:tailEnd len="med" w="med" type="triangle"/>
          </a:ln>
        </p:spPr>
      </p:cxnSp>
      <p:sp>
        <p:nvSpPr>
          <p:cNvPr id="1784" name="Google Shape;1784;p13"/>
          <p:cNvSpPr txBox="1"/>
          <p:nvPr/>
        </p:nvSpPr>
        <p:spPr>
          <a:xfrm>
            <a:off x="693905" y="4320992"/>
            <a:ext cx="1409838" cy="555415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Microsoft Enterprise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Edge routers (MSEE)</a:t>
            </a:r>
            <a:endParaRPr b="0" i="0" sz="883" u="none" cap="none" strike="noStrike">
              <a:solidFill>
                <a:srgbClr val="3C3C4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785" name="Google Shape;1785;p13"/>
          <p:cNvGrpSpPr/>
          <p:nvPr/>
        </p:nvGrpSpPr>
        <p:grpSpPr>
          <a:xfrm>
            <a:off x="1889412" y="4333082"/>
            <a:ext cx="467501" cy="466567"/>
            <a:chOff x="5532901" y="1907339"/>
            <a:chExt cx="467501" cy="466567"/>
          </a:xfrm>
        </p:grpSpPr>
        <p:sp>
          <p:nvSpPr>
            <p:cNvPr id="1786" name="Google Shape;1786;p13"/>
            <p:cNvSpPr/>
            <p:nvPr/>
          </p:nvSpPr>
          <p:spPr>
            <a:xfrm>
              <a:off x="5532901" y="1907339"/>
              <a:ext cx="467501" cy="466567"/>
            </a:xfrm>
            <a:custGeom>
              <a:rect b="b" l="l" r="r" t="t"/>
              <a:pathLst>
                <a:path extrusionOk="0" h="476047" w="477000">
                  <a:moveTo>
                    <a:pt x="238024" y="476048"/>
                  </a:moveTo>
                  <a:cubicBezTo>
                    <a:pt x="226599" y="476048"/>
                    <a:pt x="215174" y="471288"/>
                    <a:pt x="206605" y="462719"/>
                  </a:cubicBezTo>
                  <a:lnTo>
                    <a:pt x="13329" y="269443"/>
                  </a:lnTo>
                  <a:cubicBezTo>
                    <a:pt x="4760" y="260874"/>
                    <a:pt x="0" y="249449"/>
                    <a:pt x="0" y="238024"/>
                  </a:cubicBezTo>
                  <a:cubicBezTo>
                    <a:pt x="0" y="226599"/>
                    <a:pt x="4760" y="215174"/>
                    <a:pt x="13329" y="206605"/>
                  </a:cubicBezTo>
                  <a:lnTo>
                    <a:pt x="206605" y="13329"/>
                  </a:lnTo>
                  <a:cubicBezTo>
                    <a:pt x="215174" y="4760"/>
                    <a:pt x="226599" y="0"/>
                    <a:pt x="238024" y="0"/>
                  </a:cubicBezTo>
                  <a:cubicBezTo>
                    <a:pt x="249449" y="0"/>
                    <a:pt x="260874" y="4760"/>
                    <a:pt x="269443" y="13329"/>
                  </a:cubicBezTo>
                  <a:lnTo>
                    <a:pt x="463671" y="207557"/>
                  </a:lnTo>
                  <a:cubicBezTo>
                    <a:pt x="472240" y="216126"/>
                    <a:pt x="477000" y="226599"/>
                    <a:pt x="477000" y="238976"/>
                  </a:cubicBezTo>
                  <a:cubicBezTo>
                    <a:pt x="477000" y="250401"/>
                    <a:pt x="472240" y="261826"/>
                    <a:pt x="463671" y="270395"/>
                  </a:cubicBezTo>
                  <a:lnTo>
                    <a:pt x="269443" y="462719"/>
                  </a:lnTo>
                  <a:cubicBezTo>
                    <a:pt x="260874" y="471288"/>
                    <a:pt x="249449" y="476048"/>
                    <a:pt x="238024" y="476048"/>
                  </a:cubicBezTo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87" name="Google Shape;1787;p13"/>
            <p:cNvSpPr/>
            <p:nvPr/>
          </p:nvSpPr>
          <p:spPr>
            <a:xfrm>
              <a:off x="5532901" y="1907339"/>
              <a:ext cx="322865" cy="371388"/>
            </a:xfrm>
            <a:custGeom>
              <a:rect b="b" l="l" r="r" t="t"/>
              <a:pathLst>
                <a:path extrusionOk="0" h="378934" w="329425">
                  <a:moveTo>
                    <a:pt x="269443" y="13329"/>
                  </a:moveTo>
                  <a:cubicBezTo>
                    <a:pt x="260874" y="4760"/>
                    <a:pt x="249449" y="0"/>
                    <a:pt x="238024" y="0"/>
                  </a:cubicBezTo>
                  <a:cubicBezTo>
                    <a:pt x="226599" y="0"/>
                    <a:pt x="215174" y="4760"/>
                    <a:pt x="206605" y="13329"/>
                  </a:cubicBezTo>
                  <a:lnTo>
                    <a:pt x="13329" y="206605"/>
                  </a:lnTo>
                  <a:cubicBezTo>
                    <a:pt x="4760" y="215174"/>
                    <a:pt x="0" y="226599"/>
                    <a:pt x="0" y="238024"/>
                  </a:cubicBezTo>
                  <a:cubicBezTo>
                    <a:pt x="0" y="249449"/>
                    <a:pt x="4760" y="260874"/>
                    <a:pt x="13329" y="269443"/>
                  </a:cubicBezTo>
                  <a:lnTo>
                    <a:pt x="122820" y="378934"/>
                  </a:lnTo>
                  <a:lnTo>
                    <a:pt x="329425" y="73311"/>
                  </a:lnTo>
                  <a:lnTo>
                    <a:pt x="269443" y="13329"/>
                  </a:lnTo>
                  <a:close/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88" name="Google Shape;1788;p13"/>
            <p:cNvSpPr/>
            <p:nvPr/>
          </p:nvSpPr>
          <p:spPr>
            <a:xfrm>
              <a:off x="5704597" y="1948397"/>
              <a:ext cx="123173" cy="151167"/>
            </a:xfrm>
            <a:custGeom>
              <a:rect b="b" l="l" r="r" t="t"/>
              <a:pathLst>
                <a:path extrusionOk="0" h="154239" w="125676">
                  <a:moveTo>
                    <a:pt x="62838" y="0"/>
                  </a:moveTo>
                  <a:lnTo>
                    <a:pt x="0" y="62838"/>
                  </a:lnTo>
                  <a:lnTo>
                    <a:pt x="44749" y="62838"/>
                  </a:lnTo>
                  <a:lnTo>
                    <a:pt x="44749" y="154240"/>
                  </a:lnTo>
                  <a:lnTo>
                    <a:pt x="81880" y="154240"/>
                  </a:lnTo>
                  <a:lnTo>
                    <a:pt x="81880" y="62838"/>
                  </a:lnTo>
                  <a:lnTo>
                    <a:pt x="125677" y="628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89" name="Google Shape;1789;p13"/>
            <p:cNvSpPr/>
            <p:nvPr/>
          </p:nvSpPr>
          <p:spPr>
            <a:xfrm>
              <a:off x="5704597" y="2183547"/>
              <a:ext cx="123173" cy="149301"/>
            </a:xfrm>
            <a:custGeom>
              <a:rect b="b" l="l" r="r" t="t"/>
              <a:pathLst>
                <a:path extrusionOk="0" h="152335" w="125676">
                  <a:moveTo>
                    <a:pt x="62838" y="152335"/>
                  </a:moveTo>
                  <a:lnTo>
                    <a:pt x="125677" y="89497"/>
                  </a:lnTo>
                  <a:lnTo>
                    <a:pt x="80928" y="89497"/>
                  </a:lnTo>
                  <a:lnTo>
                    <a:pt x="80928" y="0"/>
                  </a:lnTo>
                  <a:lnTo>
                    <a:pt x="43796" y="0"/>
                  </a:lnTo>
                  <a:lnTo>
                    <a:pt x="43796" y="89497"/>
                  </a:lnTo>
                  <a:lnTo>
                    <a:pt x="0" y="894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90" name="Google Shape;1790;p13"/>
            <p:cNvSpPr/>
            <p:nvPr/>
          </p:nvSpPr>
          <p:spPr>
            <a:xfrm>
              <a:off x="5795111" y="2079035"/>
              <a:ext cx="144635" cy="123173"/>
            </a:xfrm>
            <a:custGeom>
              <a:rect b="b" l="l" r="r" t="t"/>
              <a:pathLst>
                <a:path extrusionOk="0" h="125676" w="147574">
                  <a:moveTo>
                    <a:pt x="0" y="62838"/>
                  </a:moveTo>
                  <a:lnTo>
                    <a:pt x="62838" y="125677"/>
                  </a:lnTo>
                  <a:lnTo>
                    <a:pt x="62838" y="81880"/>
                  </a:lnTo>
                  <a:lnTo>
                    <a:pt x="147575" y="81880"/>
                  </a:lnTo>
                  <a:lnTo>
                    <a:pt x="147575" y="43796"/>
                  </a:lnTo>
                  <a:lnTo>
                    <a:pt x="62838" y="43796"/>
                  </a:lnTo>
                  <a:lnTo>
                    <a:pt x="62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91" name="Google Shape;1791;p13"/>
            <p:cNvSpPr/>
            <p:nvPr/>
          </p:nvSpPr>
          <p:spPr>
            <a:xfrm>
              <a:off x="5592622" y="2079035"/>
              <a:ext cx="145568" cy="123173"/>
            </a:xfrm>
            <a:custGeom>
              <a:rect b="b" l="l" r="r" t="t"/>
              <a:pathLst>
                <a:path extrusionOk="0" h="125676" w="148526">
                  <a:moveTo>
                    <a:pt x="148527" y="62838"/>
                  </a:moveTo>
                  <a:lnTo>
                    <a:pt x="85689" y="0"/>
                  </a:lnTo>
                  <a:lnTo>
                    <a:pt x="85689" y="43796"/>
                  </a:lnTo>
                  <a:lnTo>
                    <a:pt x="0" y="43796"/>
                  </a:lnTo>
                  <a:lnTo>
                    <a:pt x="0" y="81880"/>
                  </a:lnTo>
                  <a:lnTo>
                    <a:pt x="85689" y="81880"/>
                  </a:lnTo>
                  <a:lnTo>
                    <a:pt x="85689" y="1256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792" name="Google Shape;1792;p13"/>
          <p:cNvSpPr txBox="1"/>
          <p:nvPr/>
        </p:nvSpPr>
        <p:spPr>
          <a:xfrm rot="-715256">
            <a:off x="2993720" y="2341364"/>
            <a:ext cx="1552958" cy="829690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ExpressRoute </a:t>
            </a:r>
            <a:r>
              <a:rPr b="1" i="0" lang="en-US" sz="9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Premium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107C1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107C1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Global Reach</a:t>
            </a:r>
            <a:endParaRPr b="1" i="0" sz="1067" u="none" cap="none" strike="noStrike">
              <a:solidFill>
                <a:schemeClr val="accen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793" name="Google Shape;1793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715256">
            <a:off x="3415966" y="2169334"/>
            <a:ext cx="691353" cy="310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4" name="Google Shape;1794;p13"/>
          <p:cNvCxnSpPr/>
          <p:nvPr/>
        </p:nvCxnSpPr>
        <p:spPr>
          <a:xfrm flipH="1">
            <a:off x="2126852" y="2225019"/>
            <a:ext cx="3611338" cy="764441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5" name="Google Shape;1795;p13"/>
          <p:cNvCxnSpPr/>
          <p:nvPr/>
        </p:nvCxnSpPr>
        <p:spPr>
          <a:xfrm flipH="1" rot="10800000">
            <a:off x="2311006" y="2329571"/>
            <a:ext cx="3544760" cy="739675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dot"/>
            <a:round/>
            <a:headEnd len="med" w="med" type="triangle"/>
            <a:tailEnd len="med" w="med" type="triangle"/>
          </a:ln>
        </p:spPr>
      </p:cxnSp>
      <p:grpSp>
        <p:nvGrpSpPr>
          <p:cNvPr id="1796" name="Google Shape;1796;p13"/>
          <p:cNvGrpSpPr/>
          <p:nvPr/>
        </p:nvGrpSpPr>
        <p:grpSpPr>
          <a:xfrm>
            <a:off x="1583403" y="1646722"/>
            <a:ext cx="827097" cy="726215"/>
            <a:chOff x="7616519" y="4785178"/>
            <a:chExt cx="2484865" cy="1804729"/>
          </a:xfrm>
        </p:grpSpPr>
        <p:grpSp>
          <p:nvGrpSpPr>
            <p:cNvPr id="1797" name="Google Shape;1797;p13"/>
            <p:cNvGrpSpPr/>
            <p:nvPr/>
          </p:nvGrpSpPr>
          <p:grpSpPr>
            <a:xfrm>
              <a:off x="7616519" y="4785178"/>
              <a:ext cx="1804730" cy="1804729"/>
              <a:chOff x="5037519" y="5142545"/>
              <a:chExt cx="1219200" cy="1219200"/>
            </a:xfrm>
          </p:grpSpPr>
          <p:sp>
            <p:nvSpPr>
              <p:cNvPr id="1798" name="Google Shape;1798;p13"/>
              <p:cNvSpPr/>
              <p:nvPr/>
            </p:nvSpPr>
            <p:spPr>
              <a:xfrm>
                <a:off x="5037519" y="5142545"/>
                <a:ext cx="609600" cy="1219200"/>
              </a:xfrm>
              <a:custGeom>
                <a:rect b="b" l="l" r="r" t="t"/>
                <a:pathLst>
                  <a:path extrusionOk="0" h="1219200" w="609600">
                    <a:moveTo>
                      <a:pt x="0" y="0"/>
                    </a:moveTo>
                    <a:lnTo>
                      <a:pt x="609600" y="0"/>
                    </a:lnTo>
                    <a:lnTo>
                      <a:pt x="609600" y="1219200"/>
                    </a:lnTo>
                    <a:lnTo>
                      <a:pt x="0" y="12192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grpSp>
            <p:nvGrpSpPr>
              <p:cNvPr id="1799" name="Google Shape;1799;p13"/>
              <p:cNvGrpSpPr/>
              <p:nvPr/>
            </p:nvGrpSpPr>
            <p:grpSpPr>
              <a:xfrm>
                <a:off x="5189919" y="5333045"/>
                <a:ext cx="1066800" cy="1028700"/>
                <a:chOff x="5189919" y="5333045"/>
                <a:chExt cx="1066800" cy="1028700"/>
              </a:xfrm>
            </p:grpSpPr>
            <p:sp>
              <p:nvSpPr>
                <p:cNvPr id="1800" name="Google Shape;1800;p13"/>
                <p:cNvSpPr/>
                <p:nvPr/>
              </p:nvSpPr>
              <p:spPr>
                <a:xfrm>
                  <a:off x="5647119" y="5752145"/>
                  <a:ext cx="609600" cy="609600"/>
                </a:xfrm>
                <a:custGeom>
                  <a:rect b="b" l="l" r="r" t="t"/>
                  <a:pathLst>
                    <a:path extrusionOk="0" h="609600" w="609600">
                      <a:moveTo>
                        <a:pt x="0" y="0"/>
                      </a:moveTo>
                      <a:lnTo>
                        <a:pt x="609600" y="0"/>
                      </a:lnTo>
                      <a:lnTo>
                        <a:pt x="609600" y="609600"/>
                      </a:lnTo>
                      <a:lnTo>
                        <a:pt x="0" y="6096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801" name="Google Shape;1801;p13"/>
                <p:cNvSpPr/>
                <p:nvPr/>
              </p:nvSpPr>
              <p:spPr>
                <a:xfrm>
                  <a:off x="5189919" y="5333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802" name="Google Shape;1802;p13"/>
                <p:cNvSpPr/>
                <p:nvPr/>
              </p:nvSpPr>
              <p:spPr>
                <a:xfrm>
                  <a:off x="5380419" y="5333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803" name="Google Shape;1803;p13"/>
                <p:cNvSpPr/>
                <p:nvPr/>
              </p:nvSpPr>
              <p:spPr>
                <a:xfrm>
                  <a:off x="5189919" y="5523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804" name="Google Shape;1804;p13"/>
                <p:cNvSpPr/>
                <p:nvPr/>
              </p:nvSpPr>
              <p:spPr>
                <a:xfrm>
                  <a:off x="5380419" y="5523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805" name="Google Shape;1805;p13"/>
                <p:cNvSpPr/>
                <p:nvPr/>
              </p:nvSpPr>
              <p:spPr>
                <a:xfrm>
                  <a:off x="5189919" y="5714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806" name="Google Shape;1806;p13"/>
                <p:cNvSpPr/>
                <p:nvPr/>
              </p:nvSpPr>
              <p:spPr>
                <a:xfrm>
                  <a:off x="5380419" y="5714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807" name="Google Shape;1807;p13"/>
                <p:cNvSpPr/>
                <p:nvPr/>
              </p:nvSpPr>
              <p:spPr>
                <a:xfrm>
                  <a:off x="51899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808" name="Google Shape;1808;p13"/>
                <p:cNvSpPr/>
                <p:nvPr/>
              </p:nvSpPr>
              <p:spPr>
                <a:xfrm>
                  <a:off x="53804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  <p:grpSp>
            <p:nvGrpSpPr>
              <p:cNvPr id="1809" name="Google Shape;1809;p13"/>
              <p:cNvGrpSpPr/>
              <p:nvPr/>
            </p:nvGrpSpPr>
            <p:grpSpPr>
              <a:xfrm>
                <a:off x="5799519" y="5904545"/>
                <a:ext cx="304800" cy="457200"/>
                <a:chOff x="5799519" y="5904545"/>
                <a:chExt cx="304800" cy="457200"/>
              </a:xfrm>
            </p:grpSpPr>
            <p:sp>
              <p:nvSpPr>
                <p:cNvPr id="1810" name="Google Shape;1810;p13"/>
                <p:cNvSpPr/>
                <p:nvPr/>
              </p:nvSpPr>
              <p:spPr>
                <a:xfrm>
                  <a:off x="5875719" y="6209345"/>
                  <a:ext cx="152400" cy="152400"/>
                </a:xfrm>
                <a:custGeom>
                  <a:rect b="b" l="l" r="r" t="t"/>
                  <a:pathLst>
                    <a:path extrusionOk="0" h="152400" w="152400">
                      <a:moveTo>
                        <a:pt x="0" y="0"/>
                      </a:moveTo>
                      <a:lnTo>
                        <a:pt x="152400" y="0"/>
                      </a:lnTo>
                      <a:lnTo>
                        <a:pt x="152400" y="152400"/>
                      </a:lnTo>
                      <a:lnTo>
                        <a:pt x="0" y="152400"/>
                      </a:lnTo>
                      <a:close/>
                    </a:path>
                  </a:pathLst>
                </a:custGeom>
                <a:solidFill>
                  <a:srgbClr val="F7F7F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811" name="Google Shape;1811;p13"/>
                <p:cNvSpPr/>
                <p:nvPr/>
              </p:nvSpPr>
              <p:spPr>
                <a:xfrm>
                  <a:off x="57995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rgbClr val="72EDD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812" name="Google Shape;1812;p13"/>
                <p:cNvSpPr/>
                <p:nvPr/>
              </p:nvSpPr>
              <p:spPr>
                <a:xfrm>
                  <a:off x="59900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rgbClr val="72EDD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</p:grpSp>
        <p:grpSp>
          <p:nvGrpSpPr>
            <p:cNvPr id="1813" name="Google Shape;1813;p13"/>
            <p:cNvGrpSpPr/>
            <p:nvPr/>
          </p:nvGrpSpPr>
          <p:grpSpPr>
            <a:xfrm>
              <a:off x="9503556" y="5974957"/>
              <a:ext cx="597828" cy="597829"/>
              <a:chOff x="5608637" y="2887662"/>
              <a:chExt cx="1219200" cy="1219200"/>
            </a:xfrm>
          </p:grpSpPr>
          <p:sp>
            <p:nvSpPr>
              <p:cNvPr id="1814" name="Google Shape;1814;p13"/>
              <p:cNvSpPr/>
              <p:nvPr/>
            </p:nvSpPr>
            <p:spPr>
              <a:xfrm>
                <a:off x="5608637" y="3649662"/>
                <a:ext cx="1219200" cy="457200"/>
              </a:xfrm>
              <a:custGeom>
                <a:rect b="b" l="l" r="r" t="t"/>
                <a:pathLst>
                  <a:path extrusionOk="0" h="457200" w="1219200">
                    <a:moveTo>
                      <a:pt x="0" y="0"/>
                    </a:moveTo>
                    <a:lnTo>
                      <a:pt x="1219200" y="0"/>
                    </a:lnTo>
                    <a:lnTo>
                      <a:pt x="1219200" y="457200"/>
                    </a:lnTo>
                    <a:lnTo>
                      <a:pt x="0" y="4572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815" name="Google Shape;1815;p13"/>
              <p:cNvSpPr/>
              <p:nvPr/>
            </p:nvSpPr>
            <p:spPr>
              <a:xfrm>
                <a:off x="5761037" y="2887662"/>
                <a:ext cx="304800" cy="304800"/>
              </a:xfrm>
              <a:custGeom>
                <a:rect b="b" l="l" r="r" t="t"/>
                <a:pathLst>
                  <a:path extrusionOk="0" h="304800" w="304800">
                    <a:moveTo>
                      <a:pt x="304800" y="152400"/>
                    </a:moveTo>
                    <a:cubicBezTo>
                      <a:pt x="304800" y="236568"/>
                      <a:pt x="236568" y="304800"/>
                      <a:pt x="152400" y="304800"/>
                    </a:cubicBezTo>
                    <a:cubicBezTo>
                      <a:pt x="68232" y="304800"/>
                      <a:pt x="0" y="236568"/>
                      <a:pt x="0" y="152400"/>
                    </a:cubicBezTo>
                    <a:cubicBezTo>
                      <a:pt x="0" y="68232"/>
                      <a:pt x="68232" y="0"/>
                      <a:pt x="152400" y="0"/>
                    </a:cubicBezTo>
                    <a:cubicBezTo>
                      <a:pt x="236568" y="0"/>
                      <a:pt x="304800" y="68232"/>
                      <a:pt x="304800" y="1524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816" name="Google Shape;1816;p13"/>
              <p:cNvSpPr/>
              <p:nvPr/>
            </p:nvSpPr>
            <p:spPr>
              <a:xfrm>
                <a:off x="5608637" y="3268662"/>
                <a:ext cx="609600" cy="304800"/>
              </a:xfrm>
              <a:custGeom>
                <a:rect b="b" l="l" r="r" t="t"/>
                <a:pathLst>
                  <a:path extrusionOk="0" h="304800" w="609600">
                    <a:moveTo>
                      <a:pt x="0" y="304800"/>
                    </a:moveTo>
                    <a:cubicBezTo>
                      <a:pt x="0" y="136208"/>
                      <a:pt x="136208" y="0"/>
                      <a:pt x="304800" y="0"/>
                    </a:cubicBezTo>
                    <a:cubicBezTo>
                      <a:pt x="473393" y="0"/>
                      <a:pt x="609600" y="136208"/>
                      <a:pt x="609600" y="304800"/>
                    </a:cubicBezTo>
                    <a:lnTo>
                      <a:pt x="0" y="3048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817" name="Google Shape;1817;p13"/>
              <p:cNvSpPr/>
              <p:nvPr/>
            </p:nvSpPr>
            <p:spPr>
              <a:xfrm>
                <a:off x="6294437" y="3459162"/>
                <a:ext cx="533400" cy="114300"/>
              </a:xfrm>
              <a:custGeom>
                <a:rect b="b" l="l" r="r" t="t"/>
                <a:pathLst>
                  <a:path extrusionOk="0" h="114300" w="533400">
                    <a:moveTo>
                      <a:pt x="0" y="0"/>
                    </a:moveTo>
                    <a:lnTo>
                      <a:pt x="533400" y="0"/>
                    </a:lnTo>
                    <a:lnTo>
                      <a:pt x="533400" y="114300"/>
                    </a:lnTo>
                    <a:lnTo>
                      <a:pt x="0" y="1143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4" name="Google Shape;284;p1"/>
          <p:cNvGraphicFramePr/>
          <p:nvPr/>
        </p:nvGraphicFramePr>
        <p:xfrm>
          <a:off x="233352" y="25556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{D444383E-C948-4205-A81D-E32E99B6071C}</a:tableStyleId>
              </a:tblPr>
              <a:tblGrid>
                <a:gridCol w="4776800"/>
                <a:gridCol w="1708150"/>
                <a:gridCol w="1511300"/>
                <a:gridCol w="3803550"/>
              </a:tblGrid>
              <a:tr h="312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Scenario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Skytap Integrated </a:t>
                      </a:r>
                      <a:br>
                        <a:rPr lang="en-US" sz="1400" u="none" cap="none" strike="noStrike"/>
                      </a:br>
                      <a:r>
                        <a:rPr lang="en-US" sz="1400" u="none" cap="none" strike="noStrike"/>
                        <a:t>ExR Circuit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Customer </a:t>
                      </a:r>
                      <a:br>
                        <a:rPr lang="en-US" sz="1400" u="none" cap="none" strike="noStrike"/>
                      </a:br>
                      <a:r>
                        <a:rPr lang="en-US" sz="1400" u="none" cap="none" strike="noStrike"/>
                        <a:t>ExR Circuit 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Notes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</a:rPr>
                        <a:t>1. Skytap SDN &lt;-&gt; Azure VNet using VNet ER Gateway:</a:t>
                      </a:r>
                      <a:br>
                        <a:rPr lang="en-US" sz="1400" u="none" cap="none" strike="noStrike">
                          <a:solidFill>
                            <a:schemeClr val="accent4"/>
                          </a:solidFill>
                        </a:rPr>
                      </a:b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</a:rPr>
                        <a:t>Same Region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</a:rPr>
                        <a:t>X</a:t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</a:rPr>
                        <a:t>X</a:t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45700" marB="45700" marR="91425" marL="91425"/>
                </a:tc>
              </a:tr>
              <a:tr h="3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</a:rPr>
                        <a:t>2. Skytap SDN &lt;-&gt; Azure VNet using VNet ER Gateway:</a:t>
                      </a:r>
                      <a:br>
                        <a:rPr lang="en-US" sz="1400" u="none" cap="none" strike="noStrike">
                          <a:solidFill>
                            <a:schemeClr val="accent4"/>
                          </a:solidFill>
                        </a:rPr>
                      </a:b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</a:rPr>
                        <a:t>Different Region/</a:t>
                      </a:r>
                      <a:r>
                        <a:rPr b="1" lang="en-US" sz="1400" u="none" cap="none" strike="noStrike">
                          <a:solidFill>
                            <a:schemeClr val="accent4"/>
                          </a:solidFill>
                        </a:rPr>
                        <a:t>Same</a:t>
                      </a: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</a:rPr>
                        <a:t> Geopolitical Region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</a:rPr>
                        <a:t>X</a:t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</a:rPr>
                        <a:t>X</a:t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45700" marB="45700" marR="91425" marL="91425"/>
                </a:tc>
              </a:tr>
              <a:tr h="312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</a:rPr>
                        <a:t>3. Skytap SDN &lt;-&gt; Azure Vnet using Vnet ER Gateway:</a:t>
                      </a:r>
                      <a:br>
                        <a:rPr lang="en-US" sz="1400" u="none" cap="none" strike="noStrike">
                          <a:solidFill>
                            <a:schemeClr val="accent4"/>
                          </a:solidFill>
                        </a:rPr>
                      </a:b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</a:rPr>
                        <a:t>Different Region/</a:t>
                      </a:r>
                      <a:r>
                        <a:rPr b="1" lang="en-US" sz="1400" u="none" cap="none" strike="noStrike">
                          <a:solidFill>
                            <a:schemeClr val="accent4"/>
                          </a:solidFill>
                        </a:rPr>
                        <a:t>Different</a:t>
                      </a: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</a:rPr>
                        <a:t> Geopolitical Region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45700" marB="457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</a:rPr>
                        <a:t>X</a:t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</a:rPr>
                        <a:t>Requires ExpressRoute Premium Circuit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</a:tr>
              <a:tr h="312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</a:rPr>
                        <a:t>4. Skytap SDN &lt;-&gt; On-Premises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45700" marB="457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</a:rPr>
                        <a:t>X</a:t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</a:rPr>
                        <a:t>Requires </a:t>
                      </a:r>
                      <a:r>
                        <a:rPr b="1" lang="en-US" sz="1400" u="none" cap="none" strike="noStrike">
                          <a:solidFill>
                            <a:schemeClr val="accent4"/>
                          </a:solidFill>
                        </a:rPr>
                        <a:t>Global Reach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</a:tr>
              <a:tr h="312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 Skytap SDN &lt;-&gt; OnPrem + Skytap SDN &lt;-&gt; Azure VNet (All Same Region)</a:t>
                      </a:r>
                      <a:endParaRPr b="0" i="0" sz="1400" u="none" cap="none" strike="noStrik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45700" marB="457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</a:rPr>
                        <a:t>X</a:t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</a:rPr>
                        <a:t>Requires </a:t>
                      </a:r>
                      <a:r>
                        <a:rPr b="1" lang="en-US" sz="1400" u="none" cap="none" strike="noStrike">
                          <a:solidFill>
                            <a:schemeClr val="accent4"/>
                          </a:solidFill>
                        </a:rPr>
                        <a:t>Global Reach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</a:tr>
              <a:tr h="312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</a:rPr>
                        <a:t>6. Skytap SDN &lt;-&gt; Az Dedicated + On-Prem: </a:t>
                      </a:r>
                      <a:br>
                        <a:rPr lang="en-US" sz="1400" u="none" cap="none" strike="noStrike">
                          <a:solidFill>
                            <a:schemeClr val="accent4"/>
                          </a:solidFill>
                        </a:rPr>
                      </a:b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</a:rPr>
                        <a:t>Same Region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45700" marB="457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</a:rPr>
                        <a:t>X</a:t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</a:rPr>
                        <a:t>Requires </a:t>
                      </a:r>
                      <a:r>
                        <a:rPr b="1" lang="en-US" sz="1400" u="none" cap="none" strike="noStrike">
                          <a:solidFill>
                            <a:schemeClr val="accent4"/>
                          </a:solidFill>
                        </a:rPr>
                        <a:t>Global Reach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</a:tr>
              <a:tr h="312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</a:rPr>
                        <a:t>7. Skytap SDN &lt;-&gt; Az Dedicated + On-Prem: </a:t>
                      </a:r>
                      <a:br>
                        <a:rPr lang="en-US" sz="1400" u="none" cap="none" strike="noStrike">
                          <a:solidFill>
                            <a:schemeClr val="accent4"/>
                          </a:solidFill>
                        </a:rPr>
                      </a:b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</a:rPr>
                        <a:t>Different Region/</a:t>
                      </a:r>
                      <a:r>
                        <a:rPr b="1" lang="en-US" sz="1400" u="none" cap="none" strike="noStrike">
                          <a:solidFill>
                            <a:schemeClr val="accent4"/>
                          </a:solidFill>
                        </a:rPr>
                        <a:t>Different</a:t>
                      </a: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</a:rPr>
                        <a:t> Geopolitical Region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45700" marB="457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</a:rPr>
                        <a:t>X</a:t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accent4"/>
                          </a:solidFill>
                        </a:rPr>
                        <a:t>Requires </a:t>
                      </a:r>
                      <a:r>
                        <a:rPr b="1" lang="en-US" sz="1400" u="none" cap="none" strike="noStrike">
                          <a:solidFill>
                            <a:schemeClr val="accent4"/>
                          </a:solidFill>
                        </a:rPr>
                        <a:t>Global Reach</a:t>
                      </a:r>
                      <a:r>
                        <a:rPr b="0" lang="en-US" sz="1400" u="none" cap="none" strike="noStrike">
                          <a:solidFill>
                            <a:schemeClr val="accent4"/>
                          </a:solidFill>
                        </a:rPr>
                        <a:t> and Premium Circuit</a:t>
                      </a:r>
                      <a:endParaRPr b="1" sz="14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45700" marB="45700" marR="91425" marL="91425"/>
                </a:tc>
              </a:tr>
            </a:tbl>
          </a:graphicData>
        </a:graphic>
      </p:graphicFrame>
      <p:sp>
        <p:nvSpPr>
          <p:cNvPr id="285" name="Google Shape;285;p1"/>
          <p:cNvSpPr txBox="1"/>
          <p:nvPr/>
        </p:nvSpPr>
        <p:spPr>
          <a:xfrm>
            <a:off x="155673" y="2247914"/>
            <a:ext cx="11645626" cy="307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Azure geopolitical regions: </a:t>
            </a: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https://docs.microsoft.com/en-us/azure/expressroute/expressroute-locations#locations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"/>
          <p:cNvSpPr txBox="1"/>
          <p:nvPr/>
        </p:nvSpPr>
        <p:spPr>
          <a:xfrm>
            <a:off x="546275" y="1086560"/>
            <a:ext cx="5403674" cy="95074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Skytap Integrated ExpressRoute Circuit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664" lvl="0" marL="2856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 ExpressRoute SKU; Global Reach Not Supported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664" lvl="0" marL="2856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using the Skytap Portal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664" lvl="0" marL="2856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ExR Circuit provided at no additional cost to customer</a:t>
            </a:r>
            <a:r>
              <a:rPr b="0" baseline="30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"/>
          <p:cNvSpPr txBox="1"/>
          <p:nvPr>
            <p:ph type="title"/>
          </p:nvPr>
        </p:nvSpPr>
        <p:spPr>
          <a:xfrm>
            <a:off x="387525" y="245656"/>
            <a:ext cx="10512862" cy="6652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SoA ExpressRoute Summary</a:t>
            </a:r>
            <a:endParaRPr/>
          </a:p>
        </p:txBody>
      </p:sp>
      <p:sp>
        <p:nvSpPr>
          <p:cNvPr id="288" name="Google Shape;288;p1"/>
          <p:cNvSpPr txBox="1"/>
          <p:nvPr/>
        </p:nvSpPr>
        <p:spPr>
          <a:xfrm>
            <a:off x="6143624" y="1083193"/>
            <a:ext cx="5403674" cy="954107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ExpressRoute Circuit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664" lvl="0" marL="2856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in the Azure Portal in the customer’s subscription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664" lvl="0" marL="2856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Connected to a Skytap WAN via the Skytap Portal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664" lvl="0" marL="2856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cost invoiced by Microsoft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"/>
          <p:cNvSpPr txBox="1"/>
          <p:nvPr/>
        </p:nvSpPr>
        <p:spPr>
          <a:xfrm>
            <a:off x="6444932" y="6366123"/>
            <a:ext cx="635666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(1) Other required services, such as Virtual Network Gateway, are the responsibility of the customer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76"/>
          <p:cNvSpPr txBox="1"/>
          <p:nvPr>
            <p:ph type="title"/>
          </p:nvPr>
        </p:nvSpPr>
        <p:spPr>
          <a:xfrm>
            <a:off x="387525" y="245656"/>
            <a:ext cx="10512862" cy="6652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SoA ExpressRoute Summary</a:t>
            </a:r>
            <a:endParaRPr/>
          </a:p>
        </p:txBody>
      </p:sp>
      <p:sp>
        <p:nvSpPr>
          <p:cNvPr id="295" name="Google Shape;295;p76"/>
          <p:cNvSpPr txBox="1"/>
          <p:nvPr/>
        </p:nvSpPr>
        <p:spPr>
          <a:xfrm>
            <a:off x="387525" y="990600"/>
            <a:ext cx="15893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Decision Tree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76"/>
          <p:cNvSpPr/>
          <p:nvPr/>
        </p:nvSpPr>
        <p:spPr>
          <a:xfrm>
            <a:off x="5143839" y="1001955"/>
            <a:ext cx="1901145" cy="926068"/>
          </a:xfrm>
          <a:prstGeom prst="diamond">
            <a:avLst/>
          </a:prstGeom>
          <a:solidFill>
            <a:schemeClr val="dk1"/>
          </a:solidFill>
          <a:ln cap="flat" cmpd="sng" w="25400">
            <a:solidFill>
              <a:srgbClr val="1769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SoA  Connecting to?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76"/>
          <p:cNvSpPr/>
          <p:nvPr/>
        </p:nvSpPr>
        <p:spPr>
          <a:xfrm>
            <a:off x="2158746" y="1862328"/>
            <a:ext cx="1589315" cy="707571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787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Azure Dedicated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-or-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OnPrem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76"/>
          <p:cNvSpPr/>
          <p:nvPr/>
        </p:nvSpPr>
        <p:spPr>
          <a:xfrm>
            <a:off x="8457456" y="1862328"/>
            <a:ext cx="1589315" cy="707571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787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Azure VNet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9" name="Google Shape;299;p76"/>
          <p:cNvCxnSpPr>
            <a:stCxn id="296" idx="1"/>
            <a:endCxn id="297" idx="3"/>
          </p:cNvCxnSpPr>
          <p:nvPr/>
        </p:nvCxnSpPr>
        <p:spPr>
          <a:xfrm flipH="1">
            <a:off x="3747939" y="1464989"/>
            <a:ext cx="1395900" cy="75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0" name="Google Shape;300;p76"/>
          <p:cNvCxnSpPr>
            <a:stCxn id="296" idx="3"/>
            <a:endCxn id="298" idx="1"/>
          </p:cNvCxnSpPr>
          <p:nvPr/>
        </p:nvCxnSpPr>
        <p:spPr>
          <a:xfrm>
            <a:off x="7044984" y="1464989"/>
            <a:ext cx="1412400" cy="75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1" name="Google Shape;301;p76"/>
          <p:cNvSpPr/>
          <p:nvPr/>
        </p:nvSpPr>
        <p:spPr>
          <a:xfrm>
            <a:off x="8457456" y="3275831"/>
            <a:ext cx="1589315" cy="926068"/>
          </a:xfrm>
          <a:prstGeom prst="diamond">
            <a:avLst/>
          </a:prstGeom>
          <a:solidFill>
            <a:schemeClr val="accent6"/>
          </a:solidFill>
          <a:ln cap="flat" cmpd="sng" w="25400">
            <a:solidFill>
              <a:srgbClr val="787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Where is the VNet located?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2" name="Google Shape;302;p76"/>
          <p:cNvCxnSpPr>
            <a:stCxn id="298" idx="2"/>
            <a:endCxn id="301" idx="0"/>
          </p:cNvCxnSpPr>
          <p:nvPr/>
        </p:nvCxnSpPr>
        <p:spPr>
          <a:xfrm>
            <a:off x="9252114" y="2569899"/>
            <a:ext cx="0" cy="705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3" name="Google Shape;303;p76"/>
          <p:cNvSpPr/>
          <p:nvPr/>
        </p:nvSpPr>
        <p:spPr>
          <a:xfrm>
            <a:off x="10721684" y="3386330"/>
            <a:ext cx="916751" cy="707571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787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Same Region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4" name="Google Shape;304;p76"/>
          <p:cNvCxnSpPr>
            <a:stCxn id="301" idx="3"/>
            <a:endCxn id="303" idx="1"/>
          </p:cNvCxnSpPr>
          <p:nvPr/>
        </p:nvCxnSpPr>
        <p:spPr>
          <a:xfrm>
            <a:off x="10046771" y="3738865"/>
            <a:ext cx="675000" cy="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5" name="Google Shape;305;p76"/>
          <p:cNvSpPr/>
          <p:nvPr/>
        </p:nvSpPr>
        <p:spPr>
          <a:xfrm>
            <a:off x="8565594" y="4609611"/>
            <a:ext cx="1373037" cy="90909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787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Different Region,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Same Geopolitical Region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" name="Google Shape;306;p76"/>
          <p:cNvCxnSpPr>
            <a:stCxn id="301" idx="2"/>
            <a:endCxn id="305" idx="0"/>
          </p:cNvCxnSpPr>
          <p:nvPr/>
        </p:nvCxnSpPr>
        <p:spPr>
          <a:xfrm>
            <a:off x="9252114" y="4201899"/>
            <a:ext cx="0" cy="40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7" name="Google Shape;307;p76"/>
          <p:cNvCxnSpPr>
            <a:stCxn id="305" idx="3"/>
          </p:cNvCxnSpPr>
          <p:nvPr/>
        </p:nvCxnSpPr>
        <p:spPr>
          <a:xfrm flipH="1" rot="10800000">
            <a:off x="9938631" y="5056956"/>
            <a:ext cx="1241400" cy="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8" name="Google Shape;308;p76"/>
          <p:cNvCxnSpPr>
            <a:stCxn id="303" idx="2"/>
            <a:endCxn id="309" idx="0"/>
          </p:cNvCxnSpPr>
          <p:nvPr/>
        </p:nvCxnSpPr>
        <p:spPr>
          <a:xfrm>
            <a:off x="11180060" y="4093901"/>
            <a:ext cx="0" cy="1533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0" name="Google Shape;310;p76"/>
          <p:cNvSpPr/>
          <p:nvPr/>
        </p:nvSpPr>
        <p:spPr>
          <a:xfrm>
            <a:off x="6825170" y="3386330"/>
            <a:ext cx="916751" cy="707571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787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Different Region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" name="Google Shape;311;p76"/>
          <p:cNvCxnSpPr>
            <a:stCxn id="310" idx="2"/>
            <a:endCxn id="312" idx="0"/>
          </p:cNvCxnSpPr>
          <p:nvPr/>
        </p:nvCxnSpPr>
        <p:spPr>
          <a:xfrm>
            <a:off x="7283546" y="4093901"/>
            <a:ext cx="0" cy="1479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3" name="Google Shape;313;p76"/>
          <p:cNvCxnSpPr/>
          <p:nvPr/>
        </p:nvCxnSpPr>
        <p:spPr>
          <a:xfrm rot="10800000">
            <a:off x="7741923" y="3738865"/>
            <a:ext cx="71553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2" name="Google Shape;312;p76"/>
          <p:cNvSpPr/>
          <p:nvPr/>
        </p:nvSpPr>
        <p:spPr>
          <a:xfrm>
            <a:off x="6566665" y="5573096"/>
            <a:ext cx="1433760" cy="816817"/>
          </a:xfrm>
          <a:prstGeom prst="parallelogram">
            <a:avLst>
              <a:gd fmla="val 25000" name="adj"/>
            </a:avLst>
          </a:prstGeom>
          <a:solidFill>
            <a:schemeClr val="accent1"/>
          </a:solidFill>
          <a:ln cap="flat" cmpd="sng" w="25400">
            <a:solidFill>
              <a:srgbClr val="1982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Configure ER with Premium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76"/>
          <p:cNvSpPr/>
          <p:nvPr/>
        </p:nvSpPr>
        <p:spPr>
          <a:xfrm>
            <a:off x="10559345" y="5627718"/>
            <a:ext cx="1241428" cy="707571"/>
          </a:xfrm>
          <a:prstGeom prst="parallelogram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1251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Connect to an ER Gateway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" name="Google Shape;314;p76"/>
          <p:cNvCxnSpPr>
            <a:stCxn id="312" idx="2"/>
            <a:endCxn id="309" idx="5"/>
          </p:cNvCxnSpPr>
          <p:nvPr/>
        </p:nvCxnSpPr>
        <p:spPr>
          <a:xfrm>
            <a:off x="7898323" y="5981505"/>
            <a:ext cx="2749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5" name="Google Shape;315;p76"/>
          <p:cNvSpPr/>
          <p:nvPr/>
        </p:nvSpPr>
        <p:spPr>
          <a:xfrm>
            <a:off x="2158746" y="3288735"/>
            <a:ext cx="1589315" cy="926068"/>
          </a:xfrm>
          <a:prstGeom prst="diamond">
            <a:avLst/>
          </a:prstGeom>
          <a:solidFill>
            <a:schemeClr val="accent6"/>
          </a:solidFill>
          <a:ln cap="flat" cmpd="sng" w="25400">
            <a:solidFill>
              <a:srgbClr val="787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Where is the other endpoint located?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6" name="Google Shape;316;p76"/>
          <p:cNvCxnSpPr>
            <a:stCxn id="297" idx="2"/>
            <a:endCxn id="315" idx="0"/>
          </p:cNvCxnSpPr>
          <p:nvPr/>
        </p:nvCxnSpPr>
        <p:spPr>
          <a:xfrm>
            <a:off x="2953404" y="2569899"/>
            <a:ext cx="0" cy="718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7" name="Google Shape;317;p76"/>
          <p:cNvSpPr/>
          <p:nvPr/>
        </p:nvSpPr>
        <p:spPr>
          <a:xfrm>
            <a:off x="4422974" y="3399234"/>
            <a:ext cx="916751" cy="707571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787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Same Region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Google Shape;318;p76"/>
          <p:cNvCxnSpPr>
            <a:stCxn id="315" idx="3"/>
            <a:endCxn id="317" idx="1"/>
          </p:cNvCxnSpPr>
          <p:nvPr/>
        </p:nvCxnSpPr>
        <p:spPr>
          <a:xfrm>
            <a:off x="3748061" y="3751769"/>
            <a:ext cx="675000" cy="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9" name="Google Shape;319;p76"/>
          <p:cNvSpPr/>
          <p:nvPr/>
        </p:nvSpPr>
        <p:spPr>
          <a:xfrm>
            <a:off x="2266884" y="4622515"/>
            <a:ext cx="1373037" cy="90909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787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Different Region,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Same Geopolitical Region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0" name="Google Shape;320;p76"/>
          <p:cNvCxnSpPr>
            <a:stCxn id="315" idx="2"/>
            <a:endCxn id="319" idx="0"/>
          </p:cNvCxnSpPr>
          <p:nvPr/>
        </p:nvCxnSpPr>
        <p:spPr>
          <a:xfrm>
            <a:off x="2953404" y="4214803"/>
            <a:ext cx="0" cy="40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1" name="Google Shape;321;p76"/>
          <p:cNvCxnSpPr>
            <a:stCxn id="319" idx="3"/>
          </p:cNvCxnSpPr>
          <p:nvPr/>
        </p:nvCxnSpPr>
        <p:spPr>
          <a:xfrm flipH="1" rot="10800000">
            <a:off x="3639921" y="5069860"/>
            <a:ext cx="1241400" cy="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2" name="Google Shape;322;p76"/>
          <p:cNvCxnSpPr>
            <a:stCxn id="317" idx="2"/>
            <a:endCxn id="323" idx="0"/>
          </p:cNvCxnSpPr>
          <p:nvPr/>
        </p:nvCxnSpPr>
        <p:spPr>
          <a:xfrm>
            <a:off x="4881349" y="4106805"/>
            <a:ext cx="15900" cy="146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4" name="Google Shape;324;p76"/>
          <p:cNvSpPr/>
          <p:nvPr/>
        </p:nvSpPr>
        <p:spPr>
          <a:xfrm>
            <a:off x="526460" y="3399234"/>
            <a:ext cx="916751" cy="707571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787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Different Region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5" name="Google Shape;325;p76"/>
          <p:cNvCxnSpPr>
            <a:stCxn id="324" idx="2"/>
            <a:endCxn id="326" idx="0"/>
          </p:cNvCxnSpPr>
          <p:nvPr/>
        </p:nvCxnSpPr>
        <p:spPr>
          <a:xfrm>
            <a:off x="984835" y="4106805"/>
            <a:ext cx="0" cy="1479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7" name="Google Shape;327;p76"/>
          <p:cNvCxnSpPr/>
          <p:nvPr/>
        </p:nvCxnSpPr>
        <p:spPr>
          <a:xfrm rot="10800000">
            <a:off x="1443213" y="3751769"/>
            <a:ext cx="71553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6" name="Google Shape;326;p76"/>
          <p:cNvSpPr/>
          <p:nvPr/>
        </p:nvSpPr>
        <p:spPr>
          <a:xfrm>
            <a:off x="267955" y="5586000"/>
            <a:ext cx="1433760" cy="816817"/>
          </a:xfrm>
          <a:prstGeom prst="parallelogram">
            <a:avLst>
              <a:gd fmla="val 25000" name="adj"/>
            </a:avLst>
          </a:prstGeom>
          <a:solidFill>
            <a:schemeClr val="accent1"/>
          </a:solidFill>
          <a:ln cap="flat" cmpd="sng" w="25400">
            <a:solidFill>
              <a:srgbClr val="1982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Configure ER with Premium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76"/>
          <p:cNvSpPr/>
          <p:nvPr/>
        </p:nvSpPr>
        <p:spPr>
          <a:xfrm>
            <a:off x="4099951" y="5573096"/>
            <a:ext cx="1594547" cy="816817"/>
          </a:xfrm>
          <a:prstGeom prst="parallelogram">
            <a:avLst>
              <a:gd fmla="val 25000" name="adj"/>
            </a:avLst>
          </a:prstGeom>
          <a:solidFill>
            <a:schemeClr val="accent2"/>
          </a:solidFill>
          <a:ln cap="flat" cmpd="sng" w="25400">
            <a:solidFill>
              <a:srgbClr val="0A4B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Peer to an ER Circuit with Global Reach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Google Shape;328;p76"/>
          <p:cNvCxnSpPr>
            <a:stCxn id="326" idx="2"/>
            <a:endCxn id="323" idx="5"/>
          </p:cNvCxnSpPr>
          <p:nvPr/>
        </p:nvCxnSpPr>
        <p:spPr>
          <a:xfrm flipH="1" rot="10800000">
            <a:off x="1599613" y="5981508"/>
            <a:ext cx="2602500" cy="1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9" name="Google Shape;329;p76"/>
          <p:cNvSpPr/>
          <p:nvPr/>
        </p:nvSpPr>
        <p:spPr>
          <a:xfrm>
            <a:off x="8457456" y="234505"/>
            <a:ext cx="3343317" cy="1219333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4C28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Q: What if my customer needs to connect to </a:t>
            </a:r>
            <a:r>
              <a:rPr b="0" i="1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both a VNet and an AzD endpoint/OnPrem?</a:t>
            </a:r>
            <a:br>
              <a:rPr b="0" i="1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1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A: Then they need an Azure vWAN Hub. Work with your customer’s GBB to understand the tradeoffs and requirements.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4" name="Google Shape;334;p77"/>
          <p:cNvGraphicFramePr/>
          <p:nvPr/>
        </p:nvGraphicFramePr>
        <p:xfrm>
          <a:off x="6745800" y="7267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{D444383E-C948-4205-A81D-E32E99B6071C}</a:tableStyleId>
              </a:tblPr>
              <a:tblGrid>
                <a:gridCol w="3171850"/>
                <a:gridCol w="1225900"/>
                <a:gridCol w="1018525"/>
              </a:tblGrid>
              <a:tr h="21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Scenario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Skytap Integrated 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ExR Circuit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Customer 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ExR Circuit 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</a:tr>
              <a:tr h="218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  <a:t>1. Skytap SDN &lt;-&gt; Azure VNet using VNet ER Gateway:</a:t>
                      </a:r>
                      <a:b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</a:br>
                      <a: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  <a:t>Same Region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  <a:t>X</a:t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  <a:t>X</a:t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</a:tr>
            </a:tbl>
          </a:graphicData>
        </a:graphic>
      </p:graphicFrame>
      <p:sp>
        <p:nvSpPr>
          <p:cNvPr id="335" name="Google Shape;335;p77"/>
          <p:cNvSpPr txBox="1"/>
          <p:nvPr>
            <p:ph type="title"/>
          </p:nvPr>
        </p:nvSpPr>
        <p:spPr>
          <a:xfrm>
            <a:off x="309053" y="268164"/>
            <a:ext cx="11303525" cy="4102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1. Skytap on Azure – Skytap to VNet using VNet ER Gateway</a:t>
            </a:r>
            <a:endParaRPr/>
          </a:p>
        </p:txBody>
      </p:sp>
      <p:cxnSp>
        <p:nvCxnSpPr>
          <p:cNvPr id="336" name="Google Shape;336;p77"/>
          <p:cNvCxnSpPr/>
          <p:nvPr/>
        </p:nvCxnSpPr>
        <p:spPr>
          <a:xfrm>
            <a:off x="2163272" y="1616075"/>
            <a:ext cx="3807439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7" name="Google Shape;337;p77"/>
          <p:cNvSpPr txBox="1"/>
          <p:nvPr/>
        </p:nvSpPr>
        <p:spPr>
          <a:xfrm>
            <a:off x="9027101" y="4874517"/>
            <a:ext cx="1756922" cy="479269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Skytap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77"/>
          <p:cNvSpPr/>
          <p:nvPr/>
        </p:nvSpPr>
        <p:spPr>
          <a:xfrm>
            <a:off x="8479761" y="4699967"/>
            <a:ext cx="2516527" cy="767681"/>
          </a:xfrm>
          <a:prstGeom prst="roundRect">
            <a:avLst>
              <a:gd fmla="val 16667" name="adj"/>
            </a:avLst>
          </a:prstGeom>
          <a:noFill/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4"/>
              <a:buFont typeface="Arial"/>
              <a:buNone/>
            </a:pPr>
            <a:r>
              <a:t/>
            </a:r>
            <a:endParaRPr b="0" i="0" sz="1764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9" name="Google Shape;339;p77"/>
          <p:cNvSpPr/>
          <p:nvPr/>
        </p:nvSpPr>
        <p:spPr>
          <a:xfrm>
            <a:off x="4978888" y="4690364"/>
            <a:ext cx="1766912" cy="786886"/>
          </a:xfrm>
          <a:prstGeom prst="roundRect">
            <a:avLst>
              <a:gd fmla="val 16667" name="adj"/>
            </a:avLst>
          </a:prstGeom>
          <a:noFill/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4"/>
              <a:buFont typeface="Arial"/>
              <a:buNone/>
            </a:pPr>
            <a:r>
              <a:t/>
            </a:r>
            <a:endParaRPr b="0" i="0" sz="1764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0" name="Google Shape;340;p77"/>
          <p:cNvSpPr/>
          <p:nvPr/>
        </p:nvSpPr>
        <p:spPr>
          <a:xfrm>
            <a:off x="1670224" y="734264"/>
            <a:ext cx="4807117" cy="1567173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F486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43325" lIns="179150" spcFirstLastPara="1" rIns="179150" wrap="square" tIns="143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2"/>
              <a:buFont typeface="Arial"/>
              <a:buNone/>
            </a:pPr>
            <a:r>
              <a:t/>
            </a:r>
            <a:endParaRPr b="0" i="0" sz="2352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1" name="Google Shape;341;p77"/>
          <p:cNvSpPr txBox="1"/>
          <p:nvPr/>
        </p:nvSpPr>
        <p:spPr>
          <a:xfrm>
            <a:off x="952187" y="2330352"/>
            <a:ext cx="1863143" cy="452153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5"/>
              <a:buFont typeface="Arial"/>
              <a:buNone/>
            </a:pPr>
            <a:r>
              <a:rPr b="1" i="0" lang="en-US" sz="1175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Datacenter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2" name="Google Shape;342;p77"/>
          <p:cNvGrpSpPr/>
          <p:nvPr/>
        </p:nvGrpSpPr>
        <p:grpSpPr>
          <a:xfrm>
            <a:off x="3054843" y="1057827"/>
            <a:ext cx="1549593" cy="467367"/>
            <a:chOff x="9635158" y="494787"/>
            <a:chExt cx="1581302" cy="476931"/>
          </a:xfrm>
        </p:grpSpPr>
        <p:sp>
          <p:nvSpPr>
            <p:cNvPr id="343" name="Google Shape;343;p77"/>
            <p:cNvSpPr/>
            <p:nvPr/>
          </p:nvSpPr>
          <p:spPr>
            <a:xfrm>
              <a:off x="9635158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4" name="Google Shape;344;p77"/>
            <p:cNvSpPr/>
            <p:nvPr/>
          </p:nvSpPr>
          <p:spPr>
            <a:xfrm>
              <a:off x="9664966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5" name="Google Shape;345;p77"/>
            <p:cNvSpPr/>
            <p:nvPr/>
          </p:nvSpPr>
          <p:spPr>
            <a:xfrm>
              <a:off x="9664966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6" name="Google Shape;346;p77"/>
            <p:cNvSpPr/>
            <p:nvPr/>
          </p:nvSpPr>
          <p:spPr>
            <a:xfrm>
              <a:off x="9664966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7" name="Google Shape;347;p77"/>
            <p:cNvSpPr/>
            <p:nvPr/>
          </p:nvSpPr>
          <p:spPr>
            <a:xfrm>
              <a:off x="9903725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8" name="Google Shape;348;p77"/>
            <p:cNvSpPr/>
            <p:nvPr/>
          </p:nvSpPr>
          <p:spPr>
            <a:xfrm>
              <a:off x="9933533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9" name="Google Shape;349;p77"/>
            <p:cNvSpPr/>
            <p:nvPr/>
          </p:nvSpPr>
          <p:spPr>
            <a:xfrm>
              <a:off x="9933533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0" name="Google Shape;350;p77"/>
            <p:cNvSpPr/>
            <p:nvPr/>
          </p:nvSpPr>
          <p:spPr>
            <a:xfrm>
              <a:off x="9933533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1" name="Google Shape;351;p77"/>
            <p:cNvSpPr/>
            <p:nvPr/>
          </p:nvSpPr>
          <p:spPr>
            <a:xfrm>
              <a:off x="10172292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2" name="Google Shape;352;p77"/>
            <p:cNvSpPr/>
            <p:nvPr/>
          </p:nvSpPr>
          <p:spPr>
            <a:xfrm>
              <a:off x="10202100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3" name="Google Shape;353;p77"/>
            <p:cNvSpPr/>
            <p:nvPr/>
          </p:nvSpPr>
          <p:spPr>
            <a:xfrm>
              <a:off x="10202100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4" name="Google Shape;354;p77"/>
            <p:cNvSpPr/>
            <p:nvPr/>
          </p:nvSpPr>
          <p:spPr>
            <a:xfrm>
              <a:off x="10202100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5" name="Google Shape;355;p77"/>
            <p:cNvSpPr/>
            <p:nvPr/>
          </p:nvSpPr>
          <p:spPr>
            <a:xfrm>
              <a:off x="10440859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6" name="Google Shape;356;p77"/>
            <p:cNvSpPr/>
            <p:nvPr/>
          </p:nvSpPr>
          <p:spPr>
            <a:xfrm>
              <a:off x="10470667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7" name="Google Shape;357;p77"/>
            <p:cNvSpPr/>
            <p:nvPr/>
          </p:nvSpPr>
          <p:spPr>
            <a:xfrm>
              <a:off x="10470667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8" name="Google Shape;358;p77"/>
            <p:cNvSpPr/>
            <p:nvPr/>
          </p:nvSpPr>
          <p:spPr>
            <a:xfrm>
              <a:off x="10470667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9" name="Google Shape;359;p77"/>
            <p:cNvSpPr/>
            <p:nvPr/>
          </p:nvSpPr>
          <p:spPr>
            <a:xfrm>
              <a:off x="10709426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0" name="Google Shape;360;p77"/>
            <p:cNvSpPr/>
            <p:nvPr/>
          </p:nvSpPr>
          <p:spPr>
            <a:xfrm>
              <a:off x="10739234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1" name="Google Shape;361;p77"/>
            <p:cNvSpPr/>
            <p:nvPr/>
          </p:nvSpPr>
          <p:spPr>
            <a:xfrm>
              <a:off x="10739234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2" name="Google Shape;362;p77"/>
            <p:cNvSpPr/>
            <p:nvPr/>
          </p:nvSpPr>
          <p:spPr>
            <a:xfrm>
              <a:off x="10739234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3" name="Google Shape;363;p77"/>
            <p:cNvSpPr/>
            <p:nvPr/>
          </p:nvSpPr>
          <p:spPr>
            <a:xfrm>
              <a:off x="10977994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4" name="Google Shape;364;p77"/>
            <p:cNvSpPr/>
            <p:nvPr/>
          </p:nvSpPr>
          <p:spPr>
            <a:xfrm>
              <a:off x="11007802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5" name="Google Shape;365;p77"/>
            <p:cNvSpPr/>
            <p:nvPr/>
          </p:nvSpPr>
          <p:spPr>
            <a:xfrm>
              <a:off x="11007802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6" name="Google Shape;366;p77"/>
            <p:cNvSpPr/>
            <p:nvPr/>
          </p:nvSpPr>
          <p:spPr>
            <a:xfrm>
              <a:off x="11007802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67" name="Google Shape;367;p77"/>
          <p:cNvSpPr txBox="1"/>
          <p:nvPr/>
        </p:nvSpPr>
        <p:spPr>
          <a:xfrm>
            <a:off x="5468721" y="4991578"/>
            <a:ext cx="1519687" cy="479269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VNET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0952" y="5124975"/>
            <a:ext cx="448095" cy="212409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77"/>
          <p:cNvSpPr txBox="1"/>
          <p:nvPr/>
        </p:nvSpPr>
        <p:spPr>
          <a:xfrm>
            <a:off x="6630692" y="4997736"/>
            <a:ext cx="1888779" cy="773359"/>
          </a:xfrm>
          <a:prstGeom prst="rect">
            <a:avLst/>
          </a:prstGeom>
          <a:noFill/>
          <a:ln>
            <a:noFill/>
          </a:ln>
        </p:spPr>
        <p:txBody>
          <a:bodyPr anchorCtr="0" anchor="t" bIns="194950" lIns="243700" spcFirstLastPara="1" rIns="243700" wrap="square" tIns="1949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Subscription(s)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7630367" y="4715503"/>
            <a:ext cx="430257" cy="430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49215" y="4622746"/>
            <a:ext cx="452914" cy="4529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2" name="Google Shape;372;p77"/>
          <p:cNvCxnSpPr/>
          <p:nvPr/>
        </p:nvCxnSpPr>
        <p:spPr>
          <a:xfrm>
            <a:off x="5860395" y="4466640"/>
            <a:ext cx="2767342" cy="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dot"/>
            <a:round/>
            <a:headEnd len="med" w="med" type="triangle"/>
            <a:tailEnd len="med" w="med" type="triangle"/>
          </a:ln>
        </p:spPr>
      </p:cxnSp>
      <p:pic>
        <p:nvPicPr>
          <p:cNvPr id="373" name="Google Shape;373;p7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10887" y="4536949"/>
            <a:ext cx="483847" cy="847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4" name="Google Shape;374;p77"/>
          <p:cNvCxnSpPr/>
          <p:nvPr/>
        </p:nvCxnSpPr>
        <p:spPr>
          <a:xfrm rot="10800000">
            <a:off x="5752811" y="4356193"/>
            <a:ext cx="2928091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lg" w="lg" type="oval"/>
            <a:tailEnd len="lg" w="lg" type="oval"/>
          </a:ln>
        </p:spPr>
      </p:cxnSp>
      <p:sp>
        <p:nvSpPr>
          <p:cNvPr id="375" name="Google Shape;375;p77" title="Icon of a cloud"/>
          <p:cNvSpPr/>
          <p:nvPr/>
        </p:nvSpPr>
        <p:spPr>
          <a:xfrm>
            <a:off x="4315110" y="1684393"/>
            <a:ext cx="7339489" cy="4759959"/>
          </a:xfrm>
          <a:custGeom>
            <a:rect b="b" l="l" r="r" t="t"/>
            <a:pathLst>
              <a:path extrusionOk="0" h="422" w="771">
                <a:moveTo>
                  <a:pt x="384" y="0"/>
                </a:moveTo>
                <a:cubicBezTo>
                  <a:pt x="458" y="0"/>
                  <a:pt x="522" y="46"/>
                  <a:pt x="549" y="110"/>
                </a:cubicBezTo>
                <a:cubicBezTo>
                  <a:pt x="551" y="115"/>
                  <a:pt x="551" y="115"/>
                  <a:pt x="551" y="115"/>
                </a:cubicBezTo>
                <a:cubicBezTo>
                  <a:pt x="565" y="110"/>
                  <a:pt x="565" y="110"/>
                  <a:pt x="565" y="110"/>
                </a:cubicBezTo>
                <a:cubicBezTo>
                  <a:pt x="580" y="105"/>
                  <a:pt x="596" y="103"/>
                  <a:pt x="612" y="103"/>
                </a:cubicBezTo>
                <a:cubicBezTo>
                  <a:pt x="700" y="103"/>
                  <a:pt x="771" y="174"/>
                  <a:pt x="771" y="262"/>
                </a:cubicBezTo>
                <a:cubicBezTo>
                  <a:pt x="771" y="344"/>
                  <a:pt x="708" y="412"/>
                  <a:pt x="628" y="420"/>
                </a:cubicBezTo>
                <a:cubicBezTo>
                  <a:pt x="616" y="421"/>
                  <a:pt x="616" y="421"/>
                  <a:pt x="616" y="421"/>
                </a:cubicBezTo>
                <a:cubicBezTo>
                  <a:pt x="610" y="421"/>
                  <a:pt x="610" y="421"/>
                  <a:pt x="610" y="421"/>
                </a:cubicBezTo>
                <a:cubicBezTo>
                  <a:pt x="98" y="421"/>
                  <a:pt x="98" y="421"/>
                  <a:pt x="98" y="421"/>
                </a:cubicBezTo>
                <a:cubicBezTo>
                  <a:pt x="91" y="422"/>
                  <a:pt x="91" y="422"/>
                  <a:pt x="91" y="422"/>
                </a:cubicBezTo>
                <a:cubicBezTo>
                  <a:pt x="85" y="421"/>
                  <a:pt x="79" y="420"/>
                  <a:pt x="74" y="419"/>
                </a:cubicBezTo>
                <a:cubicBezTo>
                  <a:pt x="27" y="406"/>
                  <a:pt x="0" y="359"/>
                  <a:pt x="12" y="312"/>
                </a:cubicBezTo>
                <a:cubicBezTo>
                  <a:pt x="23" y="271"/>
                  <a:pt x="61" y="245"/>
                  <a:pt x="101" y="247"/>
                </a:cubicBezTo>
                <a:cubicBezTo>
                  <a:pt x="108" y="249"/>
                  <a:pt x="108" y="249"/>
                  <a:pt x="108" y="249"/>
                </a:cubicBezTo>
                <a:cubicBezTo>
                  <a:pt x="106" y="238"/>
                  <a:pt x="106" y="238"/>
                  <a:pt x="106" y="238"/>
                </a:cubicBezTo>
                <a:cubicBezTo>
                  <a:pt x="105" y="218"/>
                  <a:pt x="109" y="198"/>
                  <a:pt x="119" y="179"/>
                </a:cubicBezTo>
                <a:cubicBezTo>
                  <a:pt x="137" y="148"/>
                  <a:pt x="168" y="130"/>
                  <a:pt x="201" y="128"/>
                </a:cubicBezTo>
                <a:cubicBezTo>
                  <a:pt x="213" y="128"/>
                  <a:pt x="213" y="128"/>
                  <a:pt x="213" y="128"/>
                </a:cubicBezTo>
                <a:cubicBezTo>
                  <a:pt x="213" y="127"/>
                  <a:pt x="213" y="127"/>
                  <a:pt x="213" y="127"/>
                </a:cubicBezTo>
                <a:cubicBezTo>
                  <a:pt x="236" y="53"/>
                  <a:pt x="304" y="0"/>
                  <a:pt x="384" y="0"/>
                </a:cubicBezTo>
                <a:close/>
              </a:path>
            </a:pathLst>
          </a:custGeom>
          <a:noFill/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4"/>
              <a:buFont typeface="Arial"/>
              <a:buNone/>
            </a:pPr>
            <a:r>
              <a:t/>
            </a:r>
            <a:endParaRPr b="0" i="0" sz="1764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6" name="Google Shape;376;p77"/>
          <p:cNvSpPr txBox="1"/>
          <p:nvPr/>
        </p:nvSpPr>
        <p:spPr>
          <a:xfrm>
            <a:off x="5003678" y="5510030"/>
            <a:ext cx="1719677" cy="479269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Services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7" name="Google Shape;377;p77"/>
          <p:cNvGrpSpPr/>
          <p:nvPr/>
        </p:nvGrpSpPr>
        <p:grpSpPr>
          <a:xfrm>
            <a:off x="5229193" y="5893113"/>
            <a:ext cx="1371128" cy="371390"/>
            <a:chOff x="6451732" y="5561921"/>
            <a:chExt cx="3684156" cy="826403"/>
          </a:xfrm>
        </p:grpSpPr>
        <p:pic>
          <p:nvPicPr>
            <p:cNvPr id="378" name="Google Shape;378;p7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770128" y="6022564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" name="Google Shape;379;p7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419440" y="5561921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0" name="Google Shape;380;p7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263416" y="5561921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1" name="Google Shape;381;p7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273214" y="6022564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" name="Google Shape;382;p7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8756702" y="5561921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Google Shape;383;p7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9770128" y="5593354"/>
              <a:ext cx="365760" cy="3028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7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958446" y="5561921"/>
              <a:ext cx="32004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7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76986" y="6124005"/>
              <a:ext cx="365760" cy="1628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77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948649" y="6022564"/>
              <a:ext cx="29718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77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6451732" y="5607641"/>
              <a:ext cx="365760" cy="2743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77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8432868" y="5561921"/>
              <a:ext cx="18288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77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7873903" y="6022564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77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8867737" y="6022564"/>
              <a:ext cx="27432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77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6451732" y="6022564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" name="Google Shape;392;p77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8370820" y="6022564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77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7926154" y="5561921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4" name="Google Shape;394;p77"/>
          <p:cNvSpPr/>
          <p:nvPr/>
        </p:nvSpPr>
        <p:spPr>
          <a:xfrm>
            <a:off x="8592753" y="6197983"/>
            <a:ext cx="1664746" cy="36584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2"/>
              <a:buFont typeface="Arial"/>
              <a:buNone/>
            </a:pPr>
            <a:r>
              <a:rPr b="0" i="0" lang="en-US" sz="1372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Region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drawing&#10;&#10;Description automatically generated" id="395" name="Google Shape;395;p77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7261799" y="1794063"/>
            <a:ext cx="1419103" cy="74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77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6843243" y="3805397"/>
            <a:ext cx="691353" cy="3105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7" name="Google Shape;397;p77"/>
          <p:cNvGrpSpPr/>
          <p:nvPr/>
        </p:nvGrpSpPr>
        <p:grpSpPr>
          <a:xfrm>
            <a:off x="1583403" y="1646722"/>
            <a:ext cx="827097" cy="726215"/>
            <a:chOff x="7616519" y="4785178"/>
            <a:chExt cx="2484865" cy="1804729"/>
          </a:xfrm>
        </p:grpSpPr>
        <p:grpSp>
          <p:nvGrpSpPr>
            <p:cNvPr id="398" name="Google Shape;398;p77"/>
            <p:cNvGrpSpPr/>
            <p:nvPr/>
          </p:nvGrpSpPr>
          <p:grpSpPr>
            <a:xfrm>
              <a:off x="7616519" y="4785178"/>
              <a:ext cx="1804730" cy="1804729"/>
              <a:chOff x="5037519" y="5142545"/>
              <a:chExt cx="1219200" cy="1219200"/>
            </a:xfrm>
          </p:grpSpPr>
          <p:sp>
            <p:nvSpPr>
              <p:cNvPr id="399" name="Google Shape;399;p77"/>
              <p:cNvSpPr/>
              <p:nvPr/>
            </p:nvSpPr>
            <p:spPr>
              <a:xfrm>
                <a:off x="5037519" y="5142545"/>
                <a:ext cx="609600" cy="1219200"/>
              </a:xfrm>
              <a:custGeom>
                <a:rect b="b" l="l" r="r" t="t"/>
                <a:pathLst>
                  <a:path extrusionOk="0" h="1219200" w="609600">
                    <a:moveTo>
                      <a:pt x="0" y="0"/>
                    </a:moveTo>
                    <a:lnTo>
                      <a:pt x="609600" y="0"/>
                    </a:lnTo>
                    <a:lnTo>
                      <a:pt x="609600" y="1219200"/>
                    </a:lnTo>
                    <a:lnTo>
                      <a:pt x="0" y="12192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grpSp>
            <p:nvGrpSpPr>
              <p:cNvPr id="400" name="Google Shape;400;p77"/>
              <p:cNvGrpSpPr/>
              <p:nvPr/>
            </p:nvGrpSpPr>
            <p:grpSpPr>
              <a:xfrm>
                <a:off x="5189919" y="5333045"/>
                <a:ext cx="1066800" cy="1028700"/>
                <a:chOff x="5189919" y="5333045"/>
                <a:chExt cx="1066800" cy="1028700"/>
              </a:xfrm>
            </p:grpSpPr>
            <p:sp>
              <p:nvSpPr>
                <p:cNvPr id="401" name="Google Shape;401;p77"/>
                <p:cNvSpPr/>
                <p:nvPr/>
              </p:nvSpPr>
              <p:spPr>
                <a:xfrm>
                  <a:off x="5647119" y="5752145"/>
                  <a:ext cx="609600" cy="609600"/>
                </a:xfrm>
                <a:custGeom>
                  <a:rect b="b" l="l" r="r" t="t"/>
                  <a:pathLst>
                    <a:path extrusionOk="0" h="609600" w="609600">
                      <a:moveTo>
                        <a:pt x="0" y="0"/>
                      </a:moveTo>
                      <a:lnTo>
                        <a:pt x="609600" y="0"/>
                      </a:lnTo>
                      <a:lnTo>
                        <a:pt x="609600" y="609600"/>
                      </a:lnTo>
                      <a:lnTo>
                        <a:pt x="0" y="6096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402" name="Google Shape;402;p77"/>
                <p:cNvSpPr/>
                <p:nvPr/>
              </p:nvSpPr>
              <p:spPr>
                <a:xfrm>
                  <a:off x="5189919" y="5333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403" name="Google Shape;403;p77"/>
                <p:cNvSpPr/>
                <p:nvPr/>
              </p:nvSpPr>
              <p:spPr>
                <a:xfrm>
                  <a:off x="5380419" y="5333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404" name="Google Shape;404;p77"/>
                <p:cNvSpPr/>
                <p:nvPr/>
              </p:nvSpPr>
              <p:spPr>
                <a:xfrm>
                  <a:off x="5189919" y="5523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405" name="Google Shape;405;p77"/>
                <p:cNvSpPr/>
                <p:nvPr/>
              </p:nvSpPr>
              <p:spPr>
                <a:xfrm>
                  <a:off x="5380419" y="5523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406" name="Google Shape;406;p77"/>
                <p:cNvSpPr/>
                <p:nvPr/>
              </p:nvSpPr>
              <p:spPr>
                <a:xfrm>
                  <a:off x="5189919" y="5714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407" name="Google Shape;407;p77"/>
                <p:cNvSpPr/>
                <p:nvPr/>
              </p:nvSpPr>
              <p:spPr>
                <a:xfrm>
                  <a:off x="5380419" y="5714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408" name="Google Shape;408;p77"/>
                <p:cNvSpPr/>
                <p:nvPr/>
              </p:nvSpPr>
              <p:spPr>
                <a:xfrm>
                  <a:off x="51899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409" name="Google Shape;409;p77"/>
                <p:cNvSpPr/>
                <p:nvPr/>
              </p:nvSpPr>
              <p:spPr>
                <a:xfrm>
                  <a:off x="53804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  <p:grpSp>
            <p:nvGrpSpPr>
              <p:cNvPr id="410" name="Google Shape;410;p77"/>
              <p:cNvGrpSpPr/>
              <p:nvPr/>
            </p:nvGrpSpPr>
            <p:grpSpPr>
              <a:xfrm>
                <a:off x="5799519" y="5904545"/>
                <a:ext cx="304800" cy="457200"/>
                <a:chOff x="5799519" y="5904545"/>
                <a:chExt cx="304800" cy="457200"/>
              </a:xfrm>
            </p:grpSpPr>
            <p:sp>
              <p:nvSpPr>
                <p:cNvPr id="411" name="Google Shape;411;p77"/>
                <p:cNvSpPr/>
                <p:nvPr/>
              </p:nvSpPr>
              <p:spPr>
                <a:xfrm>
                  <a:off x="5875719" y="6209345"/>
                  <a:ext cx="152400" cy="152400"/>
                </a:xfrm>
                <a:custGeom>
                  <a:rect b="b" l="l" r="r" t="t"/>
                  <a:pathLst>
                    <a:path extrusionOk="0" h="152400" w="152400">
                      <a:moveTo>
                        <a:pt x="0" y="0"/>
                      </a:moveTo>
                      <a:lnTo>
                        <a:pt x="152400" y="0"/>
                      </a:lnTo>
                      <a:lnTo>
                        <a:pt x="152400" y="152400"/>
                      </a:lnTo>
                      <a:lnTo>
                        <a:pt x="0" y="152400"/>
                      </a:lnTo>
                      <a:close/>
                    </a:path>
                  </a:pathLst>
                </a:custGeom>
                <a:solidFill>
                  <a:srgbClr val="F7F7F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412" name="Google Shape;412;p77"/>
                <p:cNvSpPr/>
                <p:nvPr/>
              </p:nvSpPr>
              <p:spPr>
                <a:xfrm>
                  <a:off x="57995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rgbClr val="72EDD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413" name="Google Shape;413;p77"/>
                <p:cNvSpPr/>
                <p:nvPr/>
              </p:nvSpPr>
              <p:spPr>
                <a:xfrm>
                  <a:off x="59900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rgbClr val="72EDD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</p:grpSp>
        <p:grpSp>
          <p:nvGrpSpPr>
            <p:cNvPr id="414" name="Google Shape;414;p77"/>
            <p:cNvGrpSpPr/>
            <p:nvPr/>
          </p:nvGrpSpPr>
          <p:grpSpPr>
            <a:xfrm>
              <a:off x="9503556" y="5974957"/>
              <a:ext cx="597828" cy="597829"/>
              <a:chOff x="5608637" y="2887662"/>
              <a:chExt cx="1219200" cy="1219200"/>
            </a:xfrm>
          </p:grpSpPr>
          <p:sp>
            <p:nvSpPr>
              <p:cNvPr id="415" name="Google Shape;415;p77"/>
              <p:cNvSpPr/>
              <p:nvPr/>
            </p:nvSpPr>
            <p:spPr>
              <a:xfrm>
                <a:off x="5608637" y="3649662"/>
                <a:ext cx="1219200" cy="457200"/>
              </a:xfrm>
              <a:custGeom>
                <a:rect b="b" l="l" r="r" t="t"/>
                <a:pathLst>
                  <a:path extrusionOk="0" h="457200" w="1219200">
                    <a:moveTo>
                      <a:pt x="0" y="0"/>
                    </a:moveTo>
                    <a:lnTo>
                      <a:pt x="1219200" y="0"/>
                    </a:lnTo>
                    <a:lnTo>
                      <a:pt x="1219200" y="457200"/>
                    </a:lnTo>
                    <a:lnTo>
                      <a:pt x="0" y="4572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16" name="Google Shape;416;p77"/>
              <p:cNvSpPr/>
              <p:nvPr/>
            </p:nvSpPr>
            <p:spPr>
              <a:xfrm>
                <a:off x="5761037" y="2887662"/>
                <a:ext cx="304800" cy="304800"/>
              </a:xfrm>
              <a:custGeom>
                <a:rect b="b" l="l" r="r" t="t"/>
                <a:pathLst>
                  <a:path extrusionOk="0" h="304800" w="304800">
                    <a:moveTo>
                      <a:pt x="304800" y="152400"/>
                    </a:moveTo>
                    <a:cubicBezTo>
                      <a:pt x="304800" y="236568"/>
                      <a:pt x="236568" y="304800"/>
                      <a:pt x="152400" y="304800"/>
                    </a:cubicBezTo>
                    <a:cubicBezTo>
                      <a:pt x="68232" y="304800"/>
                      <a:pt x="0" y="236568"/>
                      <a:pt x="0" y="152400"/>
                    </a:cubicBezTo>
                    <a:cubicBezTo>
                      <a:pt x="0" y="68232"/>
                      <a:pt x="68232" y="0"/>
                      <a:pt x="152400" y="0"/>
                    </a:cubicBezTo>
                    <a:cubicBezTo>
                      <a:pt x="236568" y="0"/>
                      <a:pt x="304800" y="68232"/>
                      <a:pt x="304800" y="1524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17" name="Google Shape;417;p77"/>
              <p:cNvSpPr/>
              <p:nvPr/>
            </p:nvSpPr>
            <p:spPr>
              <a:xfrm>
                <a:off x="5608637" y="3268662"/>
                <a:ext cx="609600" cy="304800"/>
              </a:xfrm>
              <a:custGeom>
                <a:rect b="b" l="l" r="r" t="t"/>
                <a:pathLst>
                  <a:path extrusionOk="0" h="304800" w="609600">
                    <a:moveTo>
                      <a:pt x="0" y="304800"/>
                    </a:moveTo>
                    <a:cubicBezTo>
                      <a:pt x="0" y="136208"/>
                      <a:pt x="136208" y="0"/>
                      <a:pt x="304800" y="0"/>
                    </a:cubicBezTo>
                    <a:cubicBezTo>
                      <a:pt x="473393" y="0"/>
                      <a:pt x="609600" y="136208"/>
                      <a:pt x="609600" y="304800"/>
                    </a:cubicBezTo>
                    <a:lnTo>
                      <a:pt x="0" y="3048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18" name="Google Shape;418;p77"/>
              <p:cNvSpPr/>
              <p:nvPr/>
            </p:nvSpPr>
            <p:spPr>
              <a:xfrm>
                <a:off x="6294437" y="3459162"/>
                <a:ext cx="533400" cy="114300"/>
              </a:xfrm>
              <a:custGeom>
                <a:rect b="b" l="l" r="r" t="t"/>
                <a:pathLst>
                  <a:path extrusionOk="0" h="114300" w="533400">
                    <a:moveTo>
                      <a:pt x="0" y="0"/>
                    </a:moveTo>
                    <a:lnTo>
                      <a:pt x="533400" y="0"/>
                    </a:lnTo>
                    <a:lnTo>
                      <a:pt x="533400" y="114300"/>
                    </a:lnTo>
                    <a:lnTo>
                      <a:pt x="0" y="1143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pic>
        <p:nvPicPr>
          <p:cNvPr descr="A picture containing logo&#10;&#10;Description automatically generated" id="419" name="Google Shape;419;p77"/>
          <p:cNvPicPr preferRelativeResize="0"/>
          <p:nvPr/>
        </p:nvPicPr>
        <p:blipFill rotWithShape="1">
          <a:blip r:embed="rId24">
            <a:alphaModFix/>
          </a:blip>
          <a:srcRect b="17762" l="0" r="79603" t="0"/>
          <a:stretch/>
        </p:blipFill>
        <p:spPr>
          <a:xfrm>
            <a:off x="8596478" y="4504723"/>
            <a:ext cx="421009" cy="410224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77"/>
          <p:cNvSpPr txBox="1"/>
          <p:nvPr/>
        </p:nvSpPr>
        <p:spPr>
          <a:xfrm>
            <a:off x="6644374" y="3997690"/>
            <a:ext cx="1059052" cy="340321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Express Route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77"/>
          <p:cNvSpPr txBox="1"/>
          <p:nvPr/>
        </p:nvSpPr>
        <p:spPr>
          <a:xfrm>
            <a:off x="4741872" y="1620341"/>
            <a:ext cx="978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Edge Router</a:t>
            </a:r>
            <a:endParaRPr b="0" i="0" sz="883" u="none" cap="none" strike="noStrike">
              <a:solidFill>
                <a:srgbClr val="3C3C4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22" name="Google Shape;422;p77"/>
          <p:cNvGrpSpPr/>
          <p:nvPr/>
        </p:nvGrpSpPr>
        <p:grpSpPr>
          <a:xfrm>
            <a:off x="5580472" y="1688264"/>
            <a:ext cx="467460" cy="466526"/>
            <a:chOff x="5532901" y="1907339"/>
            <a:chExt cx="467460" cy="466526"/>
          </a:xfrm>
        </p:grpSpPr>
        <p:sp>
          <p:nvSpPr>
            <p:cNvPr id="423" name="Google Shape;423;p77"/>
            <p:cNvSpPr/>
            <p:nvPr/>
          </p:nvSpPr>
          <p:spPr>
            <a:xfrm>
              <a:off x="5532901" y="1907339"/>
              <a:ext cx="467460" cy="466526"/>
            </a:xfrm>
            <a:custGeom>
              <a:rect b="b" l="l" r="r" t="t"/>
              <a:pathLst>
                <a:path extrusionOk="0" h="476047" w="477000">
                  <a:moveTo>
                    <a:pt x="238024" y="476048"/>
                  </a:moveTo>
                  <a:cubicBezTo>
                    <a:pt x="226599" y="476048"/>
                    <a:pt x="215174" y="471288"/>
                    <a:pt x="206605" y="462719"/>
                  </a:cubicBezTo>
                  <a:lnTo>
                    <a:pt x="13329" y="269443"/>
                  </a:lnTo>
                  <a:cubicBezTo>
                    <a:pt x="4760" y="260874"/>
                    <a:pt x="0" y="249449"/>
                    <a:pt x="0" y="238024"/>
                  </a:cubicBezTo>
                  <a:cubicBezTo>
                    <a:pt x="0" y="226599"/>
                    <a:pt x="4760" y="215174"/>
                    <a:pt x="13329" y="206605"/>
                  </a:cubicBezTo>
                  <a:lnTo>
                    <a:pt x="206605" y="13329"/>
                  </a:lnTo>
                  <a:cubicBezTo>
                    <a:pt x="215174" y="4760"/>
                    <a:pt x="226599" y="0"/>
                    <a:pt x="238024" y="0"/>
                  </a:cubicBezTo>
                  <a:cubicBezTo>
                    <a:pt x="249449" y="0"/>
                    <a:pt x="260874" y="4760"/>
                    <a:pt x="269443" y="13329"/>
                  </a:cubicBezTo>
                  <a:lnTo>
                    <a:pt x="463671" y="207557"/>
                  </a:lnTo>
                  <a:cubicBezTo>
                    <a:pt x="472240" y="216126"/>
                    <a:pt x="477000" y="226599"/>
                    <a:pt x="477000" y="238976"/>
                  </a:cubicBezTo>
                  <a:cubicBezTo>
                    <a:pt x="477000" y="250401"/>
                    <a:pt x="472240" y="261826"/>
                    <a:pt x="463671" y="270395"/>
                  </a:cubicBezTo>
                  <a:lnTo>
                    <a:pt x="269443" y="462719"/>
                  </a:lnTo>
                  <a:cubicBezTo>
                    <a:pt x="260874" y="471288"/>
                    <a:pt x="249449" y="476048"/>
                    <a:pt x="238024" y="476048"/>
                  </a:cubicBezTo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4" name="Google Shape;424;p77"/>
            <p:cNvSpPr/>
            <p:nvPr/>
          </p:nvSpPr>
          <p:spPr>
            <a:xfrm>
              <a:off x="5532901" y="1907339"/>
              <a:ext cx="322836" cy="371355"/>
            </a:xfrm>
            <a:custGeom>
              <a:rect b="b" l="l" r="r" t="t"/>
              <a:pathLst>
                <a:path extrusionOk="0" h="378934" w="329425">
                  <a:moveTo>
                    <a:pt x="269443" y="13329"/>
                  </a:moveTo>
                  <a:cubicBezTo>
                    <a:pt x="260874" y="4760"/>
                    <a:pt x="249449" y="0"/>
                    <a:pt x="238024" y="0"/>
                  </a:cubicBezTo>
                  <a:cubicBezTo>
                    <a:pt x="226599" y="0"/>
                    <a:pt x="215174" y="4760"/>
                    <a:pt x="206605" y="13329"/>
                  </a:cubicBezTo>
                  <a:lnTo>
                    <a:pt x="13329" y="206605"/>
                  </a:lnTo>
                  <a:cubicBezTo>
                    <a:pt x="4760" y="215174"/>
                    <a:pt x="0" y="226599"/>
                    <a:pt x="0" y="238024"/>
                  </a:cubicBezTo>
                  <a:cubicBezTo>
                    <a:pt x="0" y="249449"/>
                    <a:pt x="4760" y="260874"/>
                    <a:pt x="13329" y="269443"/>
                  </a:cubicBezTo>
                  <a:lnTo>
                    <a:pt x="122820" y="378934"/>
                  </a:lnTo>
                  <a:lnTo>
                    <a:pt x="329425" y="73311"/>
                  </a:lnTo>
                  <a:lnTo>
                    <a:pt x="269443" y="13329"/>
                  </a:lnTo>
                  <a:close/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5" name="Google Shape;425;p77"/>
            <p:cNvSpPr/>
            <p:nvPr/>
          </p:nvSpPr>
          <p:spPr>
            <a:xfrm>
              <a:off x="5704597" y="1948397"/>
              <a:ext cx="123162" cy="151154"/>
            </a:xfrm>
            <a:custGeom>
              <a:rect b="b" l="l" r="r" t="t"/>
              <a:pathLst>
                <a:path extrusionOk="0" h="154239" w="125676">
                  <a:moveTo>
                    <a:pt x="62838" y="0"/>
                  </a:moveTo>
                  <a:lnTo>
                    <a:pt x="0" y="62838"/>
                  </a:lnTo>
                  <a:lnTo>
                    <a:pt x="44749" y="62838"/>
                  </a:lnTo>
                  <a:lnTo>
                    <a:pt x="44749" y="154240"/>
                  </a:lnTo>
                  <a:lnTo>
                    <a:pt x="81880" y="154240"/>
                  </a:lnTo>
                  <a:lnTo>
                    <a:pt x="81880" y="62838"/>
                  </a:lnTo>
                  <a:lnTo>
                    <a:pt x="125677" y="628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6" name="Google Shape;426;p77"/>
            <p:cNvSpPr/>
            <p:nvPr/>
          </p:nvSpPr>
          <p:spPr>
            <a:xfrm>
              <a:off x="5704597" y="2183547"/>
              <a:ext cx="123162" cy="149288"/>
            </a:xfrm>
            <a:custGeom>
              <a:rect b="b" l="l" r="r" t="t"/>
              <a:pathLst>
                <a:path extrusionOk="0" h="152335" w="125676">
                  <a:moveTo>
                    <a:pt x="62838" y="152335"/>
                  </a:moveTo>
                  <a:lnTo>
                    <a:pt x="125677" y="89497"/>
                  </a:lnTo>
                  <a:lnTo>
                    <a:pt x="80928" y="89497"/>
                  </a:lnTo>
                  <a:lnTo>
                    <a:pt x="80928" y="0"/>
                  </a:lnTo>
                  <a:lnTo>
                    <a:pt x="43796" y="0"/>
                  </a:lnTo>
                  <a:lnTo>
                    <a:pt x="43796" y="89497"/>
                  </a:lnTo>
                  <a:lnTo>
                    <a:pt x="0" y="894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7" name="Google Shape;427;p77"/>
            <p:cNvSpPr/>
            <p:nvPr/>
          </p:nvSpPr>
          <p:spPr>
            <a:xfrm>
              <a:off x="5795111" y="2079035"/>
              <a:ext cx="144623" cy="123162"/>
            </a:xfrm>
            <a:custGeom>
              <a:rect b="b" l="l" r="r" t="t"/>
              <a:pathLst>
                <a:path extrusionOk="0" h="125676" w="147574">
                  <a:moveTo>
                    <a:pt x="0" y="62838"/>
                  </a:moveTo>
                  <a:lnTo>
                    <a:pt x="62838" y="125677"/>
                  </a:lnTo>
                  <a:lnTo>
                    <a:pt x="62838" y="81880"/>
                  </a:lnTo>
                  <a:lnTo>
                    <a:pt x="147575" y="81880"/>
                  </a:lnTo>
                  <a:lnTo>
                    <a:pt x="147575" y="43796"/>
                  </a:lnTo>
                  <a:lnTo>
                    <a:pt x="62838" y="43796"/>
                  </a:lnTo>
                  <a:lnTo>
                    <a:pt x="62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8" name="Google Shape;428;p77"/>
            <p:cNvSpPr/>
            <p:nvPr/>
          </p:nvSpPr>
          <p:spPr>
            <a:xfrm>
              <a:off x="5592622" y="2079035"/>
              <a:ext cx="145555" cy="123162"/>
            </a:xfrm>
            <a:custGeom>
              <a:rect b="b" l="l" r="r" t="t"/>
              <a:pathLst>
                <a:path extrusionOk="0" h="125676" w="148526">
                  <a:moveTo>
                    <a:pt x="148527" y="62838"/>
                  </a:moveTo>
                  <a:lnTo>
                    <a:pt x="85689" y="0"/>
                  </a:lnTo>
                  <a:lnTo>
                    <a:pt x="85689" y="43796"/>
                  </a:lnTo>
                  <a:lnTo>
                    <a:pt x="0" y="43796"/>
                  </a:lnTo>
                  <a:lnTo>
                    <a:pt x="0" y="81880"/>
                  </a:lnTo>
                  <a:lnTo>
                    <a:pt x="85689" y="81880"/>
                  </a:lnTo>
                  <a:lnTo>
                    <a:pt x="85689" y="1256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3" name="Google Shape;433;p78"/>
          <p:cNvGraphicFramePr/>
          <p:nvPr/>
        </p:nvGraphicFramePr>
        <p:xfrm>
          <a:off x="6748755" y="7267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{D444383E-C948-4205-A81D-E32E99B6071C}</a:tableStyleId>
              </a:tblPr>
              <a:tblGrid>
                <a:gridCol w="3170075"/>
                <a:gridCol w="1225200"/>
                <a:gridCol w="1017950"/>
              </a:tblGrid>
              <a:tr h="21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Scenario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Skytap Integrated 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ExR Circuit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Customer 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ExR Circuit 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</a:tr>
              <a:tr h="218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  <a:t>2. Skytap SDN &lt;-&gt; Azure VNet using VNet ER Gateway:</a:t>
                      </a:r>
                      <a:b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</a:br>
                      <a: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  <a:t>Different Region/</a:t>
                      </a:r>
                      <a:r>
                        <a:rPr b="1" lang="en-US" sz="900" u="none" cap="none" strike="noStrike">
                          <a:solidFill>
                            <a:schemeClr val="accent4"/>
                          </a:solidFill>
                        </a:rPr>
                        <a:t>Same</a:t>
                      </a:r>
                      <a: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  <a:t> Geopolitical Region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  <a:t>X</a:t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  <a:t>X</a:t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</a:tr>
            </a:tbl>
          </a:graphicData>
        </a:graphic>
      </p:graphicFrame>
      <p:sp>
        <p:nvSpPr>
          <p:cNvPr id="434" name="Google Shape;434;p78"/>
          <p:cNvSpPr txBox="1"/>
          <p:nvPr>
            <p:ph type="title"/>
          </p:nvPr>
        </p:nvSpPr>
        <p:spPr>
          <a:xfrm>
            <a:off x="309053" y="268164"/>
            <a:ext cx="11303525" cy="4102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2. Skytap on Azure – Skytap to VNet using VNet ER Gateway</a:t>
            </a:r>
            <a:endParaRPr/>
          </a:p>
        </p:txBody>
      </p:sp>
      <p:cxnSp>
        <p:nvCxnSpPr>
          <p:cNvPr id="435" name="Google Shape;435;p78"/>
          <p:cNvCxnSpPr/>
          <p:nvPr/>
        </p:nvCxnSpPr>
        <p:spPr>
          <a:xfrm>
            <a:off x="2163272" y="1616075"/>
            <a:ext cx="3807439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6" name="Google Shape;436;p78"/>
          <p:cNvSpPr txBox="1"/>
          <p:nvPr/>
        </p:nvSpPr>
        <p:spPr>
          <a:xfrm>
            <a:off x="9027101" y="4874517"/>
            <a:ext cx="1756922" cy="479269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Skytap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78"/>
          <p:cNvSpPr/>
          <p:nvPr/>
        </p:nvSpPr>
        <p:spPr>
          <a:xfrm>
            <a:off x="8479761" y="4699967"/>
            <a:ext cx="2516527" cy="767681"/>
          </a:xfrm>
          <a:prstGeom prst="roundRect">
            <a:avLst>
              <a:gd fmla="val 16667" name="adj"/>
            </a:avLst>
          </a:prstGeom>
          <a:noFill/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4"/>
              <a:buFont typeface="Arial"/>
              <a:buNone/>
            </a:pPr>
            <a:r>
              <a:t/>
            </a:r>
            <a:endParaRPr b="0" i="0" sz="1764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8" name="Google Shape;438;p78"/>
          <p:cNvSpPr/>
          <p:nvPr/>
        </p:nvSpPr>
        <p:spPr>
          <a:xfrm>
            <a:off x="4978888" y="4690364"/>
            <a:ext cx="1766912" cy="786886"/>
          </a:xfrm>
          <a:prstGeom prst="roundRect">
            <a:avLst>
              <a:gd fmla="val 16667" name="adj"/>
            </a:avLst>
          </a:prstGeom>
          <a:noFill/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4"/>
              <a:buFont typeface="Arial"/>
              <a:buNone/>
            </a:pPr>
            <a:r>
              <a:t/>
            </a:r>
            <a:endParaRPr b="0" i="0" sz="1764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9" name="Google Shape;439;p78"/>
          <p:cNvSpPr/>
          <p:nvPr/>
        </p:nvSpPr>
        <p:spPr>
          <a:xfrm>
            <a:off x="1670224" y="734264"/>
            <a:ext cx="4807117" cy="1567173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F486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43325" lIns="179150" spcFirstLastPara="1" rIns="179150" wrap="square" tIns="143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2"/>
              <a:buFont typeface="Arial"/>
              <a:buNone/>
            </a:pPr>
            <a:r>
              <a:t/>
            </a:r>
            <a:endParaRPr b="0" i="0" sz="2352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0" name="Google Shape;440;p78"/>
          <p:cNvSpPr txBox="1"/>
          <p:nvPr/>
        </p:nvSpPr>
        <p:spPr>
          <a:xfrm>
            <a:off x="952187" y="2330352"/>
            <a:ext cx="1863143" cy="452153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5"/>
              <a:buFont typeface="Arial"/>
              <a:buNone/>
            </a:pPr>
            <a:r>
              <a:rPr b="1" i="0" lang="en-US" sz="1175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Datacenter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1" name="Google Shape;441;p78"/>
          <p:cNvGrpSpPr/>
          <p:nvPr/>
        </p:nvGrpSpPr>
        <p:grpSpPr>
          <a:xfrm>
            <a:off x="3054843" y="1057827"/>
            <a:ext cx="1549593" cy="467367"/>
            <a:chOff x="9635158" y="494787"/>
            <a:chExt cx="1581302" cy="476931"/>
          </a:xfrm>
        </p:grpSpPr>
        <p:sp>
          <p:nvSpPr>
            <p:cNvPr id="442" name="Google Shape;442;p78"/>
            <p:cNvSpPr/>
            <p:nvPr/>
          </p:nvSpPr>
          <p:spPr>
            <a:xfrm>
              <a:off x="9635158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3" name="Google Shape;443;p78"/>
            <p:cNvSpPr/>
            <p:nvPr/>
          </p:nvSpPr>
          <p:spPr>
            <a:xfrm>
              <a:off x="9664966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4" name="Google Shape;444;p78"/>
            <p:cNvSpPr/>
            <p:nvPr/>
          </p:nvSpPr>
          <p:spPr>
            <a:xfrm>
              <a:off x="9664966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5" name="Google Shape;445;p78"/>
            <p:cNvSpPr/>
            <p:nvPr/>
          </p:nvSpPr>
          <p:spPr>
            <a:xfrm>
              <a:off x="9664966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6" name="Google Shape;446;p78"/>
            <p:cNvSpPr/>
            <p:nvPr/>
          </p:nvSpPr>
          <p:spPr>
            <a:xfrm>
              <a:off x="9903725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7" name="Google Shape;447;p78"/>
            <p:cNvSpPr/>
            <p:nvPr/>
          </p:nvSpPr>
          <p:spPr>
            <a:xfrm>
              <a:off x="9933533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8" name="Google Shape;448;p78"/>
            <p:cNvSpPr/>
            <p:nvPr/>
          </p:nvSpPr>
          <p:spPr>
            <a:xfrm>
              <a:off x="9933533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9" name="Google Shape;449;p78"/>
            <p:cNvSpPr/>
            <p:nvPr/>
          </p:nvSpPr>
          <p:spPr>
            <a:xfrm>
              <a:off x="9933533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0" name="Google Shape;450;p78"/>
            <p:cNvSpPr/>
            <p:nvPr/>
          </p:nvSpPr>
          <p:spPr>
            <a:xfrm>
              <a:off x="10172292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1" name="Google Shape;451;p78"/>
            <p:cNvSpPr/>
            <p:nvPr/>
          </p:nvSpPr>
          <p:spPr>
            <a:xfrm>
              <a:off x="10202100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2" name="Google Shape;452;p78"/>
            <p:cNvSpPr/>
            <p:nvPr/>
          </p:nvSpPr>
          <p:spPr>
            <a:xfrm>
              <a:off x="10202100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3" name="Google Shape;453;p78"/>
            <p:cNvSpPr/>
            <p:nvPr/>
          </p:nvSpPr>
          <p:spPr>
            <a:xfrm>
              <a:off x="10202100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4" name="Google Shape;454;p78"/>
            <p:cNvSpPr/>
            <p:nvPr/>
          </p:nvSpPr>
          <p:spPr>
            <a:xfrm>
              <a:off x="10440859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5" name="Google Shape;455;p78"/>
            <p:cNvSpPr/>
            <p:nvPr/>
          </p:nvSpPr>
          <p:spPr>
            <a:xfrm>
              <a:off x="10470667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6" name="Google Shape;456;p78"/>
            <p:cNvSpPr/>
            <p:nvPr/>
          </p:nvSpPr>
          <p:spPr>
            <a:xfrm>
              <a:off x="10470667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7" name="Google Shape;457;p78"/>
            <p:cNvSpPr/>
            <p:nvPr/>
          </p:nvSpPr>
          <p:spPr>
            <a:xfrm>
              <a:off x="10470667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8" name="Google Shape;458;p78"/>
            <p:cNvSpPr/>
            <p:nvPr/>
          </p:nvSpPr>
          <p:spPr>
            <a:xfrm>
              <a:off x="10709426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9" name="Google Shape;459;p78"/>
            <p:cNvSpPr/>
            <p:nvPr/>
          </p:nvSpPr>
          <p:spPr>
            <a:xfrm>
              <a:off x="10739234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0" name="Google Shape;460;p78"/>
            <p:cNvSpPr/>
            <p:nvPr/>
          </p:nvSpPr>
          <p:spPr>
            <a:xfrm>
              <a:off x="10739234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1" name="Google Shape;461;p78"/>
            <p:cNvSpPr/>
            <p:nvPr/>
          </p:nvSpPr>
          <p:spPr>
            <a:xfrm>
              <a:off x="10739234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2" name="Google Shape;462;p78"/>
            <p:cNvSpPr/>
            <p:nvPr/>
          </p:nvSpPr>
          <p:spPr>
            <a:xfrm>
              <a:off x="10977994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3" name="Google Shape;463;p78"/>
            <p:cNvSpPr/>
            <p:nvPr/>
          </p:nvSpPr>
          <p:spPr>
            <a:xfrm>
              <a:off x="11007802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4" name="Google Shape;464;p78"/>
            <p:cNvSpPr/>
            <p:nvPr/>
          </p:nvSpPr>
          <p:spPr>
            <a:xfrm>
              <a:off x="11007802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5" name="Google Shape;465;p78"/>
            <p:cNvSpPr/>
            <p:nvPr/>
          </p:nvSpPr>
          <p:spPr>
            <a:xfrm>
              <a:off x="11007802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466" name="Google Shape;466;p78"/>
          <p:cNvSpPr txBox="1"/>
          <p:nvPr/>
        </p:nvSpPr>
        <p:spPr>
          <a:xfrm>
            <a:off x="5468721" y="4991578"/>
            <a:ext cx="1519687" cy="479269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VNET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7" name="Google Shape;467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0952" y="5124975"/>
            <a:ext cx="448095" cy="212409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78"/>
          <p:cNvSpPr txBox="1"/>
          <p:nvPr/>
        </p:nvSpPr>
        <p:spPr>
          <a:xfrm>
            <a:off x="6630692" y="4997736"/>
            <a:ext cx="1888779" cy="773359"/>
          </a:xfrm>
          <a:prstGeom prst="rect">
            <a:avLst/>
          </a:prstGeom>
          <a:noFill/>
          <a:ln>
            <a:noFill/>
          </a:ln>
        </p:spPr>
        <p:txBody>
          <a:bodyPr anchorCtr="0" anchor="t" bIns="194950" lIns="243700" spcFirstLastPara="1" rIns="243700" wrap="square" tIns="1949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Subscription(s)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9" name="Google Shape;469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7630367" y="4715503"/>
            <a:ext cx="430257" cy="430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49215" y="4622746"/>
            <a:ext cx="452914" cy="452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7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10887" y="4536951"/>
            <a:ext cx="483847" cy="847024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78" title="Icon of a cloud"/>
          <p:cNvSpPr/>
          <p:nvPr/>
        </p:nvSpPr>
        <p:spPr>
          <a:xfrm>
            <a:off x="4315110" y="1684393"/>
            <a:ext cx="7339489" cy="4759959"/>
          </a:xfrm>
          <a:custGeom>
            <a:rect b="b" l="l" r="r" t="t"/>
            <a:pathLst>
              <a:path extrusionOk="0" h="422" w="771">
                <a:moveTo>
                  <a:pt x="384" y="0"/>
                </a:moveTo>
                <a:cubicBezTo>
                  <a:pt x="458" y="0"/>
                  <a:pt x="522" y="46"/>
                  <a:pt x="549" y="110"/>
                </a:cubicBezTo>
                <a:cubicBezTo>
                  <a:pt x="551" y="115"/>
                  <a:pt x="551" y="115"/>
                  <a:pt x="551" y="115"/>
                </a:cubicBezTo>
                <a:cubicBezTo>
                  <a:pt x="565" y="110"/>
                  <a:pt x="565" y="110"/>
                  <a:pt x="565" y="110"/>
                </a:cubicBezTo>
                <a:cubicBezTo>
                  <a:pt x="580" y="105"/>
                  <a:pt x="596" y="103"/>
                  <a:pt x="612" y="103"/>
                </a:cubicBezTo>
                <a:cubicBezTo>
                  <a:pt x="700" y="103"/>
                  <a:pt x="771" y="174"/>
                  <a:pt x="771" y="262"/>
                </a:cubicBezTo>
                <a:cubicBezTo>
                  <a:pt x="771" y="344"/>
                  <a:pt x="708" y="412"/>
                  <a:pt x="628" y="420"/>
                </a:cubicBezTo>
                <a:cubicBezTo>
                  <a:pt x="616" y="421"/>
                  <a:pt x="616" y="421"/>
                  <a:pt x="616" y="421"/>
                </a:cubicBezTo>
                <a:cubicBezTo>
                  <a:pt x="610" y="421"/>
                  <a:pt x="610" y="421"/>
                  <a:pt x="610" y="421"/>
                </a:cubicBezTo>
                <a:cubicBezTo>
                  <a:pt x="98" y="421"/>
                  <a:pt x="98" y="421"/>
                  <a:pt x="98" y="421"/>
                </a:cubicBezTo>
                <a:cubicBezTo>
                  <a:pt x="91" y="422"/>
                  <a:pt x="91" y="422"/>
                  <a:pt x="91" y="422"/>
                </a:cubicBezTo>
                <a:cubicBezTo>
                  <a:pt x="85" y="421"/>
                  <a:pt x="79" y="420"/>
                  <a:pt x="74" y="419"/>
                </a:cubicBezTo>
                <a:cubicBezTo>
                  <a:pt x="27" y="406"/>
                  <a:pt x="0" y="359"/>
                  <a:pt x="12" y="312"/>
                </a:cubicBezTo>
                <a:cubicBezTo>
                  <a:pt x="23" y="271"/>
                  <a:pt x="61" y="245"/>
                  <a:pt x="101" y="247"/>
                </a:cubicBezTo>
                <a:cubicBezTo>
                  <a:pt x="108" y="249"/>
                  <a:pt x="108" y="249"/>
                  <a:pt x="108" y="249"/>
                </a:cubicBezTo>
                <a:cubicBezTo>
                  <a:pt x="106" y="238"/>
                  <a:pt x="106" y="238"/>
                  <a:pt x="106" y="238"/>
                </a:cubicBezTo>
                <a:cubicBezTo>
                  <a:pt x="105" y="218"/>
                  <a:pt x="109" y="198"/>
                  <a:pt x="119" y="179"/>
                </a:cubicBezTo>
                <a:cubicBezTo>
                  <a:pt x="137" y="148"/>
                  <a:pt x="168" y="130"/>
                  <a:pt x="201" y="128"/>
                </a:cubicBezTo>
                <a:cubicBezTo>
                  <a:pt x="213" y="128"/>
                  <a:pt x="213" y="128"/>
                  <a:pt x="213" y="128"/>
                </a:cubicBezTo>
                <a:cubicBezTo>
                  <a:pt x="213" y="127"/>
                  <a:pt x="213" y="127"/>
                  <a:pt x="213" y="127"/>
                </a:cubicBezTo>
                <a:cubicBezTo>
                  <a:pt x="236" y="53"/>
                  <a:pt x="304" y="0"/>
                  <a:pt x="384" y="0"/>
                </a:cubicBezTo>
                <a:close/>
              </a:path>
            </a:pathLst>
          </a:custGeom>
          <a:noFill/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4"/>
              <a:buFont typeface="Arial"/>
              <a:buNone/>
            </a:pPr>
            <a:r>
              <a:t/>
            </a:r>
            <a:endParaRPr b="0" i="0" sz="1764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3" name="Google Shape;473;p78"/>
          <p:cNvSpPr txBox="1"/>
          <p:nvPr/>
        </p:nvSpPr>
        <p:spPr>
          <a:xfrm>
            <a:off x="5003678" y="5510030"/>
            <a:ext cx="1719677" cy="479269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Services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4" name="Google Shape;474;p78"/>
          <p:cNvGrpSpPr/>
          <p:nvPr/>
        </p:nvGrpSpPr>
        <p:grpSpPr>
          <a:xfrm>
            <a:off x="5229193" y="5893113"/>
            <a:ext cx="1371128" cy="371390"/>
            <a:chOff x="6451732" y="5561921"/>
            <a:chExt cx="3684156" cy="826403"/>
          </a:xfrm>
        </p:grpSpPr>
        <p:pic>
          <p:nvPicPr>
            <p:cNvPr id="475" name="Google Shape;475;p7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770128" y="6022564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6" name="Google Shape;476;p7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419440" y="5561921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7" name="Google Shape;477;p7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263416" y="5561921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8" name="Google Shape;478;p7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273214" y="6022564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9" name="Google Shape;479;p7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8756702" y="5561921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0" name="Google Shape;480;p7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9770128" y="5593354"/>
              <a:ext cx="365760" cy="3028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1" name="Google Shape;481;p7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958446" y="5561921"/>
              <a:ext cx="32004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2" name="Google Shape;482;p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76986" y="6124005"/>
              <a:ext cx="365760" cy="1628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3" name="Google Shape;483;p7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948649" y="6022564"/>
              <a:ext cx="29718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4" name="Google Shape;484;p78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6451732" y="5607641"/>
              <a:ext cx="365760" cy="2743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5" name="Google Shape;485;p78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8432868" y="5561921"/>
              <a:ext cx="18288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6" name="Google Shape;486;p78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7873903" y="6022564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7" name="Google Shape;487;p78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8867737" y="6022564"/>
              <a:ext cx="27432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8" name="Google Shape;488;p78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6451732" y="6022564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9" name="Google Shape;489;p78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8370820" y="6022564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0" name="Google Shape;490;p78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7926154" y="5561921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1" name="Google Shape;491;p78"/>
          <p:cNvSpPr/>
          <p:nvPr/>
        </p:nvSpPr>
        <p:spPr>
          <a:xfrm>
            <a:off x="8592753" y="6197983"/>
            <a:ext cx="1664746" cy="36584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2"/>
              <a:buFont typeface="Arial"/>
              <a:buNone/>
            </a:pPr>
            <a:r>
              <a:rPr b="0" i="0" lang="en-US" sz="1372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Region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drawing&#10;&#10;Description automatically generated" id="492" name="Google Shape;492;p78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7261799" y="1794063"/>
            <a:ext cx="1419103" cy="749574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78" title="Icon of a cloud"/>
          <p:cNvSpPr/>
          <p:nvPr/>
        </p:nvSpPr>
        <p:spPr>
          <a:xfrm>
            <a:off x="174924" y="3128750"/>
            <a:ext cx="3980578" cy="2581568"/>
          </a:xfrm>
          <a:custGeom>
            <a:rect b="b" l="l" r="r" t="t"/>
            <a:pathLst>
              <a:path extrusionOk="0" h="422" w="771">
                <a:moveTo>
                  <a:pt x="384" y="0"/>
                </a:moveTo>
                <a:cubicBezTo>
                  <a:pt x="458" y="0"/>
                  <a:pt x="522" y="46"/>
                  <a:pt x="549" y="110"/>
                </a:cubicBezTo>
                <a:cubicBezTo>
                  <a:pt x="551" y="115"/>
                  <a:pt x="551" y="115"/>
                  <a:pt x="551" y="115"/>
                </a:cubicBezTo>
                <a:cubicBezTo>
                  <a:pt x="565" y="110"/>
                  <a:pt x="565" y="110"/>
                  <a:pt x="565" y="110"/>
                </a:cubicBezTo>
                <a:cubicBezTo>
                  <a:pt x="580" y="105"/>
                  <a:pt x="596" y="103"/>
                  <a:pt x="612" y="103"/>
                </a:cubicBezTo>
                <a:cubicBezTo>
                  <a:pt x="700" y="103"/>
                  <a:pt x="771" y="174"/>
                  <a:pt x="771" y="262"/>
                </a:cubicBezTo>
                <a:cubicBezTo>
                  <a:pt x="771" y="344"/>
                  <a:pt x="708" y="412"/>
                  <a:pt x="628" y="420"/>
                </a:cubicBezTo>
                <a:cubicBezTo>
                  <a:pt x="616" y="421"/>
                  <a:pt x="616" y="421"/>
                  <a:pt x="616" y="421"/>
                </a:cubicBezTo>
                <a:cubicBezTo>
                  <a:pt x="610" y="421"/>
                  <a:pt x="610" y="421"/>
                  <a:pt x="610" y="421"/>
                </a:cubicBezTo>
                <a:cubicBezTo>
                  <a:pt x="98" y="421"/>
                  <a:pt x="98" y="421"/>
                  <a:pt x="98" y="421"/>
                </a:cubicBezTo>
                <a:cubicBezTo>
                  <a:pt x="91" y="422"/>
                  <a:pt x="91" y="422"/>
                  <a:pt x="91" y="422"/>
                </a:cubicBezTo>
                <a:cubicBezTo>
                  <a:pt x="85" y="421"/>
                  <a:pt x="79" y="420"/>
                  <a:pt x="74" y="419"/>
                </a:cubicBezTo>
                <a:cubicBezTo>
                  <a:pt x="27" y="406"/>
                  <a:pt x="0" y="359"/>
                  <a:pt x="12" y="312"/>
                </a:cubicBezTo>
                <a:cubicBezTo>
                  <a:pt x="23" y="271"/>
                  <a:pt x="61" y="245"/>
                  <a:pt x="101" y="247"/>
                </a:cubicBezTo>
                <a:cubicBezTo>
                  <a:pt x="108" y="249"/>
                  <a:pt x="108" y="249"/>
                  <a:pt x="108" y="249"/>
                </a:cubicBezTo>
                <a:cubicBezTo>
                  <a:pt x="106" y="238"/>
                  <a:pt x="106" y="238"/>
                  <a:pt x="106" y="238"/>
                </a:cubicBezTo>
                <a:cubicBezTo>
                  <a:pt x="105" y="218"/>
                  <a:pt x="109" y="198"/>
                  <a:pt x="119" y="179"/>
                </a:cubicBezTo>
                <a:cubicBezTo>
                  <a:pt x="137" y="148"/>
                  <a:pt x="168" y="130"/>
                  <a:pt x="201" y="128"/>
                </a:cubicBezTo>
                <a:cubicBezTo>
                  <a:pt x="213" y="128"/>
                  <a:pt x="213" y="128"/>
                  <a:pt x="213" y="128"/>
                </a:cubicBezTo>
                <a:cubicBezTo>
                  <a:pt x="213" y="127"/>
                  <a:pt x="213" y="127"/>
                  <a:pt x="213" y="127"/>
                </a:cubicBezTo>
                <a:cubicBezTo>
                  <a:pt x="236" y="53"/>
                  <a:pt x="304" y="0"/>
                  <a:pt x="384" y="0"/>
                </a:cubicBezTo>
                <a:close/>
              </a:path>
            </a:pathLst>
          </a:custGeom>
          <a:noFill/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4"/>
              <a:buFont typeface="Arial"/>
              <a:buNone/>
            </a:pPr>
            <a:r>
              <a:t/>
            </a:r>
            <a:endParaRPr b="0" i="0" sz="1764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4" name="Google Shape;494;p78"/>
          <p:cNvSpPr/>
          <p:nvPr/>
        </p:nvSpPr>
        <p:spPr>
          <a:xfrm>
            <a:off x="1849371" y="5496317"/>
            <a:ext cx="1664746" cy="36584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2"/>
              <a:buFont typeface="Arial"/>
              <a:buNone/>
            </a:pPr>
            <a:r>
              <a:rPr b="0" i="0" lang="en-US" sz="1372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Region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78"/>
          <p:cNvSpPr/>
          <p:nvPr/>
        </p:nvSpPr>
        <p:spPr>
          <a:xfrm>
            <a:off x="1352928" y="4482982"/>
            <a:ext cx="1766912" cy="786886"/>
          </a:xfrm>
          <a:prstGeom prst="roundRect">
            <a:avLst>
              <a:gd fmla="val 16667" name="adj"/>
            </a:avLst>
          </a:prstGeom>
          <a:noFill/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4"/>
              <a:buFont typeface="Arial"/>
              <a:buNone/>
            </a:pPr>
            <a:r>
              <a:t/>
            </a:r>
            <a:endParaRPr b="0" i="0" sz="1764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96" name="Google Shape;496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4991" y="4917594"/>
            <a:ext cx="448095" cy="21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7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84927" y="4329563"/>
            <a:ext cx="483847" cy="847024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78"/>
          <p:cNvSpPr txBox="1"/>
          <p:nvPr/>
        </p:nvSpPr>
        <p:spPr>
          <a:xfrm>
            <a:off x="1843760" y="4778919"/>
            <a:ext cx="1519687" cy="479269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VNET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drawing&#10;&#10;Description automatically generated" id="499" name="Google Shape;499;p78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88383" y="4731129"/>
            <a:ext cx="1419103" cy="749574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78"/>
          <p:cNvSpPr txBox="1"/>
          <p:nvPr/>
        </p:nvSpPr>
        <p:spPr>
          <a:xfrm>
            <a:off x="4074910" y="3888804"/>
            <a:ext cx="1059052" cy="411788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Express Route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1" name="Google Shape;501;p78"/>
          <p:cNvCxnSpPr/>
          <p:nvPr/>
        </p:nvCxnSpPr>
        <p:spPr>
          <a:xfrm>
            <a:off x="2286132" y="4370943"/>
            <a:ext cx="6394770" cy="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dot"/>
            <a:round/>
            <a:headEnd len="med" w="med" type="triangle"/>
            <a:tailEnd len="med" w="med" type="triangle"/>
          </a:ln>
        </p:spPr>
      </p:cxnSp>
      <p:cxnSp>
        <p:nvCxnSpPr>
          <p:cNvPr id="502" name="Google Shape;502;p78"/>
          <p:cNvCxnSpPr/>
          <p:nvPr/>
        </p:nvCxnSpPr>
        <p:spPr>
          <a:xfrm rot="10800000">
            <a:off x="2163272" y="4260496"/>
            <a:ext cx="6570796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lg" w="lg" type="oval"/>
            <a:tailEnd len="lg" w="lg" type="oval"/>
          </a:ln>
        </p:spPr>
      </p:cxnSp>
      <p:pic>
        <p:nvPicPr>
          <p:cNvPr id="503" name="Google Shape;503;p78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4272465" y="3709700"/>
            <a:ext cx="691353" cy="3105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4" name="Google Shape;504;p78"/>
          <p:cNvGrpSpPr/>
          <p:nvPr/>
        </p:nvGrpSpPr>
        <p:grpSpPr>
          <a:xfrm>
            <a:off x="1583403" y="1646722"/>
            <a:ext cx="827097" cy="726215"/>
            <a:chOff x="7616519" y="4785178"/>
            <a:chExt cx="2484865" cy="1804729"/>
          </a:xfrm>
        </p:grpSpPr>
        <p:grpSp>
          <p:nvGrpSpPr>
            <p:cNvPr id="505" name="Google Shape;505;p78"/>
            <p:cNvGrpSpPr/>
            <p:nvPr/>
          </p:nvGrpSpPr>
          <p:grpSpPr>
            <a:xfrm>
              <a:off x="7616519" y="4785178"/>
              <a:ext cx="1804730" cy="1804729"/>
              <a:chOff x="5037519" y="5142545"/>
              <a:chExt cx="1219200" cy="1219200"/>
            </a:xfrm>
          </p:grpSpPr>
          <p:sp>
            <p:nvSpPr>
              <p:cNvPr id="506" name="Google Shape;506;p78"/>
              <p:cNvSpPr/>
              <p:nvPr/>
            </p:nvSpPr>
            <p:spPr>
              <a:xfrm>
                <a:off x="5037519" y="5142545"/>
                <a:ext cx="609600" cy="1219200"/>
              </a:xfrm>
              <a:custGeom>
                <a:rect b="b" l="l" r="r" t="t"/>
                <a:pathLst>
                  <a:path extrusionOk="0" h="1219200" w="609600">
                    <a:moveTo>
                      <a:pt x="0" y="0"/>
                    </a:moveTo>
                    <a:lnTo>
                      <a:pt x="609600" y="0"/>
                    </a:lnTo>
                    <a:lnTo>
                      <a:pt x="609600" y="1219200"/>
                    </a:lnTo>
                    <a:lnTo>
                      <a:pt x="0" y="12192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grpSp>
            <p:nvGrpSpPr>
              <p:cNvPr id="507" name="Google Shape;507;p78"/>
              <p:cNvGrpSpPr/>
              <p:nvPr/>
            </p:nvGrpSpPr>
            <p:grpSpPr>
              <a:xfrm>
                <a:off x="5189919" y="5333045"/>
                <a:ext cx="1066800" cy="1028700"/>
                <a:chOff x="5189919" y="5333045"/>
                <a:chExt cx="1066800" cy="1028700"/>
              </a:xfrm>
            </p:grpSpPr>
            <p:sp>
              <p:nvSpPr>
                <p:cNvPr id="508" name="Google Shape;508;p78"/>
                <p:cNvSpPr/>
                <p:nvPr/>
              </p:nvSpPr>
              <p:spPr>
                <a:xfrm>
                  <a:off x="5647119" y="5752145"/>
                  <a:ext cx="609600" cy="609600"/>
                </a:xfrm>
                <a:custGeom>
                  <a:rect b="b" l="l" r="r" t="t"/>
                  <a:pathLst>
                    <a:path extrusionOk="0" h="609600" w="609600">
                      <a:moveTo>
                        <a:pt x="0" y="0"/>
                      </a:moveTo>
                      <a:lnTo>
                        <a:pt x="609600" y="0"/>
                      </a:lnTo>
                      <a:lnTo>
                        <a:pt x="609600" y="609600"/>
                      </a:lnTo>
                      <a:lnTo>
                        <a:pt x="0" y="6096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509" name="Google Shape;509;p78"/>
                <p:cNvSpPr/>
                <p:nvPr/>
              </p:nvSpPr>
              <p:spPr>
                <a:xfrm>
                  <a:off x="5189919" y="5333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510" name="Google Shape;510;p78"/>
                <p:cNvSpPr/>
                <p:nvPr/>
              </p:nvSpPr>
              <p:spPr>
                <a:xfrm>
                  <a:off x="5380419" y="5333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511" name="Google Shape;511;p78"/>
                <p:cNvSpPr/>
                <p:nvPr/>
              </p:nvSpPr>
              <p:spPr>
                <a:xfrm>
                  <a:off x="5189919" y="5523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512" name="Google Shape;512;p78"/>
                <p:cNvSpPr/>
                <p:nvPr/>
              </p:nvSpPr>
              <p:spPr>
                <a:xfrm>
                  <a:off x="5380419" y="5523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513" name="Google Shape;513;p78"/>
                <p:cNvSpPr/>
                <p:nvPr/>
              </p:nvSpPr>
              <p:spPr>
                <a:xfrm>
                  <a:off x="5189919" y="5714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514" name="Google Shape;514;p78"/>
                <p:cNvSpPr/>
                <p:nvPr/>
              </p:nvSpPr>
              <p:spPr>
                <a:xfrm>
                  <a:off x="5380419" y="5714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515" name="Google Shape;515;p78"/>
                <p:cNvSpPr/>
                <p:nvPr/>
              </p:nvSpPr>
              <p:spPr>
                <a:xfrm>
                  <a:off x="51899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516" name="Google Shape;516;p78"/>
                <p:cNvSpPr/>
                <p:nvPr/>
              </p:nvSpPr>
              <p:spPr>
                <a:xfrm>
                  <a:off x="53804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  <p:grpSp>
            <p:nvGrpSpPr>
              <p:cNvPr id="517" name="Google Shape;517;p78"/>
              <p:cNvGrpSpPr/>
              <p:nvPr/>
            </p:nvGrpSpPr>
            <p:grpSpPr>
              <a:xfrm>
                <a:off x="5799519" y="5904545"/>
                <a:ext cx="304800" cy="457200"/>
                <a:chOff x="5799519" y="5904545"/>
                <a:chExt cx="304800" cy="457200"/>
              </a:xfrm>
            </p:grpSpPr>
            <p:sp>
              <p:nvSpPr>
                <p:cNvPr id="518" name="Google Shape;518;p78"/>
                <p:cNvSpPr/>
                <p:nvPr/>
              </p:nvSpPr>
              <p:spPr>
                <a:xfrm>
                  <a:off x="5875719" y="6209345"/>
                  <a:ext cx="152400" cy="152400"/>
                </a:xfrm>
                <a:custGeom>
                  <a:rect b="b" l="l" r="r" t="t"/>
                  <a:pathLst>
                    <a:path extrusionOk="0" h="152400" w="152400">
                      <a:moveTo>
                        <a:pt x="0" y="0"/>
                      </a:moveTo>
                      <a:lnTo>
                        <a:pt x="152400" y="0"/>
                      </a:lnTo>
                      <a:lnTo>
                        <a:pt x="152400" y="152400"/>
                      </a:lnTo>
                      <a:lnTo>
                        <a:pt x="0" y="152400"/>
                      </a:lnTo>
                      <a:close/>
                    </a:path>
                  </a:pathLst>
                </a:custGeom>
                <a:solidFill>
                  <a:srgbClr val="F7F7F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519" name="Google Shape;519;p78"/>
                <p:cNvSpPr/>
                <p:nvPr/>
              </p:nvSpPr>
              <p:spPr>
                <a:xfrm>
                  <a:off x="57995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rgbClr val="72EDD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520" name="Google Shape;520;p78"/>
                <p:cNvSpPr/>
                <p:nvPr/>
              </p:nvSpPr>
              <p:spPr>
                <a:xfrm>
                  <a:off x="59900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rgbClr val="72EDD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</p:grpSp>
        <p:grpSp>
          <p:nvGrpSpPr>
            <p:cNvPr id="521" name="Google Shape;521;p78"/>
            <p:cNvGrpSpPr/>
            <p:nvPr/>
          </p:nvGrpSpPr>
          <p:grpSpPr>
            <a:xfrm>
              <a:off x="9503556" y="5974957"/>
              <a:ext cx="597828" cy="597829"/>
              <a:chOff x="5608637" y="2887662"/>
              <a:chExt cx="1219200" cy="1219200"/>
            </a:xfrm>
          </p:grpSpPr>
          <p:sp>
            <p:nvSpPr>
              <p:cNvPr id="522" name="Google Shape;522;p78"/>
              <p:cNvSpPr/>
              <p:nvPr/>
            </p:nvSpPr>
            <p:spPr>
              <a:xfrm>
                <a:off x="5608637" y="3649662"/>
                <a:ext cx="1219200" cy="457200"/>
              </a:xfrm>
              <a:custGeom>
                <a:rect b="b" l="l" r="r" t="t"/>
                <a:pathLst>
                  <a:path extrusionOk="0" h="457200" w="1219200">
                    <a:moveTo>
                      <a:pt x="0" y="0"/>
                    </a:moveTo>
                    <a:lnTo>
                      <a:pt x="1219200" y="0"/>
                    </a:lnTo>
                    <a:lnTo>
                      <a:pt x="1219200" y="457200"/>
                    </a:lnTo>
                    <a:lnTo>
                      <a:pt x="0" y="4572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23" name="Google Shape;523;p78"/>
              <p:cNvSpPr/>
              <p:nvPr/>
            </p:nvSpPr>
            <p:spPr>
              <a:xfrm>
                <a:off x="5761037" y="2887662"/>
                <a:ext cx="304800" cy="304800"/>
              </a:xfrm>
              <a:custGeom>
                <a:rect b="b" l="l" r="r" t="t"/>
                <a:pathLst>
                  <a:path extrusionOk="0" h="304800" w="304800">
                    <a:moveTo>
                      <a:pt x="304800" y="152400"/>
                    </a:moveTo>
                    <a:cubicBezTo>
                      <a:pt x="304800" y="236568"/>
                      <a:pt x="236568" y="304800"/>
                      <a:pt x="152400" y="304800"/>
                    </a:cubicBezTo>
                    <a:cubicBezTo>
                      <a:pt x="68232" y="304800"/>
                      <a:pt x="0" y="236568"/>
                      <a:pt x="0" y="152400"/>
                    </a:cubicBezTo>
                    <a:cubicBezTo>
                      <a:pt x="0" y="68232"/>
                      <a:pt x="68232" y="0"/>
                      <a:pt x="152400" y="0"/>
                    </a:cubicBezTo>
                    <a:cubicBezTo>
                      <a:pt x="236568" y="0"/>
                      <a:pt x="304800" y="68232"/>
                      <a:pt x="304800" y="1524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24" name="Google Shape;524;p78"/>
              <p:cNvSpPr/>
              <p:nvPr/>
            </p:nvSpPr>
            <p:spPr>
              <a:xfrm>
                <a:off x="5608637" y="3268662"/>
                <a:ext cx="609600" cy="304800"/>
              </a:xfrm>
              <a:custGeom>
                <a:rect b="b" l="l" r="r" t="t"/>
                <a:pathLst>
                  <a:path extrusionOk="0" h="304800" w="609600">
                    <a:moveTo>
                      <a:pt x="0" y="304800"/>
                    </a:moveTo>
                    <a:cubicBezTo>
                      <a:pt x="0" y="136208"/>
                      <a:pt x="136208" y="0"/>
                      <a:pt x="304800" y="0"/>
                    </a:cubicBezTo>
                    <a:cubicBezTo>
                      <a:pt x="473393" y="0"/>
                      <a:pt x="609600" y="136208"/>
                      <a:pt x="609600" y="304800"/>
                    </a:cubicBezTo>
                    <a:lnTo>
                      <a:pt x="0" y="3048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25" name="Google Shape;525;p78"/>
              <p:cNvSpPr/>
              <p:nvPr/>
            </p:nvSpPr>
            <p:spPr>
              <a:xfrm>
                <a:off x="6294437" y="3459162"/>
                <a:ext cx="533400" cy="114300"/>
              </a:xfrm>
              <a:custGeom>
                <a:rect b="b" l="l" r="r" t="t"/>
                <a:pathLst>
                  <a:path extrusionOk="0" h="114300" w="533400">
                    <a:moveTo>
                      <a:pt x="0" y="0"/>
                    </a:moveTo>
                    <a:lnTo>
                      <a:pt x="533400" y="0"/>
                    </a:lnTo>
                    <a:lnTo>
                      <a:pt x="533400" y="114300"/>
                    </a:lnTo>
                    <a:lnTo>
                      <a:pt x="0" y="1143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pic>
        <p:nvPicPr>
          <p:cNvPr descr="A picture containing logo&#10;&#10;Description automatically generated" id="526" name="Google Shape;526;p78"/>
          <p:cNvPicPr preferRelativeResize="0"/>
          <p:nvPr/>
        </p:nvPicPr>
        <p:blipFill rotWithShape="1">
          <a:blip r:embed="rId24">
            <a:alphaModFix/>
          </a:blip>
          <a:srcRect b="17762" l="0" r="79603" t="0"/>
          <a:stretch/>
        </p:blipFill>
        <p:spPr>
          <a:xfrm>
            <a:off x="8596478" y="4504723"/>
            <a:ext cx="421009" cy="410224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78"/>
          <p:cNvSpPr txBox="1"/>
          <p:nvPr/>
        </p:nvSpPr>
        <p:spPr>
          <a:xfrm>
            <a:off x="4741872" y="1620341"/>
            <a:ext cx="978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Edge Router</a:t>
            </a:r>
            <a:endParaRPr b="0" i="0" sz="883" u="none" cap="none" strike="noStrike">
              <a:solidFill>
                <a:srgbClr val="3C3C4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528" name="Google Shape;528;p78"/>
          <p:cNvGrpSpPr/>
          <p:nvPr/>
        </p:nvGrpSpPr>
        <p:grpSpPr>
          <a:xfrm>
            <a:off x="5580472" y="1688264"/>
            <a:ext cx="467460" cy="466526"/>
            <a:chOff x="5532901" y="1907339"/>
            <a:chExt cx="467460" cy="466526"/>
          </a:xfrm>
        </p:grpSpPr>
        <p:sp>
          <p:nvSpPr>
            <p:cNvPr id="529" name="Google Shape;529;p78"/>
            <p:cNvSpPr/>
            <p:nvPr/>
          </p:nvSpPr>
          <p:spPr>
            <a:xfrm>
              <a:off x="5532901" y="1907339"/>
              <a:ext cx="467460" cy="466526"/>
            </a:xfrm>
            <a:custGeom>
              <a:rect b="b" l="l" r="r" t="t"/>
              <a:pathLst>
                <a:path extrusionOk="0" h="476047" w="477000">
                  <a:moveTo>
                    <a:pt x="238024" y="476048"/>
                  </a:moveTo>
                  <a:cubicBezTo>
                    <a:pt x="226599" y="476048"/>
                    <a:pt x="215174" y="471288"/>
                    <a:pt x="206605" y="462719"/>
                  </a:cubicBezTo>
                  <a:lnTo>
                    <a:pt x="13329" y="269443"/>
                  </a:lnTo>
                  <a:cubicBezTo>
                    <a:pt x="4760" y="260874"/>
                    <a:pt x="0" y="249449"/>
                    <a:pt x="0" y="238024"/>
                  </a:cubicBezTo>
                  <a:cubicBezTo>
                    <a:pt x="0" y="226599"/>
                    <a:pt x="4760" y="215174"/>
                    <a:pt x="13329" y="206605"/>
                  </a:cubicBezTo>
                  <a:lnTo>
                    <a:pt x="206605" y="13329"/>
                  </a:lnTo>
                  <a:cubicBezTo>
                    <a:pt x="215174" y="4760"/>
                    <a:pt x="226599" y="0"/>
                    <a:pt x="238024" y="0"/>
                  </a:cubicBezTo>
                  <a:cubicBezTo>
                    <a:pt x="249449" y="0"/>
                    <a:pt x="260874" y="4760"/>
                    <a:pt x="269443" y="13329"/>
                  </a:cubicBezTo>
                  <a:lnTo>
                    <a:pt x="463671" y="207557"/>
                  </a:lnTo>
                  <a:cubicBezTo>
                    <a:pt x="472240" y="216126"/>
                    <a:pt x="477000" y="226599"/>
                    <a:pt x="477000" y="238976"/>
                  </a:cubicBezTo>
                  <a:cubicBezTo>
                    <a:pt x="477000" y="250401"/>
                    <a:pt x="472240" y="261826"/>
                    <a:pt x="463671" y="270395"/>
                  </a:cubicBezTo>
                  <a:lnTo>
                    <a:pt x="269443" y="462719"/>
                  </a:lnTo>
                  <a:cubicBezTo>
                    <a:pt x="260874" y="471288"/>
                    <a:pt x="249449" y="476048"/>
                    <a:pt x="238024" y="476048"/>
                  </a:cubicBezTo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30" name="Google Shape;530;p78"/>
            <p:cNvSpPr/>
            <p:nvPr/>
          </p:nvSpPr>
          <p:spPr>
            <a:xfrm>
              <a:off x="5532901" y="1907339"/>
              <a:ext cx="322836" cy="371355"/>
            </a:xfrm>
            <a:custGeom>
              <a:rect b="b" l="l" r="r" t="t"/>
              <a:pathLst>
                <a:path extrusionOk="0" h="378934" w="329425">
                  <a:moveTo>
                    <a:pt x="269443" y="13329"/>
                  </a:moveTo>
                  <a:cubicBezTo>
                    <a:pt x="260874" y="4760"/>
                    <a:pt x="249449" y="0"/>
                    <a:pt x="238024" y="0"/>
                  </a:cubicBezTo>
                  <a:cubicBezTo>
                    <a:pt x="226599" y="0"/>
                    <a:pt x="215174" y="4760"/>
                    <a:pt x="206605" y="13329"/>
                  </a:cubicBezTo>
                  <a:lnTo>
                    <a:pt x="13329" y="206605"/>
                  </a:lnTo>
                  <a:cubicBezTo>
                    <a:pt x="4760" y="215174"/>
                    <a:pt x="0" y="226599"/>
                    <a:pt x="0" y="238024"/>
                  </a:cubicBezTo>
                  <a:cubicBezTo>
                    <a:pt x="0" y="249449"/>
                    <a:pt x="4760" y="260874"/>
                    <a:pt x="13329" y="269443"/>
                  </a:cubicBezTo>
                  <a:lnTo>
                    <a:pt x="122820" y="378934"/>
                  </a:lnTo>
                  <a:lnTo>
                    <a:pt x="329425" y="73311"/>
                  </a:lnTo>
                  <a:lnTo>
                    <a:pt x="269443" y="13329"/>
                  </a:lnTo>
                  <a:close/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31" name="Google Shape;531;p78"/>
            <p:cNvSpPr/>
            <p:nvPr/>
          </p:nvSpPr>
          <p:spPr>
            <a:xfrm>
              <a:off x="5704597" y="1948397"/>
              <a:ext cx="123162" cy="151154"/>
            </a:xfrm>
            <a:custGeom>
              <a:rect b="b" l="l" r="r" t="t"/>
              <a:pathLst>
                <a:path extrusionOk="0" h="154239" w="125676">
                  <a:moveTo>
                    <a:pt x="62838" y="0"/>
                  </a:moveTo>
                  <a:lnTo>
                    <a:pt x="0" y="62838"/>
                  </a:lnTo>
                  <a:lnTo>
                    <a:pt x="44749" y="62838"/>
                  </a:lnTo>
                  <a:lnTo>
                    <a:pt x="44749" y="154240"/>
                  </a:lnTo>
                  <a:lnTo>
                    <a:pt x="81880" y="154240"/>
                  </a:lnTo>
                  <a:lnTo>
                    <a:pt x="81880" y="62838"/>
                  </a:lnTo>
                  <a:lnTo>
                    <a:pt x="125677" y="628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32" name="Google Shape;532;p78"/>
            <p:cNvSpPr/>
            <p:nvPr/>
          </p:nvSpPr>
          <p:spPr>
            <a:xfrm>
              <a:off x="5704597" y="2183547"/>
              <a:ext cx="123162" cy="149288"/>
            </a:xfrm>
            <a:custGeom>
              <a:rect b="b" l="l" r="r" t="t"/>
              <a:pathLst>
                <a:path extrusionOk="0" h="152335" w="125676">
                  <a:moveTo>
                    <a:pt x="62838" y="152335"/>
                  </a:moveTo>
                  <a:lnTo>
                    <a:pt x="125677" y="89497"/>
                  </a:lnTo>
                  <a:lnTo>
                    <a:pt x="80928" y="89497"/>
                  </a:lnTo>
                  <a:lnTo>
                    <a:pt x="80928" y="0"/>
                  </a:lnTo>
                  <a:lnTo>
                    <a:pt x="43796" y="0"/>
                  </a:lnTo>
                  <a:lnTo>
                    <a:pt x="43796" y="89497"/>
                  </a:lnTo>
                  <a:lnTo>
                    <a:pt x="0" y="894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33" name="Google Shape;533;p78"/>
            <p:cNvSpPr/>
            <p:nvPr/>
          </p:nvSpPr>
          <p:spPr>
            <a:xfrm>
              <a:off x="5795111" y="2079035"/>
              <a:ext cx="144623" cy="123162"/>
            </a:xfrm>
            <a:custGeom>
              <a:rect b="b" l="l" r="r" t="t"/>
              <a:pathLst>
                <a:path extrusionOk="0" h="125676" w="147574">
                  <a:moveTo>
                    <a:pt x="0" y="62838"/>
                  </a:moveTo>
                  <a:lnTo>
                    <a:pt x="62838" y="125677"/>
                  </a:lnTo>
                  <a:lnTo>
                    <a:pt x="62838" y="81880"/>
                  </a:lnTo>
                  <a:lnTo>
                    <a:pt x="147575" y="81880"/>
                  </a:lnTo>
                  <a:lnTo>
                    <a:pt x="147575" y="43796"/>
                  </a:lnTo>
                  <a:lnTo>
                    <a:pt x="62838" y="43796"/>
                  </a:lnTo>
                  <a:lnTo>
                    <a:pt x="62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34" name="Google Shape;534;p78"/>
            <p:cNvSpPr/>
            <p:nvPr/>
          </p:nvSpPr>
          <p:spPr>
            <a:xfrm>
              <a:off x="5592622" y="2079035"/>
              <a:ext cx="145555" cy="123162"/>
            </a:xfrm>
            <a:custGeom>
              <a:rect b="b" l="l" r="r" t="t"/>
              <a:pathLst>
                <a:path extrusionOk="0" h="125676" w="148526">
                  <a:moveTo>
                    <a:pt x="148527" y="62838"/>
                  </a:moveTo>
                  <a:lnTo>
                    <a:pt x="85689" y="0"/>
                  </a:lnTo>
                  <a:lnTo>
                    <a:pt x="85689" y="43796"/>
                  </a:lnTo>
                  <a:lnTo>
                    <a:pt x="0" y="43796"/>
                  </a:lnTo>
                  <a:lnTo>
                    <a:pt x="0" y="81880"/>
                  </a:lnTo>
                  <a:lnTo>
                    <a:pt x="85689" y="81880"/>
                  </a:lnTo>
                  <a:lnTo>
                    <a:pt x="85689" y="1256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9" name="Google Shape;539;p79"/>
          <p:cNvGraphicFramePr/>
          <p:nvPr/>
        </p:nvGraphicFramePr>
        <p:xfrm>
          <a:off x="6748755" y="7267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{D444383E-C948-4205-A81D-E32E99B6071C}</a:tableStyleId>
              </a:tblPr>
              <a:tblGrid>
                <a:gridCol w="3170075"/>
                <a:gridCol w="1225200"/>
                <a:gridCol w="1017950"/>
              </a:tblGrid>
              <a:tr h="21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Scenario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Skytap Integrated 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ExR Circuit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Customer 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ExR Circuit 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</a:tr>
              <a:tr h="218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  <a:t>3. Skytap SDN &lt;-&gt; Azure VNet using VNet ER Gateway:</a:t>
                      </a:r>
                      <a:b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</a:br>
                      <a: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  <a:t>Different Region/</a:t>
                      </a:r>
                      <a:r>
                        <a:rPr b="1" lang="en-US" sz="900" u="none" cap="none" strike="noStrike">
                          <a:solidFill>
                            <a:schemeClr val="accent4"/>
                          </a:solidFill>
                        </a:rPr>
                        <a:t>Different</a:t>
                      </a:r>
                      <a: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  <a:t> Geopolitical Region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  <a:t>X</a:t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</a:tr>
            </a:tbl>
          </a:graphicData>
        </a:graphic>
      </p:graphicFrame>
      <p:sp>
        <p:nvSpPr>
          <p:cNvPr id="540" name="Google Shape;540;p79"/>
          <p:cNvSpPr txBox="1"/>
          <p:nvPr>
            <p:ph type="title"/>
          </p:nvPr>
        </p:nvSpPr>
        <p:spPr>
          <a:xfrm>
            <a:off x="309053" y="268164"/>
            <a:ext cx="11303525" cy="4102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3. Skytap on Azure – Skytap to VNet using VNet ER Gateway</a:t>
            </a:r>
            <a:endParaRPr/>
          </a:p>
        </p:txBody>
      </p:sp>
      <p:cxnSp>
        <p:nvCxnSpPr>
          <p:cNvPr id="541" name="Google Shape;541;p79"/>
          <p:cNvCxnSpPr/>
          <p:nvPr/>
        </p:nvCxnSpPr>
        <p:spPr>
          <a:xfrm>
            <a:off x="2163272" y="1616075"/>
            <a:ext cx="3807439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2" name="Google Shape;542;p79"/>
          <p:cNvSpPr txBox="1"/>
          <p:nvPr/>
        </p:nvSpPr>
        <p:spPr>
          <a:xfrm>
            <a:off x="9027101" y="4874517"/>
            <a:ext cx="1756922" cy="479269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Skytap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79"/>
          <p:cNvSpPr/>
          <p:nvPr/>
        </p:nvSpPr>
        <p:spPr>
          <a:xfrm>
            <a:off x="8479761" y="4699967"/>
            <a:ext cx="2516527" cy="767681"/>
          </a:xfrm>
          <a:prstGeom prst="roundRect">
            <a:avLst>
              <a:gd fmla="val 16667" name="adj"/>
            </a:avLst>
          </a:prstGeom>
          <a:noFill/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4"/>
              <a:buFont typeface="Arial"/>
              <a:buNone/>
            </a:pPr>
            <a:r>
              <a:t/>
            </a:r>
            <a:endParaRPr b="0" i="0" sz="1764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44" name="Google Shape;544;p79"/>
          <p:cNvSpPr/>
          <p:nvPr/>
        </p:nvSpPr>
        <p:spPr>
          <a:xfrm>
            <a:off x="4978888" y="4690364"/>
            <a:ext cx="1766912" cy="786886"/>
          </a:xfrm>
          <a:prstGeom prst="roundRect">
            <a:avLst>
              <a:gd fmla="val 16667" name="adj"/>
            </a:avLst>
          </a:prstGeom>
          <a:noFill/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4"/>
              <a:buFont typeface="Arial"/>
              <a:buNone/>
            </a:pPr>
            <a:r>
              <a:t/>
            </a:r>
            <a:endParaRPr b="0" i="0" sz="1764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45" name="Google Shape;545;p79"/>
          <p:cNvSpPr/>
          <p:nvPr/>
        </p:nvSpPr>
        <p:spPr>
          <a:xfrm>
            <a:off x="1670224" y="734264"/>
            <a:ext cx="4807117" cy="1567173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F486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43325" lIns="179150" spcFirstLastPara="1" rIns="179150" wrap="square" tIns="143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2"/>
              <a:buFont typeface="Arial"/>
              <a:buNone/>
            </a:pPr>
            <a:r>
              <a:t/>
            </a:r>
            <a:endParaRPr b="0" i="0" sz="2352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46" name="Google Shape;546;p79"/>
          <p:cNvSpPr txBox="1"/>
          <p:nvPr/>
        </p:nvSpPr>
        <p:spPr>
          <a:xfrm>
            <a:off x="952187" y="2330352"/>
            <a:ext cx="1863143" cy="452153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5"/>
              <a:buFont typeface="Arial"/>
              <a:buNone/>
            </a:pPr>
            <a:r>
              <a:rPr b="1" i="0" lang="en-US" sz="1175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Datacenter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7" name="Google Shape;547;p79"/>
          <p:cNvGrpSpPr/>
          <p:nvPr/>
        </p:nvGrpSpPr>
        <p:grpSpPr>
          <a:xfrm>
            <a:off x="3054843" y="1057827"/>
            <a:ext cx="1549593" cy="467367"/>
            <a:chOff x="9635158" y="494787"/>
            <a:chExt cx="1581302" cy="476931"/>
          </a:xfrm>
        </p:grpSpPr>
        <p:sp>
          <p:nvSpPr>
            <p:cNvPr id="548" name="Google Shape;548;p79"/>
            <p:cNvSpPr/>
            <p:nvPr/>
          </p:nvSpPr>
          <p:spPr>
            <a:xfrm>
              <a:off x="9635158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9" name="Google Shape;549;p79"/>
            <p:cNvSpPr/>
            <p:nvPr/>
          </p:nvSpPr>
          <p:spPr>
            <a:xfrm>
              <a:off x="9664966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0" name="Google Shape;550;p79"/>
            <p:cNvSpPr/>
            <p:nvPr/>
          </p:nvSpPr>
          <p:spPr>
            <a:xfrm>
              <a:off x="9664966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1" name="Google Shape;551;p79"/>
            <p:cNvSpPr/>
            <p:nvPr/>
          </p:nvSpPr>
          <p:spPr>
            <a:xfrm>
              <a:off x="9664966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2" name="Google Shape;552;p79"/>
            <p:cNvSpPr/>
            <p:nvPr/>
          </p:nvSpPr>
          <p:spPr>
            <a:xfrm>
              <a:off x="9903725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3" name="Google Shape;553;p79"/>
            <p:cNvSpPr/>
            <p:nvPr/>
          </p:nvSpPr>
          <p:spPr>
            <a:xfrm>
              <a:off x="9933533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4" name="Google Shape;554;p79"/>
            <p:cNvSpPr/>
            <p:nvPr/>
          </p:nvSpPr>
          <p:spPr>
            <a:xfrm>
              <a:off x="9933533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5" name="Google Shape;555;p79"/>
            <p:cNvSpPr/>
            <p:nvPr/>
          </p:nvSpPr>
          <p:spPr>
            <a:xfrm>
              <a:off x="9933533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6" name="Google Shape;556;p79"/>
            <p:cNvSpPr/>
            <p:nvPr/>
          </p:nvSpPr>
          <p:spPr>
            <a:xfrm>
              <a:off x="10172292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7" name="Google Shape;557;p79"/>
            <p:cNvSpPr/>
            <p:nvPr/>
          </p:nvSpPr>
          <p:spPr>
            <a:xfrm>
              <a:off x="10202100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8" name="Google Shape;558;p79"/>
            <p:cNvSpPr/>
            <p:nvPr/>
          </p:nvSpPr>
          <p:spPr>
            <a:xfrm>
              <a:off x="10202100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9" name="Google Shape;559;p79"/>
            <p:cNvSpPr/>
            <p:nvPr/>
          </p:nvSpPr>
          <p:spPr>
            <a:xfrm>
              <a:off x="10202100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0" name="Google Shape;560;p79"/>
            <p:cNvSpPr/>
            <p:nvPr/>
          </p:nvSpPr>
          <p:spPr>
            <a:xfrm>
              <a:off x="10440859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1" name="Google Shape;561;p79"/>
            <p:cNvSpPr/>
            <p:nvPr/>
          </p:nvSpPr>
          <p:spPr>
            <a:xfrm>
              <a:off x="10470667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2" name="Google Shape;562;p79"/>
            <p:cNvSpPr/>
            <p:nvPr/>
          </p:nvSpPr>
          <p:spPr>
            <a:xfrm>
              <a:off x="10470667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3" name="Google Shape;563;p79"/>
            <p:cNvSpPr/>
            <p:nvPr/>
          </p:nvSpPr>
          <p:spPr>
            <a:xfrm>
              <a:off x="10470667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4" name="Google Shape;564;p79"/>
            <p:cNvSpPr/>
            <p:nvPr/>
          </p:nvSpPr>
          <p:spPr>
            <a:xfrm>
              <a:off x="10709426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5" name="Google Shape;565;p79"/>
            <p:cNvSpPr/>
            <p:nvPr/>
          </p:nvSpPr>
          <p:spPr>
            <a:xfrm>
              <a:off x="10739234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6" name="Google Shape;566;p79"/>
            <p:cNvSpPr/>
            <p:nvPr/>
          </p:nvSpPr>
          <p:spPr>
            <a:xfrm>
              <a:off x="10739234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7" name="Google Shape;567;p79"/>
            <p:cNvSpPr/>
            <p:nvPr/>
          </p:nvSpPr>
          <p:spPr>
            <a:xfrm>
              <a:off x="10739234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8" name="Google Shape;568;p79"/>
            <p:cNvSpPr/>
            <p:nvPr/>
          </p:nvSpPr>
          <p:spPr>
            <a:xfrm>
              <a:off x="10977994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9" name="Google Shape;569;p79"/>
            <p:cNvSpPr/>
            <p:nvPr/>
          </p:nvSpPr>
          <p:spPr>
            <a:xfrm>
              <a:off x="11007802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0" name="Google Shape;570;p79"/>
            <p:cNvSpPr/>
            <p:nvPr/>
          </p:nvSpPr>
          <p:spPr>
            <a:xfrm>
              <a:off x="11007802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1" name="Google Shape;571;p79"/>
            <p:cNvSpPr/>
            <p:nvPr/>
          </p:nvSpPr>
          <p:spPr>
            <a:xfrm>
              <a:off x="11007802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72" name="Google Shape;572;p79"/>
          <p:cNvSpPr txBox="1"/>
          <p:nvPr/>
        </p:nvSpPr>
        <p:spPr>
          <a:xfrm>
            <a:off x="5468721" y="4991578"/>
            <a:ext cx="1519687" cy="479269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VNET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3" name="Google Shape;573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0952" y="5124975"/>
            <a:ext cx="448095" cy="212409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79"/>
          <p:cNvSpPr txBox="1"/>
          <p:nvPr/>
        </p:nvSpPr>
        <p:spPr>
          <a:xfrm>
            <a:off x="6630692" y="4997736"/>
            <a:ext cx="1888779" cy="773359"/>
          </a:xfrm>
          <a:prstGeom prst="rect">
            <a:avLst/>
          </a:prstGeom>
          <a:noFill/>
          <a:ln>
            <a:noFill/>
          </a:ln>
        </p:spPr>
        <p:txBody>
          <a:bodyPr anchorCtr="0" anchor="t" bIns="194950" lIns="243700" spcFirstLastPara="1" rIns="243700" wrap="square" tIns="1949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Subscription(s)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5" name="Google Shape;575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7630367" y="4715503"/>
            <a:ext cx="430257" cy="430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49215" y="4622746"/>
            <a:ext cx="452914" cy="452914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79" title="Icon of a cloud"/>
          <p:cNvSpPr/>
          <p:nvPr/>
        </p:nvSpPr>
        <p:spPr>
          <a:xfrm>
            <a:off x="4315110" y="1684393"/>
            <a:ext cx="7339489" cy="4759959"/>
          </a:xfrm>
          <a:custGeom>
            <a:rect b="b" l="l" r="r" t="t"/>
            <a:pathLst>
              <a:path extrusionOk="0" h="422" w="771">
                <a:moveTo>
                  <a:pt x="384" y="0"/>
                </a:moveTo>
                <a:cubicBezTo>
                  <a:pt x="458" y="0"/>
                  <a:pt x="522" y="46"/>
                  <a:pt x="549" y="110"/>
                </a:cubicBezTo>
                <a:cubicBezTo>
                  <a:pt x="551" y="115"/>
                  <a:pt x="551" y="115"/>
                  <a:pt x="551" y="115"/>
                </a:cubicBezTo>
                <a:cubicBezTo>
                  <a:pt x="565" y="110"/>
                  <a:pt x="565" y="110"/>
                  <a:pt x="565" y="110"/>
                </a:cubicBezTo>
                <a:cubicBezTo>
                  <a:pt x="580" y="105"/>
                  <a:pt x="596" y="103"/>
                  <a:pt x="612" y="103"/>
                </a:cubicBezTo>
                <a:cubicBezTo>
                  <a:pt x="700" y="103"/>
                  <a:pt x="771" y="174"/>
                  <a:pt x="771" y="262"/>
                </a:cubicBezTo>
                <a:cubicBezTo>
                  <a:pt x="771" y="344"/>
                  <a:pt x="708" y="412"/>
                  <a:pt x="628" y="420"/>
                </a:cubicBezTo>
                <a:cubicBezTo>
                  <a:pt x="616" y="421"/>
                  <a:pt x="616" y="421"/>
                  <a:pt x="616" y="421"/>
                </a:cubicBezTo>
                <a:cubicBezTo>
                  <a:pt x="610" y="421"/>
                  <a:pt x="610" y="421"/>
                  <a:pt x="610" y="421"/>
                </a:cubicBezTo>
                <a:cubicBezTo>
                  <a:pt x="98" y="421"/>
                  <a:pt x="98" y="421"/>
                  <a:pt x="98" y="421"/>
                </a:cubicBezTo>
                <a:cubicBezTo>
                  <a:pt x="91" y="422"/>
                  <a:pt x="91" y="422"/>
                  <a:pt x="91" y="422"/>
                </a:cubicBezTo>
                <a:cubicBezTo>
                  <a:pt x="85" y="421"/>
                  <a:pt x="79" y="420"/>
                  <a:pt x="74" y="419"/>
                </a:cubicBezTo>
                <a:cubicBezTo>
                  <a:pt x="27" y="406"/>
                  <a:pt x="0" y="359"/>
                  <a:pt x="12" y="312"/>
                </a:cubicBezTo>
                <a:cubicBezTo>
                  <a:pt x="23" y="271"/>
                  <a:pt x="61" y="245"/>
                  <a:pt x="101" y="247"/>
                </a:cubicBezTo>
                <a:cubicBezTo>
                  <a:pt x="108" y="249"/>
                  <a:pt x="108" y="249"/>
                  <a:pt x="108" y="249"/>
                </a:cubicBezTo>
                <a:cubicBezTo>
                  <a:pt x="106" y="238"/>
                  <a:pt x="106" y="238"/>
                  <a:pt x="106" y="238"/>
                </a:cubicBezTo>
                <a:cubicBezTo>
                  <a:pt x="105" y="218"/>
                  <a:pt x="109" y="198"/>
                  <a:pt x="119" y="179"/>
                </a:cubicBezTo>
                <a:cubicBezTo>
                  <a:pt x="137" y="148"/>
                  <a:pt x="168" y="130"/>
                  <a:pt x="201" y="128"/>
                </a:cubicBezTo>
                <a:cubicBezTo>
                  <a:pt x="213" y="128"/>
                  <a:pt x="213" y="128"/>
                  <a:pt x="213" y="128"/>
                </a:cubicBezTo>
                <a:cubicBezTo>
                  <a:pt x="213" y="127"/>
                  <a:pt x="213" y="127"/>
                  <a:pt x="213" y="127"/>
                </a:cubicBezTo>
                <a:cubicBezTo>
                  <a:pt x="236" y="53"/>
                  <a:pt x="304" y="0"/>
                  <a:pt x="384" y="0"/>
                </a:cubicBezTo>
                <a:close/>
              </a:path>
            </a:pathLst>
          </a:custGeom>
          <a:noFill/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4"/>
              <a:buFont typeface="Arial"/>
              <a:buNone/>
            </a:pPr>
            <a:r>
              <a:t/>
            </a:r>
            <a:endParaRPr b="0" i="0" sz="1764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8" name="Google Shape;578;p79"/>
          <p:cNvSpPr txBox="1"/>
          <p:nvPr/>
        </p:nvSpPr>
        <p:spPr>
          <a:xfrm>
            <a:off x="5003678" y="5510030"/>
            <a:ext cx="1719677" cy="479269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Services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9" name="Google Shape;579;p79"/>
          <p:cNvGrpSpPr/>
          <p:nvPr/>
        </p:nvGrpSpPr>
        <p:grpSpPr>
          <a:xfrm>
            <a:off x="5229193" y="5893113"/>
            <a:ext cx="1371128" cy="371390"/>
            <a:chOff x="6451732" y="5561921"/>
            <a:chExt cx="3684156" cy="826403"/>
          </a:xfrm>
        </p:grpSpPr>
        <p:pic>
          <p:nvPicPr>
            <p:cNvPr id="580" name="Google Shape;580;p7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770128" y="6022564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1" name="Google Shape;581;p7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419440" y="5561921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2" name="Google Shape;582;p7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263416" y="5561921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3" name="Google Shape;583;p7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273214" y="6022564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4" name="Google Shape;584;p7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756702" y="5561921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5" name="Google Shape;585;p7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9770128" y="5593354"/>
              <a:ext cx="365760" cy="3028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6" name="Google Shape;586;p7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958446" y="5561921"/>
              <a:ext cx="32004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7" name="Google Shape;587;p7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76986" y="6124005"/>
              <a:ext cx="365760" cy="1628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8" name="Google Shape;588;p7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948649" y="6022564"/>
              <a:ext cx="29718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9" name="Google Shape;589;p7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451732" y="5607641"/>
              <a:ext cx="365760" cy="2743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0" name="Google Shape;590;p79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8432868" y="5561921"/>
              <a:ext cx="18288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1" name="Google Shape;591;p79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7873903" y="6022564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2" name="Google Shape;592;p79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8867737" y="6022564"/>
              <a:ext cx="27432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3" name="Google Shape;593;p79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6451732" y="6022564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4" name="Google Shape;594;p79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8370820" y="6022564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5" name="Google Shape;595;p79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7926154" y="5561921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6" name="Google Shape;596;p79"/>
          <p:cNvSpPr/>
          <p:nvPr/>
        </p:nvSpPr>
        <p:spPr>
          <a:xfrm>
            <a:off x="8592753" y="6197983"/>
            <a:ext cx="1664746" cy="36584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2"/>
              <a:buFont typeface="Arial"/>
              <a:buNone/>
            </a:pPr>
            <a:r>
              <a:rPr b="0" i="0" lang="en-US" sz="1372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Region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drawing&#10;&#10;Description automatically generated" id="597" name="Google Shape;597;p79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7261799" y="1794063"/>
            <a:ext cx="1419103" cy="749574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79" title="Icon of a cloud"/>
          <p:cNvSpPr/>
          <p:nvPr/>
        </p:nvSpPr>
        <p:spPr>
          <a:xfrm>
            <a:off x="174924" y="3128750"/>
            <a:ext cx="3980578" cy="2581568"/>
          </a:xfrm>
          <a:custGeom>
            <a:rect b="b" l="l" r="r" t="t"/>
            <a:pathLst>
              <a:path extrusionOk="0" h="422" w="771">
                <a:moveTo>
                  <a:pt x="384" y="0"/>
                </a:moveTo>
                <a:cubicBezTo>
                  <a:pt x="458" y="0"/>
                  <a:pt x="522" y="46"/>
                  <a:pt x="549" y="110"/>
                </a:cubicBezTo>
                <a:cubicBezTo>
                  <a:pt x="551" y="115"/>
                  <a:pt x="551" y="115"/>
                  <a:pt x="551" y="115"/>
                </a:cubicBezTo>
                <a:cubicBezTo>
                  <a:pt x="565" y="110"/>
                  <a:pt x="565" y="110"/>
                  <a:pt x="565" y="110"/>
                </a:cubicBezTo>
                <a:cubicBezTo>
                  <a:pt x="580" y="105"/>
                  <a:pt x="596" y="103"/>
                  <a:pt x="612" y="103"/>
                </a:cubicBezTo>
                <a:cubicBezTo>
                  <a:pt x="700" y="103"/>
                  <a:pt x="771" y="174"/>
                  <a:pt x="771" y="262"/>
                </a:cubicBezTo>
                <a:cubicBezTo>
                  <a:pt x="771" y="344"/>
                  <a:pt x="708" y="412"/>
                  <a:pt x="628" y="420"/>
                </a:cubicBezTo>
                <a:cubicBezTo>
                  <a:pt x="616" y="421"/>
                  <a:pt x="616" y="421"/>
                  <a:pt x="616" y="421"/>
                </a:cubicBezTo>
                <a:cubicBezTo>
                  <a:pt x="610" y="421"/>
                  <a:pt x="610" y="421"/>
                  <a:pt x="610" y="421"/>
                </a:cubicBezTo>
                <a:cubicBezTo>
                  <a:pt x="98" y="421"/>
                  <a:pt x="98" y="421"/>
                  <a:pt x="98" y="421"/>
                </a:cubicBezTo>
                <a:cubicBezTo>
                  <a:pt x="91" y="422"/>
                  <a:pt x="91" y="422"/>
                  <a:pt x="91" y="422"/>
                </a:cubicBezTo>
                <a:cubicBezTo>
                  <a:pt x="85" y="421"/>
                  <a:pt x="79" y="420"/>
                  <a:pt x="74" y="419"/>
                </a:cubicBezTo>
                <a:cubicBezTo>
                  <a:pt x="27" y="406"/>
                  <a:pt x="0" y="359"/>
                  <a:pt x="12" y="312"/>
                </a:cubicBezTo>
                <a:cubicBezTo>
                  <a:pt x="23" y="271"/>
                  <a:pt x="61" y="245"/>
                  <a:pt x="101" y="247"/>
                </a:cubicBezTo>
                <a:cubicBezTo>
                  <a:pt x="108" y="249"/>
                  <a:pt x="108" y="249"/>
                  <a:pt x="108" y="249"/>
                </a:cubicBezTo>
                <a:cubicBezTo>
                  <a:pt x="106" y="238"/>
                  <a:pt x="106" y="238"/>
                  <a:pt x="106" y="238"/>
                </a:cubicBezTo>
                <a:cubicBezTo>
                  <a:pt x="105" y="218"/>
                  <a:pt x="109" y="198"/>
                  <a:pt x="119" y="179"/>
                </a:cubicBezTo>
                <a:cubicBezTo>
                  <a:pt x="137" y="148"/>
                  <a:pt x="168" y="130"/>
                  <a:pt x="201" y="128"/>
                </a:cubicBezTo>
                <a:cubicBezTo>
                  <a:pt x="213" y="128"/>
                  <a:pt x="213" y="128"/>
                  <a:pt x="213" y="128"/>
                </a:cubicBezTo>
                <a:cubicBezTo>
                  <a:pt x="213" y="127"/>
                  <a:pt x="213" y="127"/>
                  <a:pt x="213" y="127"/>
                </a:cubicBezTo>
                <a:cubicBezTo>
                  <a:pt x="236" y="53"/>
                  <a:pt x="304" y="0"/>
                  <a:pt x="384" y="0"/>
                </a:cubicBezTo>
                <a:close/>
              </a:path>
            </a:pathLst>
          </a:custGeom>
          <a:noFill/>
          <a:ln cap="sq" cmpd="sng" w="1905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4"/>
              <a:buFont typeface="Arial"/>
              <a:buNone/>
            </a:pPr>
            <a:r>
              <a:t/>
            </a:r>
            <a:endParaRPr b="0" i="0" sz="1764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99" name="Google Shape;599;p79"/>
          <p:cNvSpPr/>
          <p:nvPr/>
        </p:nvSpPr>
        <p:spPr>
          <a:xfrm>
            <a:off x="1849371" y="5496317"/>
            <a:ext cx="1664746" cy="36584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sq" cmpd="sng" w="1905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2"/>
              <a:buFont typeface="Arial"/>
              <a:buNone/>
            </a:pPr>
            <a:r>
              <a:rPr b="0" i="0" lang="en-US" sz="1372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Region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79"/>
          <p:cNvSpPr/>
          <p:nvPr/>
        </p:nvSpPr>
        <p:spPr>
          <a:xfrm>
            <a:off x="1352928" y="4482982"/>
            <a:ext cx="1766912" cy="786886"/>
          </a:xfrm>
          <a:prstGeom prst="roundRect">
            <a:avLst>
              <a:gd fmla="val 16667" name="adj"/>
            </a:avLst>
          </a:prstGeom>
          <a:noFill/>
          <a:ln cap="sq" cmpd="sng" w="1905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4"/>
              <a:buFont typeface="Arial"/>
              <a:buNone/>
            </a:pPr>
            <a:r>
              <a:t/>
            </a:r>
            <a:endParaRPr b="0" i="0" sz="1764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01" name="Google Shape;601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4991" y="4917594"/>
            <a:ext cx="448095" cy="212409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79"/>
          <p:cNvSpPr txBox="1"/>
          <p:nvPr/>
        </p:nvSpPr>
        <p:spPr>
          <a:xfrm>
            <a:off x="1843760" y="4778919"/>
            <a:ext cx="1519687" cy="479269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VNET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drawing&#10;&#10;Description automatically generated" id="603" name="Google Shape;603;p79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88383" y="4731129"/>
            <a:ext cx="1419103" cy="74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79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5510887" y="4536951"/>
            <a:ext cx="483847" cy="84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79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884927" y="4329563"/>
            <a:ext cx="483847" cy="8470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logo&#10;&#10;Description automatically generated" id="606" name="Google Shape;606;p79"/>
          <p:cNvPicPr preferRelativeResize="0"/>
          <p:nvPr/>
        </p:nvPicPr>
        <p:blipFill rotWithShape="1">
          <a:blip r:embed="rId23">
            <a:alphaModFix/>
          </a:blip>
          <a:srcRect b="17762" l="0" r="79603" t="0"/>
          <a:stretch/>
        </p:blipFill>
        <p:spPr>
          <a:xfrm>
            <a:off x="8596478" y="4504723"/>
            <a:ext cx="421009" cy="410224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79"/>
          <p:cNvSpPr txBox="1"/>
          <p:nvPr/>
        </p:nvSpPr>
        <p:spPr>
          <a:xfrm>
            <a:off x="3676735" y="3888804"/>
            <a:ext cx="1876177" cy="534054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Express Route </a:t>
            </a:r>
            <a:r>
              <a:rPr b="1" i="0" lang="en-US" sz="883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Premium SKU</a:t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8" name="Google Shape;608;p79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4272465" y="3709700"/>
            <a:ext cx="691353" cy="310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9" name="Google Shape;609;p79"/>
          <p:cNvCxnSpPr/>
          <p:nvPr/>
        </p:nvCxnSpPr>
        <p:spPr>
          <a:xfrm>
            <a:off x="2286132" y="4370943"/>
            <a:ext cx="639477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dot"/>
            <a:round/>
            <a:headEnd len="med" w="med" type="triangle"/>
            <a:tailEnd len="med" w="med" type="triangle"/>
          </a:ln>
        </p:spPr>
      </p:cxnSp>
      <p:cxnSp>
        <p:nvCxnSpPr>
          <p:cNvPr id="610" name="Google Shape;610;p79"/>
          <p:cNvCxnSpPr/>
          <p:nvPr/>
        </p:nvCxnSpPr>
        <p:spPr>
          <a:xfrm rot="10800000">
            <a:off x="2163272" y="4260496"/>
            <a:ext cx="6570796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lg" w="lg" type="oval"/>
            <a:tailEnd len="lg" w="lg" type="oval"/>
          </a:ln>
        </p:spPr>
      </p:cxnSp>
      <p:grpSp>
        <p:nvGrpSpPr>
          <p:cNvPr id="611" name="Google Shape;611;p79"/>
          <p:cNvGrpSpPr/>
          <p:nvPr/>
        </p:nvGrpSpPr>
        <p:grpSpPr>
          <a:xfrm>
            <a:off x="1583403" y="1646722"/>
            <a:ext cx="827097" cy="726215"/>
            <a:chOff x="7616519" y="4785178"/>
            <a:chExt cx="2484865" cy="1804729"/>
          </a:xfrm>
        </p:grpSpPr>
        <p:grpSp>
          <p:nvGrpSpPr>
            <p:cNvPr id="612" name="Google Shape;612;p79"/>
            <p:cNvGrpSpPr/>
            <p:nvPr/>
          </p:nvGrpSpPr>
          <p:grpSpPr>
            <a:xfrm>
              <a:off x="7616519" y="4785178"/>
              <a:ext cx="1804730" cy="1804729"/>
              <a:chOff x="5037519" y="5142545"/>
              <a:chExt cx="1219200" cy="1219200"/>
            </a:xfrm>
          </p:grpSpPr>
          <p:sp>
            <p:nvSpPr>
              <p:cNvPr id="613" name="Google Shape;613;p79"/>
              <p:cNvSpPr/>
              <p:nvPr/>
            </p:nvSpPr>
            <p:spPr>
              <a:xfrm>
                <a:off x="5037519" y="5142545"/>
                <a:ext cx="609600" cy="1219200"/>
              </a:xfrm>
              <a:custGeom>
                <a:rect b="b" l="l" r="r" t="t"/>
                <a:pathLst>
                  <a:path extrusionOk="0" h="1219200" w="609600">
                    <a:moveTo>
                      <a:pt x="0" y="0"/>
                    </a:moveTo>
                    <a:lnTo>
                      <a:pt x="609600" y="0"/>
                    </a:lnTo>
                    <a:lnTo>
                      <a:pt x="609600" y="1219200"/>
                    </a:lnTo>
                    <a:lnTo>
                      <a:pt x="0" y="12192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grpSp>
            <p:nvGrpSpPr>
              <p:cNvPr id="614" name="Google Shape;614;p79"/>
              <p:cNvGrpSpPr/>
              <p:nvPr/>
            </p:nvGrpSpPr>
            <p:grpSpPr>
              <a:xfrm>
                <a:off x="5189919" y="5333045"/>
                <a:ext cx="1066800" cy="1028700"/>
                <a:chOff x="5189919" y="5333045"/>
                <a:chExt cx="1066800" cy="1028700"/>
              </a:xfrm>
            </p:grpSpPr>
            <p:sp>
              <p:nvSpPr>
                <p:cNvPr id="615" name="Google Shape;615;p79"/>
                <p:cNvSpPr/>
                <p:nvPr/>
              </p:nvSpPr>
              <p:spPr>
                <a:xfrm>
                  <a:off x="5647119" y="5752145"/>
                  <a:ext cx="609600" cy="609600"/>
                </a:xfrm>
                <a:custGeom>
                  <a:rect b="b" l="l" r="r" t="t"/>
                  <a:pathLst>
                    <a:path extrusionOk="0" h="609600" w="609600">
                      <a:moveTo>
                        <a:pt x="0" y="0"/>
                      </a:moveTo>
                      <a:lnTo>
                        <a:pt x="609600" y="0"/>
                      </a:lnTo>
                      <a:lnTo>
                        <a:pt x="609600" y="609600"/>
                      </a:lnTo>
                      <a:lnTo>
                        <a:pt x="0" y="6096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16" name="Google Shape;616;p79"/>
                <p:cNvSpPr/>
                <p:nvPr/>
              </p:nvSpPr>
              <p:spPr>
                <a:xfrm>
                  <a:off x="5189919" y="5333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17" name="Google Shape;617;p79"/>
                <p:cNvSpPr/>
                <p:nvPr/>
              </p:nvSpPr>
              <p:spPr>
                <a:xfrm>
                  <a:off x="5380419" y="5333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18" name="Google Shape;618;p79"/>
                <p:cNvSpPr/>
                <p:nvPr/>
              </p:nvSpPr>
              <p:spPr>
                <a:xfrm>
                  <a:off x="5189919" y="5523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19" name="Google Shape;619;p79"/>
                <p:cNvSpPr/>
                <p:nvPr/>
              </p:nvSpPr>
              <p:spPr>
                <a:xfrm>
                  <a:off x="5380419" y="5523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20" name="Google Shape;620;p79"/>
                <p:cNvSpPr/>
                <p:nvPr/>
              </p:nvSpPr>
              <p:spPr>
                <a:xfrm>
                  <a:off x="5189919" y="5714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21" name="Google Shape;621;p79"/>
                <p:cNvSpPr/>
                <p:nvPr/>
              </p:nvSpPr>
              <p:spPr>
                <a:xfrm>
                  <a:off x="5380419" y="5714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22" name="Google Shape;622;p79"/>
                <p:cNvSpPr/>
                <p:nvPr/>
              </p:nvSpPr>
              <p:spPr>
                <a:xfrm>
                  <a:off x="51899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23" name="Google Shape;623;p79"/>
                <p:cNvSpPr/>
                <p:nvPr/>
              </p:nvSpPr>
              <p:spPr>
                <a:xfrm>
                  <a:off x="53804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  <p:grpSp>
            <p:nvGrpSpPr>
              <p:cNvPr id="624" name="Google Shape;624;p79"/>
              <p:cNvGrpSpPr/>
              <p:nvPr/>
            </p:nvGrpSpPr>
            <p:grpSpPr>
              <a:xfrm>
                <a:off x="5799519" y="5904545"/>
                <a:ext cx="304800" cy="457200"/>
                <a:chOff x="5799519" y="5904545"/>
                <a:chExt cx="304800" cy="457200"/>
              </a:xfrm>
            </p:grpSpPr>
            <p:sp>
              <p:nvSpPr>
                <p:cNvPr id="625" name="Google Shape;625;p79"/>
                <p:cNvSpPr/>
                <p:nvPr/>
              </p:nvSpPr>
              <p:spPr>
                <a:xfrm>
                  <a:off x="5875719" y="6209345"/>
                  <a:ext cx="152400" cy="152400"/>
                </a:xfrm>
                <a:custGeom>
                  <a:rect b="b" l="l" r="r" t="t"/>
                  <a:pathLst>
                    <a:path extrusionOk="0" h="152400" w="152400">
                      <a:moveTo>
                        <a:pt x="0" y="0"/>
                      </a:moveTo>
                      <a:lnTo>
                        <a:pt x="152400" y="0"/>
                      </a:lnTo>
                      <a:lnTo>
                        <a:pt x="152400" y="152400"/>
                      </a:lnTo>
                      <a:lnTo>
                        <a:pt x="0" y="152400"/>
                      </a:lnTo>
                      <a:close/>
                    </a:path>
                  </a:pathLst>
                </a:custGeom>
                <a:solidFill>
                  <a:srgbClr val="F7F7F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26" name="Google Shape;626;p79"/>
                <p:cNvSpPr/>
                <p:nvPr/>
              </p:nvSpPr>
              <p:spPr>
                <a:xfrm>
                  <a:off x="57995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rgbClr val="72EDD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27" name="Google Shape;627;p79"/>
                <p:cNvSpPr/>
                <p:nvPr/>
              </p:nvSpPr>
              <p:spPr>
                <a:xfrm>
                  <a:off x="59900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rgbClr val="72EDD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</p:grpSp>
        <p:grpSp>
          <p:nvGrpSpPr>
            <p:cNvPr id="628" name="Google Shape;628;p79"/>
            <p:cNvGrpSpPr/>
            <p:nvPr/>
          </p:nvGrpSpPr>
          <p:grpSpPr>
            <a:xfrm>
              <a:off x="9503556" y="5974957"/>
              <a:ext cx="597828" cy="597829"/>
              <a:chOff x="5608637" y="2887662"/>
              <a:chExt cx="1219200" cy="1219200"/>
            </a:xfrm>
          </p:grpSpPr>
          <p:sp>
            <p:nvSpPr>
              <p:cNvPr id="629" name="Google Shape;629;p79"/>
              <p:cNvSpPr/>
              <p:nvPr/>
            </p:nvSpPr>
            <p:spPr>
              <a:xfrm>
                <a:off x="5608637" y="3649662"/>
                <a:ext cx="1219200" cy="457200"/>
              </a:xfrm>
              <a:custGeom>
                <a:rect b="b" l="l" r="r" t="t"/>
                <a:pathLst>
                  <a:path extrusionOk="0" h="457200" w="1219200">
                    <a:moveTo>
                      <a:pt x="0" y="0"/>
                    </a:moveTo>
                    <a:lnTo>
                      <a:pt x="1219200" y="0"/>
                    </a:lnTo>
                    <a:lnTo>
                      <a:pt x="1219200" y="457200"/>
                    </a:lnTo>
                    <a:lnTo>
                      <a:pt x="0" y="4572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30" name="Google Shape;630;p79"/>
              <p:cNvSpPr/>
              <p:nvPr/>
            </p:nvSpPr>
            <p:spPr>
              <a:xfrm>
                <a:off x="5761037" y="2887662"/>
                <a:ext cx="304800" cy="304800"/>
              </a:xfrm>
              <a:custGeom>
                <a:rect b="b" l="l" r="r" t="t"/>
                <a:pathLst>
                  <a:path extrusionOk="0" h="304800" w="304800">
                    <a:moveTo>
                      <a:pt x="304800" y="152400"/>
                    </a:moveTo>
                    <a:cubicBezTo>
                      <a:pt x="304800" y="236568"/>
                      <a:pt x="236568" y="304800"/>
                      <a:pt x="152400" y="304800"/>
                    </a:cubicBezTo>
                    <a:cubicBezTo>
                      <a:pt x="68232" y="304800"/>
                      <a:pt x="0" y="236568"/>
                      <a:pt x="0" y="152400"/>
                    </a:cubicBezTo>
                    <a:cubicBezTo>
                      <a:pt x="0" y="68232"/>
                      <a:pt x="68232" y="0"/>
                      <a:pt x="152400" y="0"/>
                    </a:cubicBezTo>
                    <a:cubicBezTo>
                      <a:pt x="236568" y="0"/>
                      <a:pt x="304800" y="68232"/>
                      <a:pt x="304800" y="1524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31" name="Google Shape;631;p79"/>
              <p:cNvSpPr/>
              <p:nvPr/>
            </p:nvSpPr>
            <p:spPr>
              <a:xfrm>
                <a:off x="5608637" y="3268662"/>
                <a:ext cx="609600" cy="304800"/>
              </a:xfrm>
              <a:custGeom>
                <a:rect b="b" l="l" r="r" t="t"/>
                <a:pathLst>
                  <a:path extrusionOk="0" h="304800" w="609600">
                    <a:moveTo>
                      <a:pt x="0" y="304800"/>
                    </a:moveTo>
                    <a:cubicBezTo>
                      <a:pt x="0" y="136208"/>
                      <a:pt x="136208" y="0"/>
                      <a:pt x="304800" y="0"/>
                    </a:cubicBezTo>
                    <a:cubicBezTo>
                      <a:pt x="473393" y="0"/>
                      <a:pt x="609600" y="136208"/>
                      <a:pt x="609600" y="304800"/>
                    </a:cubicBezTo>
                    <a:lnTo>
                      <a:pt x="0" y="3048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32" name="Google Shape;632;p79"/>
              <p:cNvSpPr/>
              <p:nvPr/>
            </p:nvSpPr>
            <p:spPr>
              <a:xfrm>
                <a:off x="6294437" y="3459162"/>
                <a:ext cx="533400" cy="114300"/>
              </a:xfrm>
              <a:custGeom>
                <a:rect b="b" l="l" r="r" t="t"/>
                <a:pathLst>
                  <a:path extrusionOk="0" h="114300" w="533400">
                    <a:moveTo>
                      <a:pt x="0" y="0"/>
                    </a:moveTo>
                    <a:lnTo>
                      <a:pt x="533400" y="0"/>
                    </a:lnTo>
                    <a:lnTo>
                      <a:pt x="533400" y="114300"/>
                    </a:lnTo>
                    <a:lnTo>
                      <a:pt x="0" y="1143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sp>
        <p:nvSpPr>
          <p:cNvPr id="633" name="Google Shape;633;p79"/>
          <p:cNvSpPr txBox="1"/>
          <p:nvPr/>
        </p:nvSpPr>
        <p:spPr>
          <a:xfrm>
            <a:off x="4741872" y="1620341"/>
            <a:ext cx="978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Edge Router</a:t>
            </a:r>
            <a:endParaRPr b="0" i="0" sz="883" u="none" cap="none" strike="noStrike">
              <a:solidFill>
                <a:srgbClr val="3C3C4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634" name="Google Shape;634;p79"/>
          <p:cNvGrpSpPr/>
          <p:nvPr/>
        </p:nvGrpSpPr>
        <p:grpSpPr>
          <a:xfrm>
            <a:off x="5580472" y="1688264"/>
            <a:ext cx="467460" cy="466526"/>
            <a:chOff x="5532901" y="1907339"/>
            <a:chExt cx="467460" cy="466526"/>
          </a:xfrm>
        </p:grpSpPr>
        <p:sp>
          <p:nvSpPr>
            <p:cNvPr id="635" name="Google Shape;635;p79"/>
            <p:cNvSpPr/>
            <p:nvPr/>
          </p:nvSpPr>
          <p:spPr>
            <a:xfrm>
              <a:off x="5532901" y="1907339"/>
              <a:ext cx="467460" cy="466526"/>
            </a:xfrm>
            <a:custGeom>
              <a:rect b="b" l="l" r="r" t="t"/>
              <a:pathLst>
                <a:path extrusionOk="0" h="476047" w="477000">
                  <a:moveTo>
                    <a:pt x="238024" y="476048"/>
                  </a:moveTo>
                  <a:cubicBezTo>
                    <a:pt x="226599" y="476048"/>
                    <a:pt x="215174" y="471288"/>
                    <a:pt x="206605" y="462719"/>
                  </a:cubicBezTo>
                  <a:lnTo>
                    <a:pt x="13329" y="269443"/>
                  </a:lnTo>
                  <a:cubicBezTo>
                    <a:pt x="4760" y="260874"/>
                    <a:pt x="0" y="249449"/>
                    <a:pt x="0" y="238024"/>
                  </a:cubicBezTo>
                  <a:cubicBezTo>
                    <a:pt x="0" y="226599"/>
                    <a:pt x="4760" y="215174"/>
                    <a:pt x="13329" y="206605"/>
                  </a:cubicBezTo>
                  <a:lnTo>
                    <a:pt x="206605" y="13329"/>
                  </a:lnTo>
                  <a:cubicBezTo>
                    <a:pt x="215174" y="4760"/>
                    <a:pt x="226599" y="0"/>
                    <a:pt x="238024" y="0"/>
                  </a:cubicBezTo>
                  <a:cubicBezTo>
                    <a:pt x="249449" y="0"/>
                    <a:pt x="260874" y="4760"/>
                    <a:pt x="269443" y="13329"/>
                  </a:cubicBezTo>
                  <a:lnTo>
                    <a:pt x="463671" y="207557"/>
                  </a:lnTo>
                  <a:cubicBezTo>
                    <a:pt x="472240" y="216126"/>
                    <a:pt x="477000" y="226599"/>
                    <a:pt x="477000" y="238976"/>
                  </a:cubicBezTo>
                  <a:cubicBezTo>
                    <a:pt x="477000" y="250401"/>
                    <a:pt x="472240" y="261826"/>
                    <a:pt x="463671" y="270395"/>
                  </a:cubicBezTo>
                  <a:lnTo>
                    <a:pt x="269443" y="462719"/>
                  </a:lnTo>
                  <a:cubicBezTo>
                    <a:pt x="260874" y="471288"/>
                    <a:pt x="249449" y="476048"/>
                    <a:pt x="238024" y="476048"/>
                  </a:cubicBezTo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6" name="Google Shape;636;p79"/>
            <p:cNvSpPr/>
            <p:nvPr/>
          </p:nvSpPr>
          <p:spPr>
            <a:xfrm>
              <a:off x="5532901" y="1907339"/>
              <a:ext cx="322836" cy="371355"/>
            </a:xfrm>
            <a:custGeom>
              <a:rect b="b" l="l" r="r" t="t"/>
              <a:pathLst>
                <a:path extrusionOk="0" h="378934" w="329425">
                  <a:moveTo>
                    <a:pt x="269443" y="13329"/>
                  </a:moveTo>
                  <a:cubicBezTo>
                    <a:pt x="260874" y="4760"/>
                    <a:pt x="249449" y="0"/>
                    <a:pt x="238024" y="0"/>
                  </a:cubicBezTo>
                  <a:cubicBezTo>
                    <a:pt x="226599" y="0"/>
                    <a:pt x="215174" y="4760"/>
                    <a:pt x="206605" y="13329"/>
                  </a:cubicBezTo>
                  <a:lnTo>
                    <a:pt x="13329" y="206605"/>
                  </a:lnTo>
                  <a:cubicBezTo>
                    <a:pt x="4760" y="215174"/>
                    <a:pt x="0" y="226599"/>
                    <a:pt x="0" y="238024"/>
                  </a:cubicBezTo>
                  <a:cubicBezTo>
                    <a:pt x="0" y="249449"/>
                    <a:pt x="4760" y="260874"/>
                    <a:pt x="13329" y="269443"/>
                  </a:cubicBezTo>
                  <a:lnTo>
                    <a:pt x="122820" y="378934"/>
                  </a:lnTo>
                  <a:lnTo>
                    <a:pt x="329425" y="73311"/>
                  </a:lnTo>
                  <a:lnTo>
                    <a:pt x="269443" y="13329"/>
                  </a:lnTo>
                  <a:close/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7" name="Google Shape;637;p79"/>
            <p:cNvSpPr/>
            <p:nvPr/>
          </p:nvSpPr>
          <p:spPr>
            <a:xfrm>
              <a:off x="5704597" y="1948397"/>
              <a:ext cx="123162" cy="151154"/>
            </a:xfrm>
            <a:custGeom>
              <a:rect b="b" l="l" r="r" t="t"/>
              <a:pathLst>
                <a:path extrusionOk="0" h="154239" w="125676">
                  <a:moveTo>
                    <a:pt x="62838" y="0"/>
                  </a:moveTo>
                  <a:lnTo>
                    <a:pt x="0" y="62838"/>
                  </a:lnTo>
                  <a:lnTo>
                    <a:pt x="44749" y="62838"/>
                  </a:lnTo>
                  <a:lnTo>
                    <a:pt x="44749" y="154240"/>
                  </a:lnTo>
                  <a:lnTo>
                    <a:pt x="81880" y="154240"/>
                  </a:lnTo>
                  <a:lnTo>
                    <a:pt x="81880" y="62838"/>
                  </a:lnTo>
                  <a:lnTo>
                    <a:pt x="125677" y="628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8" name="Google Shape;638;p79"/>
            <p:cNvSpPr/>
            <p:nvPr/>
          </p:nvSpPr>
          <p:spPr>
            <a:xfrm>
              <a:off x="5704597" y="2183547"/>
              <a:ext cx="123162" cy="149288"/>
            </a:xfrm>
            <a:custGeom>
              <a:rect b="b" l="l" r="r" t="t"/>
              <a:pathLst>
                <a:path extrusionOk="0" h="152335" w="125676">
                  <a:moveTo>
                    <a:pt x="62838" y="152335"/>
                  </a:moveTo>
                  <a:lnTo>
                    <a:pt x="125677" y="89497"/>
                  </a:lnTo>
                  <a:lnTo>
                    <a:pt x="80928" y="89497"/>
                  </a:lnTo>
                  <a:lnTo>
                    <a:pt x="80928" y="0"/>
                  </a:lnTo>
                  <a:lnTo>
                    <a:pt x="43796" y="0"/>
                  </a:lnTo>
                  <a:lnTo>
                    <a:pt x="43796" y="89497"/>
                  </a:lnTo>
                  <a:lnTo>
                    <a:pt x="0" y="894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9" name="Google Shape;639;p79"/>
            <p:cNvSpPr/>
            <p:nvPr/>
          </p:nvSpPr>
          <p:spPr>
            <a:xfrm>
              <a:off x="5795111" y="2079035"/>
              <a:ext cx="144623" cy="123162"/>
            </a:xfrm>
            <a:custGeom>
              <a:rect b="b" l="l" r="r" t="t"/>
              <a:pathLst>
                <a:path extrusionOk="0" h="125676" w="147574">
                  <a:moveTo>
                    <a:pt x="0" y="62838"/>
                  </a:moveTo>
                  <a:lnTo>
                    <a:pt x="62838" y="125677"/>
                  </a:lnTo>
                  <a:lnTo>
                    <a:pt x="62838" y="81880"/>
                  </a:lnTo>
                  <a:lnTo>
                    <a:pt x="147575" y="81880"/>
                  </a:lnTo>
                  <a:lnTo>
                    <a:pt x="147575" y="43796"/>
                  </a:lnTo>
                  <a:lnTo>
                    <a:pt x="62838" y="43796"/>
                  </a:lnTo>
                  <a:lnTo>
                    <a:pt x="62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0" name="Google Shape;640;p79"/>
            <p:cNvSpPr/>
            <p:nvPr/>
          </p:nvSpPr>
          <p:spPr>
            <a:xfrm>
              <a:off x="5592622" y="2079035"/>
              <a:ext cx="145555" cy="123162"/>
            </a:xfrm>
            <a:custGeom>
              <a:rect b="b" l="l" r="r" t="t"/>
              <a:pathLst>
                <a:path extrusionOk="0" h="125676" w="148526">
                  <a:moveTo>
                    <a:pt x="148527" y="62838"/>
                  </a:moveTo>
                  <a:lnTo>
                    <a:pt x="85689" y="0"/>
                  </a:lnTo>
                  <a:lnTo>
                    <a:pt x="85689" y="43796"/>
                  </a:lnTo>
                  <a:lnTo>
                    <a:pt x="0" y="43796"/>
                  </a:lnTo>
                  <a:lnTo>
                    <a:pt x="0" y="81880"/>
                  </a:lnTo>
                  <a:lnTo>
                    <a:pt x="85689" y="81880"/>
                  </a:lnTo>
                  <a:lnTo>
                    <a:pt x="85689" y="1256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"/>
          <p:cNvSpPr txBox="1"/>
          <p:nvPr>
            <p:ph type="title"/>
          </p:nvPr>
        </p:nvSpPr>
        <p:spPr>
          <a:xfrm>
            <a:off x="309053" y="268164"/>
            <a:ext cx="11303525" cy="4102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4. Skytap on Azure – On Prem to Skytap using Global Reach</a:t>
            </a:r>
            <a:endParaRPr/>
          </a:p>
        </p:txBody>
      </p:sp>
      <p:cxnSp>
        <p:nvCxnSpPr>
          <p:cNvPr id="646" name="Google Shape;646;p2"/>
          <p:cNvCxnSpPr/>
          <p:nvPr/>
        </p:nvCxnSpPr>
        <p:spPr>
          <a:xfrm>
            <a:off x="2163272" y="1616075"/>
            <a:ext cx="3807439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7" name="Google Shape;647;p2"/>
          <p:cNvSpPr txBox="1"/>
          <p:nvPr/>
        </p:nvSpPr>
        <p:spPr>
          <a:xfrm>
            <a:off x="9027101" y="4874517"/>
            <a:ext cx="1756922" cy="479269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Skytap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2"/>
          <p:cNvSpPr/>
          <p:nvPr/>
        </p:nvSpPr>
        <p:spPr>
          <a:xfrm>
            <a:off x="8479761" y="4699967"/>
            <a:ext cx="2516527" cy="767681"/>
          </a:xfrm>
          <a:prstGeom prst="roundRect">
            <a:avLst>
              <a:gd fmla="val 16667" name="adj"/>
            </a:avLst>
          </a:prstGeom>
          <a:noFill/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4"/>
              <a:buFont typeface="Arial"/>
              <a:buNone/>
            </a:pPr>
            <a:r>
              <a:t/>
            </a:r>
            <a:endParaRPr b="0" i="0" sz="1764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49" name="Google Shape;649;p2"/>
          <p:cNvSpPr/>
          <p:nvPr/>
        </p:nvSpPr>
        <p:spPr>
          <a:xfrm>
            <a:off x="1670224" y="734264"/>
            <a:ext cx="4807117" cy="1567173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F486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43325" lIns="179150" spcFirstLastPara="1" rIns="179150" wrap="square" tIns="143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2"/>
              <a:buFont typeface="Arial"/>
              <a:buNone/>
            </a:pPr>
            <a:r>
              <a:t/>
            </a:r>
            <a:endParaRPr b="0" i="0" sz="2352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50" name="Google Shape;650;p2"/>
          <p:cNvSpPr txBox="1"/>
          <p:nvPr/>
        </p:nvSpPr>
        <p:spPr>
          <a:xfrm>
            <a:off x="952187" y="2330352"/>
            <a:ext cx="1863143" cy="452153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5"/>
              <a:buFont typeface="Arial"/>
              <a:buNone/>
            </a:pPr>
            <a:r>
              <a:rPr b="1" i="0" lang="en-US" sz="1175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Datacenter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1" name="Google Shape;651;p2"/>
          <p:cNvGrpSpPr/>
          <p:nvPr/>
        </p:nvGrpSpPr>
        <p:grpSpPr>
          <a:xfrm>
            <a:off x="1583403" y="1646722"/>
            <a:ext cx="827097" cy="726215"/>
            <a:chOff x="7616519" y="4785178"/>
            <a:chExt cx="2484865" cy="1804729"/>
          </a:xfrm>
        </p:grpSpPr>
        <p:grpSp>
          <p:nvGrpSpPr>
            <p:cNvPr id="652" name="Google Shape;652;p2"/>
            <p:cNvGrpSpPr/>
            <p:nvPr/>
          </p:nvGrpSpPr>
          <p:grpSpPr>
            <a:xfrm>
              <a:off x="7616519" y="4785178"/>
              <a:ext cx="1804730" cy="1804729"/>
              <a:chOff x="5037519" y="5142545"/>
              <a:chExt cx="1219200" cy="1219200"/>
            </a:xfrm>
          </p:grpSpPr>
          <p:sp>
            <p:nvSpPr>
              <p:cNvPr id="653" name="Google Shape;653;p2"/>
              <p:cNvSpPr/>
              <p:nvPr/>
            </p:nvSpPr>
            <p:spPr>
              <a:xfrm>
                <a:off x="5037519" y="5142545"/>
                <a:ext cx="609600" cy="1219200"/>
              </a:xfrm>
              <a:custGeom>
                <a:rect b="b" l="l" r="r" t="t"/>
                <a:pathLst>
                  <a:path extrusionOk="0" h="1219200" w="609600">
                    <a:moveTo>
                      <a:pt x="0" y="0"/>
                    </a:moveTo>
                    <a:lnTo>
                      <a:pt x="609600" y="0"/>
                    </a:lnTo>
                    <a:lnTo>
                      <a:pt x="609600" y="1219200"/>
                    </a:lnTo>
                    <a:lnTo>
                      <a:pt x="0" y="12192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grpSp>
            <p:nvGrpSpPr>
              <p:cNvPr id="654" name="Google Shape;654;p2"/>
              <p:cNvGrpSpPr/>
              <p:nvPr/>
            </p:nvGrpSpPr>
            <p:grpSpPr>
              <a:xfrm>
                <a:off x="5189919" y="5333045"/>
                <a:ext cx="1066800" cy="1028700"/>
                <a:chOff x="5189919" y="5333045"/>
                <a:chExt cx="1066800" cy="1028700"/>
              </a:xfrm>
            </p:grpSpPr>
            <p:sp>
              <p:nvSpPr>
                <p:cNvPr id="655" name="Google Shape;655;p2"/>
                <p:cNvSpPr/>
                <p:nvPr/>
              </p:nvSpPr>
              <p:spPr>
                <a:xfrm>
                  <a:off x="5647119" y="5752145"/>
                  <a:ext cx="609600" cy="609600"/>
                </a:xfrm>
                <a:custGeom>
                  <a:rect b="b" l="l" r="r" t="t"/>
                  <a:pathLst>
                    <a:path extrusionOk="0" h="609600" w="609600">
                      <a:moveTo>
                        <a:pt x="0" y="0"/>
                      </a:moveTo>
                      <a:lnTo>
                        <a:pt x="609600" y="0"/>
                      </a:lnTo>
                      <a:lnTo>
                        <a:pt x="609600" y="609600"/>
                      </a:lnTo>
                      <a:lnTo>
                        <a:pt x="0" y="6096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56" name="Google Shape;656;p2"/>
                <p:cNvSpPr/>
                <p:nvPr/>
              </p:nvSpPr>
              <p:spPr>
                <a:xfrm>
                  <a:off x="5189919" y="5333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57" name="Google Shape;657;p2"/>
                <p:cNvSpPr/>
                <p:nvPr/>
              </p:nvSpPr>
              <p:spPr>
                <a:xfrm>
                  <a:off x="5380419" y="5333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58" name="Google Shape;658;p2"/>
                <p:cNvSpPr/>
                <p:nvPr/>
              </p:nvSpPr>
              <p:spPr>
                <a:xfrm>
                  <a:off x="5189919" y="5523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59" name="Google Shape;659;p2"/>
                <p:cNvSpPr/>
                <p:nvPr/>
              </p:nvSpPr>
              <p:spPr>
                <a:xfrm>
                  <a:off x="5380419" y="5523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60" name="Google Shape;660;p2"/>
                <p:cNvSpPr/>
                <p:nvPr/>
              </p:nvSpPr>
              <p:spPr>
                <a:xfrm>
                  <a:off x="5189919" y="5714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61" name="Google Shape;661;p2"/>
                <p:cNvSpPr/>
                <p:nvPr/>
              </p:nvSpPr>
              <p:spPr>
                <a:xfrm>
                  <a:off x="5380419" y="5714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62" name="Google Shape;662;p2"/>
                <p:cNvSpPr/>
                <p:nvPr/>
              </p:nvSpPr>
              <p:spPr>
                <a:xfrm>
                  <a:off x="51899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63" name="Google Shape;663;p2"/>
                <p:cNvSpPr/>
                <p:nvPr/>
              </p:nvSpPr>
              <p:spPr>
                <a:xfrm>
                  <a:off x="53804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  <p:grpSp>
            <p:nvGrpSpPr>
              <p:cNvPr id="664" name="Google Shape;664;p2"/>
              <p:cNvGrpSpPr/>
              <p:nvPr/>
            </p:nvGrpSpPr>
            <p:grpSpPr>
              <a:xfrm>
                <a:off x="5799519" y="5904545"/>
                <a:ext cx="304800" cy="457200"/>
                <a:chOff x="5799519" y="5904545"/>
                <a:chExt cx="304800" cy="457200"/>
              </a:xfrm>
            </p:grpSpPr>
            <p:sp>
              <p:nvSpPr>
                <p:cNvPr id="665" name="Google Shape;665;p2"/>
                <p:cNvSpPr/>
                <p:nvPr/>
              </p:nvSpPr>
              <p:spPr>
                <a:xfrm>
                  <a:off x="5875719" y="6209345"/>
                  <a:ext cx="152400" cy="152400"/>
                </a:xfrm>
                <a:custGeom>
                  <a:rect b="b" l="l" r="r" t="t"/>
                  <a:pathLst>
                    <a:path extrusionOk="0" h="152400" w="152400">
                      <a:moveTo>
                        <a:pt x="0" y="0"/>
                      </a:moveTo>
                      <a:lnTo>
                        <a:pt x="152400" y="0"/>
                      </a:lnTo>
                      <a:lnTo>
                        <a:pt x="152400" y="152400"/>
                      </a:lnTo>
                      <a:lnTo>
                        <a:pt x="0" y="152400"/>
                      </a:lnTo>
                      <a:close/>
                    </a:path>
                  </a:pathLst>
                </a:custGeom>
                <a:solidFill>
                  <a:srgbClr val="F7F7F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66" name="Google Shape;666;p2"/>
                <p:cNvSpPr/>
                <p:nvPr/>
              </p:nvSpPr>
              <p:spPr>
                <a:xfrm>
                  <a:off x="57995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rgbClr val="72EDD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67" name="Google Shape;667;p2"/>
                <p:cNvSpPr/>
                <p:nvPr/>
              </p:nvSpPr>
              <p:spPr>
                <a:xfrm>
                  <a:off x="59900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rgbClr val="72EDD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</p:grpSp>
        <p:grpSp>
          <p:nvGrpSpPr>
            <p:cNvPr id="668" name="Google Shape;668;p2"/>
            <p:cNvGrpSpPr/>
            <p:nvPr/>
          </p:nvGrpSpPr>
          <p:grpSpPr>
            <a:xfrm>
              <a:off x="9503556" y="5974957"/>
              <a:ext cx="597828" cy="597829"/>
              <a:chOff x="5608637" y="2887662"/>
              <a:chExt cx="1219200" cy="1219200"/>
            </a:xfrm>
          </p:grpSpPr>
          <p:sp>
            <p:nvSpPr>
              <p:cNvPr id="669" name="Google Shape;669;p2"/>
              <p:cNvSpPr/>
              <p:nvPr/>
            </p:nvSpPr>
            <p:spPr>
              <a:xfrm>
                <a:off x="5608637" y="3649662"/>
                <a:ext cx="1219200" cy="457200"/>
              </a:xfrm>
              <a:custGeom>
                <a:rect b="b" l="l" r="r" t="t"/>
                <a:pathLst>
                  <a:path extrusionOk="0" h="457200" w="1219200">
                    <a:moveTo>
                      <a:pt x="0" y="0"/>
                    </a:moveTo>
                    <a:lnTo>
                      <a:pt x="1219200" y="0"/>
                    </a:lnTo>
                    <a:lnTo>
                      <a:pt x="1219200" y="457200"/>
                    </a:lnTo>
                    <a:lnTo>
                      <a:pt x="0" y="4572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70" name="Google Shape;670;p2"/>
              <p:cNvSpPr/>
              <p:nvPr/>
            </p:nvSpPr>
            <p:spPr>
              <a:xfrm>
                <a:off x="5761037" y="2887662"/>
                <a:ext cx="304800" cy="304800"/>
              </a:xfrm>
              <a:custGeom>
                <a:rect b="b" l="l" r="r" t="t"/>
                <a:pathLst>
                  <a:path extrusionOk="0" h="304800" w="304800">
                    <a:moveTo>
                      <a:pt x="304800" y="152400"/>
                    </a:moveTo>
                    <a:cubicBezTo>
                      <a:pt x="304800" y="236568"/>
                      <a:pt x="236568" y="304800"/>
                      <a:pt x="152400" y="304800"/>
                    </a:cubicBezTo>
                    <a:cubicBezTo>
                      <a:pt x="68232" y="304800"/>
                      <a:pt x="0" y="236568"/>
                      <a:pt x="0" y="152400"/>
                    </a:cubicBezTo>
                    <a:cubicBezTo>
                      <a:pt x="0" y="68232"/>
                      <a:pt x="68232" y="0"/>
                      <a:pt x="152400" y="0"/>
                    </a:cubicBezTo>
                    <a:cubicBezTo>
                      <a:pt x="236568" y="0"/>
                      <a:pt x="304800" y="68232"/>
                      <a:pt x="304800" y="1524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71" name="Google Shape;671;p2"/>
              <p:cNvSpPr/>
              <p:nvPr/>
            </p:nvSpPr>
            <p:spPr>
              <a:xfrm>
                <a:off x="5608637" y="3268662"/>
                <a:ext cx="609600" cy="304800"/>
              </a:xfrm>
              <a:custGeom>
                <a:rect b="b" l="l" r="r" t="t"/>
                <a:pathLst>
                  <a:path extrusionOk="0" h="304800" w="609600">
                    <a:moveTo>
                      <a:pt x="0" y="304800"/>
                    </a:moveTo>
                    <a:cubicBezTo>
                      <a:pt x="0" y="136208"/>
                      <a:pt x="136208" y="0"/>
                      <a:pt x="304800" y="0"/>
                    </a:cubicBezTo>
                    <a:cubicBezTo>
                      <a:pt x="473393" y="0"/>
                      <a:pt x="609600" y="136208"/>
                      <a:pt x="609600" y="304800"/>
                    </a:cubicBezTo>
                    <a:lnTo>
                      <a:pt x="0" y="3048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72" name="Google Shape;672;p2"/>
              <p:cNvSpPr/>
              <p:nvPr/>
            </p:nvSpPr>
            <p:spPr>
              <a:xfrm>
                <a:off x="6294437" y="3459162"/>
                <a:ext cx="533400" cy="114300"/>
              </a:xfrm>
              <a:custGeom>
                <a:rect b="b" l="l" r="r" t="t"/>
                <a:pathLst>
                  <a:path extrusionOk="0" h="114300" w="533400">
                    <a:moveTo>
                      <a:pt x="0" y="0"/>
                    </a:moveTo>
                    <a:lnTo>
                      <a:pt x="533400" y="0"/>
                    </a:lnTo>
                    <a:lnTo>
                      <a:pt x="533400" y="114300"/>
                    </a:lnTo>
                    <a:lnTo>
                      <a:pt x="0" y="1143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grpSp>
        <p:nvGrpSpPr>
          <p:cNvPr id="673" name="Google Shape;673;p2"/>
          <p:cNvGrpSpPr/>
          <p:nvPr/>
        </p:nvGrpSpPr>
        <p:grpSpPr>
          <a:xfrm>
            <a:off x="3054843" y="1057827"/>
            <a:ext cx="1549593" cy="467367"/>
            <a:chOff x="9635158" y="494787"/>
            <a:chExt cx="1581302" cy="476931"/>
          </a:xfrm>
        </p:grpSpPr>
        <p:sp>
          <p:nvSpPr>
            <p:cNvPr id="674" name="Google Shape;674;p2"/>
            <p:cNvSpPr/>
            <p:nvPr/>
          </p:nvSpPr>
          <p:spPr>
            <a:xfrm>
              <a:off x="9635158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5" name="Google Shape;675;p2"/>
            <p:cNvSpPr/>
            <p:nvPr/>
          </p:nvSpPr>
          <p:spPr>
            <a:xfrm>
              <a:off x="9664966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6" name="Google Shape;676;p2"/>
            <p:cNvSpPr/>
            <p:nvPr/>
          </p:nvSpPr>
          <p:spPr>
            <a:xfrm>
              <a:off x="9664966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7" name="Google Shape;677;p2"/>
            <p:cNvSpPr/>
            <p:nvPr/>
          </p:nvSpPr>
          <p:spPr>
            <a:xfrm>
              <a:off x="9664966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8" name="Google Shape;678;p2"/>
            <p:cNvSpPr/>
            <p:nvPr/>
          </p:nvSpPr>
          <p:spPr>
            <a:xfrm>
              <a:off x="9903725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9" name="Google Shape;679;p2"/>
            <p:cNvSpPr/>
            <p:nvPr/>
          </p:nvSpPr>
          <p:spPr>
            <a:xfrm>
              <a:off x="9933533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0" name="Google Shape;680;p2"/>
            <p:cNvSpPr/>
            <p:nvPr/>
          </p:nvSpPr>
          <p:spPr>
            <a:xfrm>
              <a:off x="9933533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1" name="Google Shape;681;p2"/>
            <p:cNvSpPr/>
            <p:nvPr/>
          </p:nvSpPr>
          <p:spPr>
            <a:xfrm>
              <a:off x="9933533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2" name="Google Shape;682;p2"/>
            <p:cNvSpPr/>
            <p:nvPr/>
          </p:nvSpPr>
          <p:spPr>
            <a:xfrm>
              <a:off x="10172292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3" name="Google Shape;683;p2"/>
            <p:cNvSpPr/>
            <p:nvPr/>
          </p:nvSpPr>
          <p:spPr>
            <a:xfrm>
              <a:off x="10202100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4" name="Google Shape;684;p2"/>
            <p:cNvSpPr/>
            <p:nvPr/>
          </p:nvSpPr>
          <p:spPr>
            <a:xfrm>
              <a:off x="10202100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5" name="Google Shape;685;p2"/>
            <p:cNvSpPr/>
            <p:nvPr/>
          </p:nvSpPr>
          <p:spPr>
            <a:xfrm>
              <a:off x="10202100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6" name="Google Shape;686;p2"/>
            <p:cNvSpPr/>
            <p:nvPr/>
          </p:nvSpPr>
          <p:spPr>
            <a:xfrm>
              <a:off x="10440859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7" name="Google Shape;687;p2"/>
            <p:cNvSpPr/>
            <p:nvPr/>
          </p:nvSpPr>
          <p:spPr>
            <a:xfrm>
              <a:off x="10470667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8" name="Google Shape;688;p2"/>
            <p:cNvSpPr/>
            <p:nvPr/>
          </p:nvSpPr>
          <p:spPr>
            <a:xfrm>
              <a:off x="10470667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9" name="Google Shape;689;p2"/>
            <p:cNvSpPr/>
            <p:nvPr/>
          </p:nvSpPr>
          <p:spPr>
            <a:xfrm>
              <a:off x="10470667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0" name="Google Shape;690;p2"/>
            <p:cNvSpPr/>
            <p:nvPr/>
          </p:nvSpPr>
          <p:spPr>
            <a:xfrm>
              <a:off x="10709426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1" name="Google Shape;691;p2"/>
            <p:cNvSpPr/>
            <p:nvPr/>
          </p:nvSpPr>
          <p:spPr>
            <a:xfrm>
              <a:off x="10739234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2" name="Google Shape;692;p2"/>
            <p:cNvSpPr/>
            <p:nvPr/>
          </p:nvSpPr>
          <p:spPr>
            <a:xfrm>
              <a:off x="10739234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3" name="Google Shape;693;p2"/>
            <p:cNvSpPr/>
            <p:nvPr/>
          </p:nvSpPr>
          <p:spPr>
            <a:xfrm>
              <a:off x="10739234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4" name="Google Shape;694;p2"/>
            <p:cNvSpPr/>
            <p:nvPr/>
          </p:nvSpPr>
          <p:spPr>
            <a:xfrm>
              <a:off x="10977994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5" name="Google Shape;695;p2"/>
            <p:cNvSpPr/>
            <p:nvPr/>
          </p:nvSpPr>
          <p:spPr>
            <a:xfrm>
              <a:off x="11007802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6" name="Google Shape;696;p2"/>
            <p:cNvSpPr/>
            <p:nvPr/>
          </p:nvSpPr>
          <p:spPr>
            <a:xfrm>
              <a:off x="11007802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7" name="Google Shape;697;p2"/>
            <p:cNvSpPr/>
            <p:nvPr/>
          </p:nvSpPr>
          <p:spPr>
            <a:xfrm>
              <a:off x="11007802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698" name="Google Shape;698;p2"/>
          <p:cNvSpPr txBox="1"/>
          <p:nvPr/>
        </p:nvSpPr>
        <p:spPr>
          <a:xfrm>
            <a:off x="6630692" y="4997736"/>
            <a:ext cx="1888779" cy="773359"/>
          </a:xfrm>
          <a:prstGeom prst="rect">
            <a:avLst/>
          </a:prstGeom>
          <a:noFill/>
          <a:ln>
            <a:noFill/>
          </a:ln>
        </p:spPr>
        <p:txBody>
          <a:bodyPr anchorCtr="0" anchor="t" bIns="194950" lIns="243700" spcFirstLastPara="1" rIns="243700" wrap="square" tIns="1949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Subscription(s)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9" name="Google Shape;6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7630367" y="4715503"/>
            <a:ext cx="430257" cy="430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9215" y="4622746"/>
            <a:ext cx="452914" cy="452914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2" title="Icon of a cloud"/>
          <p:cNvSpPr/>
          <p:nvPr/>
        </p:nvSpPr>
        <p:spPr>
          <a:xfrm>
            <a:off x="4315110" y="1684393"/>
            <a:ext cx="7339489" cy="4759959"/>
          </a:xfrm>
          <a:custGeom>
            <a:rect b="b" l="l" r="r" t="t"/>
            <a:pathLst>
              <a:path extrusionOk="0" h="422" w="771">
                <a:moveTo>
                  <a:pt x="384" y="0"/>
                </a:moveTo>
                <a:cubicBezTo>
                  <a:pt x="458" y="0"/>
                  <a:pt x="522" y="46"/>
                  <a:pt x="549" y="110"/>
                </a:cubicBezTo>
                <a:cubicBezTo>
                  <a:pt x="551" y="115"/>
                  <a:pt x="551" y="115"/>
                  <a:pt x="551" y="115"/>
                </a:cubicBezTo>
                <a:cubicBezTo>
                  <a:pt x="565" y="110"/>
                  <a:pt x="565" y="110"/>
                  <a:pt x="565" y="110"/>
                </a:cubicBezTo>
                <a:cubicBezTo>
                  <a:pt x="580" y="105"/>
                  <a:pt x="596" y="103"/>
                  <a:pt x="612" y="103"/>
                </a:cubicBezTo>
                <a:cubicBezTo>
                  <a:pt x="700" y="103"/>
                  <a:pt x="771" y="174"/>
                  <a:pt x="771" y="262"/>
                </a:cubicBezTo>
                <a:cubicBezTo>
                  <a:pt x="771" y="344"/>
                  <a:pt x="708" y="412"/>
                  <a:pt x="628" y="420"/>
                </a:cubicBezTo>
                <a:cubicBezTo>
                  <a:pt x="616" y="421"/>
                  <a:pt x="616" y="421"/>
                  <a:pt x="616" y="421"/>
                </a:cubicBezTo>
                <a:cubicBezTo>
                  <a:pt x="610" y="421"/>
                  <a:pt x="610" y="421"/>
                  <a:pt x="610" y="421"/>
                </a:cubicBezTo>
                <a:cubicBezTo>
                  <a:pt x="98" y="421"/>
                  <a:pt x="98" y="421"/>
                  <a:pt x="98" y="421"/>
                </a:cubicBezTo>
                <a:cubicBezTo>
                  <a:pt x="91" y="422"/>
                  <a:pt x="91" y="422"/>
                  <a:pt x="91" y="422"/>
                </a:cubicBezTo>
                <a:cubicBezTo>
                  <a:pt x="85" y="421"/>
                  <a:pt x="79" y="420"/>
                  <a:pt x="74" y="419"/>
                </a:cubicBezTo>
                <a:cubicBezTo>
                  <a:pt x="27" y="406"/>
                  <a:pt x="0" y="359"/>
                  <a:pt x="12" y="312"/>
                </a:cubicBezTo>
                <a:cubicBezTo>
                  <a:pt x="23" y="271"/>
                  <a:pt x="61" y="245"/>
                  <a:pt x="101" y="247"/>
                </a:cubicBezTo>
                <a:cubicBezTo>
                  <a:pt x="108" y="249"/>
                  <a:pt x="108" y="249"/>
                  <a:pt x="108" y="249"/>
                </a:cubicBezTo>
                <a:cubicBezTo>
                  <a:pt x="106" y="238"/>
                  <a:pt x="106" y="238"/>
                  <a:pt x="106" y="238"/>
                </a:cubicBezTo>
                <a:cubicBezTo>
                  <a:pt x="105" y="218"/>
                  <a:pt x="109" y="198"/>
                  <a:pt x="119" y="179"/>
                </a:cubicBezTo>
                <a:cubicBezTo>
                  <a:pt x="137" y="148"/>
                  <a:pt x="168" y="130"/>
                  <a:pt x="201" y="128"/>
                </a:cubicBezTo>
                <a:cubicBezTo>
                  <a:pt x="213" y="128"/>
                  <a:pt x="213" y="128"/>
                  <a:pt x="213" y="128"/>
                </a:cubicBezTo>
                <a:cubicBezTo>
                  <a:pt x="213" y="127"/>
                  <a:pt x="213" y="127"/>
                  <a:pt x="213" y="127"/>
                </a:cubicBezTo>
                <a:cubicBezTo>
                  <a:pt x="236" y="53"/>
                  <a:pt x="304" y="0"/>
                  <a:pt x="384" y="0"/>
                </a:cubicBezTo>
                <a:close/>
              </a:path>
            </a:pathLst>
          </a:custGeom>
          <a:noFill/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4"/>
              <a:buFont typeface="Arial"/>
              <a:buNone/>
            </a:pPr>
            <a:r>
              <a:t/>
            </a:r>
            <a:endParaRPr b="0" i="0" sz="1764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2" name="Google Shape;702;p2"/>
          <p:cNvSpPr/>
          <p:nvPr/>
        </p:nvSpPr>
        <p:spPr>
          <a:xfrm>
            <a:off x="8592753" y="6197983"/>
            <a:ext cx="1664746" cy="36584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2"/>
              <a:buFont typeface="Arial"/>
              <a:buNone/>
            </a:pPr>
            <a:r>
              <a:rPr b="0" i="0" lang="en-US" sz="1372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Region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drawing&#10;&#10;Description automatically generated" id="703" name="Google Shape;70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61799" y="1679763"/>
            <a:ext cx="1419103" cy="7495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04" name="Google Shape;704;p2"/>
          <p:cNvGraphicFramePr/>
          <p:nvPr/>
        </p:nvGraphicFramePr>
        <p:xfrm>
          <a:off x="6748755" y="7267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{D444383E-C948-4205-A81D-E32E99B6071C}</a:tableStyleId>
              </a:tblPr>
              <a:tblGrid>
                <a:gridCol w="3170075"/>
                <a:gridCol w="1225200"/>
                <a:gridCol w="1017950"/>
              </a:tblGrid>
              <a:tr h="21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Scenario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Skytap Integrated 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ExR Circuit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Customer 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ExR Circuit 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</a:tr>
              <a:tr h="155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  <a:t>4. Skytap SDN &lt;-&gt; On-Premises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45700" marB="457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  <a:t>X</a:t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</a:tr>
            </a:tbl>
          </a:graphicData>
        </a:graphic>
      </p:graphicFrame>
      <p:pic>
        <p:nvPicPr>
          <p:cNvPr descr="A picture containing logo&#10;&#10;Description automatically generated" id="705" name="Google Shape;705;p2"/>
          <p:cNvPicPr preferRelativeResize="0"/>
          <p:nvPr/>
        </p:nvPicPr>
        <p:blipFill rotWithShape="1">
          <a:blip r:embed="rId6">
            <a:alphaModFix/>
          </a:blip>
          <a:srcRect b="17762" l="0" r="79603" t="0"/>
          <a:stretch/>
        </p:blipFill>
        <p:spPr>
          <a:xfrm>
            <a:off x="8596478" y="4504723"/>
            <a:ext cx="421009" cy="410224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2"/>
          <p:cNvSpPr txBox="1"/>
          <p:nvPr/>
        </p:nvSpPr>
        <p:spPr>
          <a:xfrm>
            <a:off x="4741872" y="1620341"/>
            <a:ext cx="978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Edge Router</a:t>
            </a:r>
            <a:endParaRPr b="0" i="0" sz="883" u="none" cap="none" strike="noStrike">
              <a:solidFill>
                <a:srgbClr val="3C3C4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707" name="Google Shape;707;p2"/>
          <p:cNvGrpSpPr/>
          <p:nvPr/>
        </p:nvGrpSpPr>
        <p:grpSpPr>
          <a:xfrm>
            <a:off x="5580472" y="1688264"/>
            <a:ext cx="467460" cy="466526"/>
            <a:chOff x="5532901" y="1907339"/>
            <a:chExt cx="467460" cy="466526"/>
          </a:xfrm>
        </p:grpSpPr>
        <p:sp>
          <p:nvSpPr>
            <p:cNvPr id="708" name="Google Shape;708;p2"/>
            <p:cNvSpPr/>
            <p:nvPr/>
          </p:nvSpPr>
          <p:spPr>
            <a:xfrm>
              <a:off x="5532901" y="1907339"/>
              <a:ext cx="467460" cy="466526"/>
            </a:xfrm>
            <a:custGeom>
              <a:rect b="b" l="l" r="r" t="t"/>
              <a:pathLst>
                <a:path extrusionOk="0" h="476047" w="477000">
                  <a:moveTo>
                    <a:pt x="238024" y="476048"/>
                  </a:moveTo>
                  <a:cubicBezTo>
                    <a:pt x="226599" y="476048"/>
                    <a:pt x="215174" y="471288"/>
                    <a:pt x="206605" y="462719"/>
                  </a:cubicBezTo>
                  <a:lnTo>
                    <a:pt x="13329" y="269443"/>
                  </a:lnTo>
                  <a:cubicBezTo>
                    <a:pt x="4760" y="260874"/>
                    <a:pt x="0" y="249449"/>
                    <a:pt x="0" y="238024"/>
                  </a:cubicBezTo>
                  <a:cubicBezTo>
                    <a:pt x="0" y="226599"/>
                    <a:pt x="4760" y="215174"/>
                    <a:pt x="13329" y="206605"/>
                  </a:cubicBezTo>
                  <a:lnTo>
                    <a:pt x="206605" y="13329"/>
                  </a:lnTo>
                  <a:cubicBezTo>
                    <a:pt x="215174" y="4760"/>
                    <a:pt x="226599" y="0"/>
                    <a:pt x="238024" y="0"/>
                  </a:cubicBezTo>
                  <a:cubicBezTo>
                    <a:pt x="249449" y="0"/>
                    <a:pt x="260874" y="4760"/>
                    <a:pt x="269443" y="13329"/>
                  </a:cubicBezTo>
                  <a:lnTo>
                    <a:pt x="463671" y="207557"/>
                  </a:lnTo>
                  <a:cubicBezTo>
                    <a:pt x="472240" y="216126"/>
                    <a:pt x="477000" y="226599"/>
                    <a:pt x="477000" y="238976"/>
                  </a:cubicBezTo>
                  <a:cubicBezTo>
                    <a:pt x="477000" y="250401"/>
                    <a:pt x="472240" y="261826"/>
                    <a:pt x="463671" y="270395"/>
                  </a:cubicBezTo>
                  <a:lnTo>
                    <a:pt x="269443" y="462719"/>
                  </a:lnTo>
                  <a:cubicBezTo>
                    <a:pt x="260874" y="471288"/>
                    <a:pt x="249449" y="476048"/>
                    <a:pt x="238024" y="476048"/>
                  </a:cubicBezTo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09" name="Google Shape;709;p2"/>
            <p:cNvSpPr/>
            <p:nvPr/>
          </p:nvSpPr>
          <p:spPr>
            <a:xfrm>
              <a:off x="5532901" y="1907339"/>
              <a:ext cx="322836" cy="371355"/>
            </a:xfrm>
            <a:custGeom>
              <a:rect b="b" l="l" r="r" t="t"/>
              <a:pathLst>
                <a:path extrusionOk="0" h="378934" w="329425">
                  <a:moveTo>
                    <a:pt x="269443" y="13329"/>
                  </a:moveTo>
                  <a:cubicBezTo>
                    <a:pt x="260874" y="4760"/>
                    <a:pt x="249449" y="0"/>
                    <a:pt x="238024" y="0"/>
                  </a:cubicBezTo>
                  <a:cubicBezTo>
                    <a:pt x="226599" y="0"/>
                    <a:pt x="215174" y="4760"/>
                    <a:pt x="206605" y="13329"/>
                  </a:cubicBezTo>
                  <a:lnTo>
                    <a:pt x="13329" y="206605"/>
                  </a:lnTo>
                  <a:cubicBezTo>
                    <a:pt x="4760" y="215174"/>
                    <a:pt x="0" y="226599"/>
                    <a:pt x="0" y="238024"/>
                  </a:cubicBezTo>
                  <a:cubicBezTo>
                    <a:pt x="0" y="249449"/>
                    <a:pt x="4760" y="260874"/>
                    <a:pt x="13329" y="269443"/>
                  </a:cubicBezTo>
                  <a:lnTo>
                    <a:pt x="122820" y="378934"/>
                  </a:lnTo>
                  <a:lnTo>
                    <a:pt x="329425" y="73311"/>
                  </a:lnTo>
                  <a:lnTo>
                    <a:pt x="269443" y="13329"/>
                  </a:lnTo>
                  <a:close/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10" name="Google Shape;710;p2"/>
            <p:cNvSpPr/>
            <p:nvPr/>
          </p:nvSpPr>
          <p:spPr>
            <a:xfrm>
              <a:off x="5704597" y="1948397"/>
              <a:ext cx="123162" cy="151154"/>
            </a:xfrm>
            <a:custGeom>
              <a:rect b="b" l="l" r="r" t="t"/>
              <a:pathLst>
                <a:path extrusionOk="0" h="154239" w="125676">
                  <a:moveTo>
                    <a:pt x="62838" y="0"/>
                  </a:moveTo>
                  <a:lnTo>
                    <a:pt x="0" y="62838"/>
                  </a:lnTo>
                  <a:lnTo>
                    <a:pt x="44749" y="62838"/>
                  </a:lnTo>
                  <a:lnTo>
                    <a:pt x="44749" y="154240"/>
                  </a:lnTo>
                  <a:lnTo>
                    <a:pt x="81880" y="154240"/>
                  </a:lnTo>
                  <a:lnTo>
                    <a:pt x="81880" y="62838"/>
                  </a:lnTo>
                  <a:lnTo>
                    <a:pt x="125677" y="628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11" name="Google Shape;711;p2"/>
            <p:cNvSpPr/>
            <p:nvPr/>
          </p:nvSpPr>
          <p:spPr>
            <a:xfrm>
              <a:off x="5704597" y="2183547"/>
              <a:ext cx="123162" cy="149288"/>
            </a:xfrm>
            <a:custGeom>
              <a:rect b="b" l="l" r="r" t="t"/>
              <a:pathLst>
                <a:path extrusionOk="0" h="152335" w="125676">
                  <a:moveTo>
                    <a:pt x="62838" y="152335"/>
                  </a:moveTo>
                  <a:lnTo>
                    <a:pt x="125677" y="89497"/>
                  </a:lnTo>
                  <a:lnTo>
                    <a:pt x="80928" y="89497"/>
                  </a:lnTo>
                  <a:lnTo>
                    <a:pt x="80928" y="0"/>
                  </a:lnTo>
                  <a:lnTo>
                    <a:pt x="43796" y="0"/>
                  </a:lnTo>
                  <a:lnTo>
                    <a:pt x="43796" y="89497"/>
                  </a:lnTo>
                  <a:lnTo>
                    <a:pt x="0" y="894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12" name="Google Shape;712;p2"/>
            <p:cNvSpPr/>
            <p:nvPr/>
          </p:nvSpPr>
          <p:spPr>
            <a:xfrm>
              <a:off x="5795111" y="2079035"/>
              <a:ext cx="144623" cy="123162"/>
            </a:xfrm>
            <a:custGeom>
              <a:rect b="b" l="l" r="r" t="t"/>
              <a:pathLst>
                <a:path extrusionOk="0" h="125676" w="147574">
                  <a:moveTo>
                    <a:pt x="0" y="62838"/>
                  </a:moveTo>
                  <a:lnTo>
                    <a:pt x="62838" y="125677"/>
                  </a:lnTo>
                  <a:lnTo>
                    <a:pt x="62838" y="81880"/>
                  </a:lnTo>
                  <a:lnTo>
                    <a:pt x="147575" y="81880"/>
                  </a:lnTo>
                  <a:lnTo>
                    <a:pt x="147575" y="43796"/>
                  </a:lnTo>
                  <a:lnTo>
                    <a:pt x="62838" y="43796"/>
                  </a:lnTo>
                  <a:lnTo>
                    <a:pt x="62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13" name="Google Shape;713;p2"/>
            <p:cNvSpPr/>
            <p:nvPr/>
          </p:nvSpPr>
          <p:spPr>
            <a:xfrm>
              <a:off x="5592622" y="2079035"/>
              <a:ext cx="145555" cy="123162"/>
            </a:xfrm>
            <a:custGeom>
              <a:rect b="b" l="l" r="r" t="t"/>
              <a:pathLst>
                <a:path extrusionOk="0" h="125676" w="148526">
                  <a:moveTo>
                    <a:pt x="148527" y="62838"/>
                  </a:moveTo>
                  <a:lnTo>
                    <a:pt x="85689" y="0"/>
                  </a:lnTo>
                  <a:lnTo>
                    <a:pt x="85689" y="43796"/>
                  </a:lnTo>
                  <a:lnTo>
                    <a:pt x="0" y="43796"/>
                  </a:lnTo>
                  <a:lnTo>
                    <a:pt x="0" y="81880"/>
                  </a:lnTo>
                  <a:lnTo>
                    <a:pt x="85689" y="81880"/>
                  </a:lnTo>
                  <a:lnTo>
                    <a:pt x="85689" y="1256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714" name="Google Shape;714;p2"/>
          <p:cNvCxnSpPr/>
          <p:nvPr/>
        </p:nvCxnSpPr>
        <p:spPr>
          <a:xfrm rot="10800000">
            <a:off x="5927288" y="2229941"/>
            <a:ext cx="1488410" cy="1101609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lg" w="lg" type="oval"/>
            <a:tailEnd len="lg" w="lg" type="oval"/>
          </a:ln>
        </p:spPr>
      </p:cxnSp>
      <p:sp>
        <p:nvSpPr>
          <p:cNvPr id="715" name="Google Shape;715;p2"/>
          <p:cNvSpPr txBox="1"/>
          <p:nvPr/>
        </p:nvSpPr>
        <p:spPr>
          <a:xfrm>
            <a:off x="7525799" y="2329244"/>
            <a:ext cx="1268126" cy="577977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Express Route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Global Reach</a:t>
            </a:r>
            <a:endParaRPr b="1" i="0" sz="1067" u="none" cap="none" strike="noStrike">
              <a:solidFill>
                <a:schemeClr val="accen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716" name="Google Shape;716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89686" y="2378219"/>
            <a:ext cx="767985" cy="34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7" name="Google Shape;717;p2"/>
          <p:cNvCxnSpPr/>
          <p:nvPr/>
        </p:nvCxnSpPr>
        <p:spPr>
          <a:xfrm>
            <a:off x="6034841" y="2009829"/>
            <a:ext cx="2983116" cy="2242131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dot"/>
            <a:round/>
            <a:headEnd len="med" w="med" type="triangle"/>
            <a:tailEnd len="med" w="med" type="triangle"/>
          </a:ln>
        </p:spPr>
      </p:cxnSp>
      <p:cxnSp>
        <p:nvCxnSpPr>
          <p:cNvPr id="718" name="Google Shape;718;p2"/>
          <p:cNvCxnSpPr/>
          <p:nvPr/>
        </p:nvCxnSpPr>
        <p:spPr>
          <a:xfrm rot="10800000">
            <a:off x="7415698" y="3337140"/>
            <a:ext cx="1382140" cy="1031625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lg" w="lg" type="oval"/>
            <a:tailEnd len="lg" w="lg" type="oval"/>
          </a:ln>
        </p:spPr>
      </p:cxnSp>
      <p:sp>
        <p:nvSpPr>
          <p:cNvPr id="719" name="Google Shape;719;p2"/>
          <p:cNvSpPr txBox="1"/>
          <p:nvPr/>
        </p:nvSpPr>
        <p:spPr>
          <a:xfrm>
            <a:off x="9049958" y="3353939"/>
            <a:ext cx="1268126" cy="577977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Express Route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Global Reach</a:t>
            </a:r>
            <a:endParaRPr b="1" i="0" sz="1067" u="none" cap="none" strike="noStrike">
              <a:solidFill>
                <a:schemeClr val="accen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720" name="Google Shape;720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13845" y="3402914"/>
            <a:ext cx="767985" cy="34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" title="Icon of a cloud"/>
          <p:cNvSpPr/>
          <p:nvPr/>
        </p:nvSpPr>
        <p:spPr>
          <a:xfrm>
            <a:off x="4315110" y="1684393"/>
            <a:ext cx="7339489" cy="4759959"/>
          </a:xfrm>
          <a:custGeom>
            <a:rect b="b" l="l" r="r" t="t"/>
            <a:pathLst>
              <a:path extrusionOk="0" h="422" w="771">
                <a:moveTo>
                  <a:pt x="384" y="0"/>
                </a:moveTo>
                <a:cubicBezTo>
                  <a:pt x="458" y="0"/>
                  <a:pt x="522" y="46"/>
                  <a:pt x="549" y="110"/>
                </a:cubicBezTo>
                <a:cubicBezTo>
                  <a:pt x="551" y="115"/>
                  <a:pt x="551" y="115"/>
                  <a:pt x="551" y="115"/>
                </a:cubicBezTo>
                <a:cubicBezTo>
                  <a:pt x="565" y="110"/>
                  <a:pt x="565" y="110"/>
                  <a:pt x="565" y="110"/>
                </a:cubicBezTo>
                <a:cubicBezTo>
                  <a:pt x="580" y="105"/>
                  <a:pt x="596" y="103"/>
                  <a:pt x="612" y="103"/>
                </a:cubicBezTo>
                <a:cubicBezTo>
                  <a:pt x="700" y="103"/>
                  <a:pt x="771" y="174"/>
                  <a:pt x="771" y="262"/>
                </a:cubicBezTo>
                <a:cubicBezTo>
                  <a:pt x="771" y="344"/>
                  <a:pt x="708" y="412"/>
                  <a:pt x="628" y="420"/>
                </a:cubicBezTo>
                <a:cubicBezTo>
                  <a:pt x="616" y="421"/>
                  <a:pt x="616" y="421"/>
                  <a:pt x="616" y="421"/>
                </a:cubicBezTo>
                <a:cubicBezTo>
                  <a:pt x="610" y="421"/>
                  <a:pt x="610" y="421"/>
                  <a:pt x="610" y="421"/>
                </a:cubicBezTo>
                <a:cubicBezTo>
                  <a:pt x="98" y="421"/>
                  <a:pt x="98" y="421"/>
                  <a:pt x="98" y="421"/>
                </a:cubicBezTo>
                <a:cubicBezTo>
                  <a:pt x="91" y="422"/>
                  <a:pt x="91" y="422"/>
                  <a:pt x="91" y="422"/>
                </a:cubicBezTo>
                <a:cubicBezTo>
                  <a:pt x="85" y="421"/>
                  <a:pt x="79" y="420"/>
                  <a:pt x="74" y="419"/>
                </a:cubicBezTo>
                <a:cubicBezTo>
                  <a:pt x="27" y="406"/>
                  <a:pt x="0" y="359"/>
                  <a:pt x="12" y="312"/>
                </a:cubicBezTo>
                <a:cubicBezTo>
                  <a:pt x="23" y="271"/>
                  <a:pt x="61" y="245"/>
                  <a:pt x="101" y="247"/>
                </a:cubicBezTo>
                <a:cubicBezTo>
                  <a:pt x="108" y="249"/>
                  <a:pt x="108" y="249"/>
                  <a:pt x="108" y="249"/>
                </a:cubicBezTo>
                <a:cubicBezTo>
                  <a:pt x="106" y="238"/>
                  <a:pt x="106" y="238"/>
                  <a:pt x="106" y="238"/>
                </a:cubicBezTo>
                <a:cubicBezTo>
                  <a:pt x="105" y="218"/>
                  <a:pt x="109" y="198"/>
                  <a:pt x="119" y="179"/>
                </a:cubicBezTo>
                <a:cubicBezTo>
                  <a:pt x="137" y="148"/>
                  <a:pt x="168" y="130"/>
                  <a:pt x="201" y="128"/>
                </a:cubicBezTo>
                <a:cubicBezTo>
                  <a:pt x="213" y="128"/>
                  <a:pt x="213" y="128"/>
                  <a:pt x="213" y="128"/>
                </a:cubicBezTo>
                <a:cubicBezTo>
                  <a:pt x="213" y="127"/>
                  <a:pt x="213" y="127"/>
                  <a:pt x="213" y="127"/>
                </a:cubicBezTo>
                <a:cubicBezTo>
                  <a:pt x="236" y="53"/>
                  <a:pt x="304" y="0"/>
                  <a:pt x="384" y="0"/>
                </a:cubicBezTo>
                <a:close/>
              </a:path>
            </a:pathLst>
          </a:custGeom>
          <a:noFill/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4"/>
              <a:buFont typeface="Arial"/>
              <a:buNone/>
            </a:pPr>
            <a:r>
              <a:t/>
            </a:r>
            <a:endParaRPr b="0" i="0" sz="1764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726" name="Google Shape;726;p3"/>
          <p:cNvGraphicFramePr/>
          <p:nvPr/>
        </p:nvGraphicFramePr>
        <p:xfrm>
          <a:off x="6745800" y="7267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{D444383E-C948-4205-A81D-E32E99B6071C}</a:tableStyleId>
              </a:tblPr>
              <a:tblGrid>
                <a:gridCol w="3171850"/>
                <a:gridCol w="1225900"/>
                <a:gridCol w="1018525"/>
              </a:tblGrid>
              <a:tr h="21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Scenario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Skytap Integrated 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ExR Circuit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Customer 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ExR Circuit 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</a:tr>
              <a:tr h="218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 Skytap SDN &lt;-&gt; OnPrem + Skytap SDN &lt;-&gt; Azure VNet (All Same Region)</a:t>
                      </a:r>
                      <a:endParaRPr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n-US" sz="900" u="none" cap="none" strike="noStrik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i="0" sz="900" u="none" cap="none" strike="noStrik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  <a:t>X</a:t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</a:tr>
            </a:tbl>
          </a:graphicData>
        </a:graphic>
      </p:graphicFrame>
      <p:sp>
        <p:nvSpPr>
          <p:cNvPr id="727" name="Google Shape;727;p3"/>
          <p:cNvSpPr txBox="1"/>
          <p:nvPr>
            <p:ph type="title"/>
          </p:nvPr>
        </p:nvSpPr>
        <p:spPr>
          <a:xfrm>
            <a:off x="309053" y="200686"/>
            <a:ext cx="11303400" cy="48987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5. Skytap on Azure – Skytap and OnPrem to Vnet, and each other</a:t>
            </a:r>
            <a:endParaRPr/>
          </a:p>
        </p:txBody>
      </p:sp>
      <p:cxnSp>
        <p:nvCxnSpPr>
          <p:cNvPr id="728" name="Google Shape;728;p3"/>
          <p:cNvCxnSpPr/>
          <p:nvPr/>
        </p:nvCxnSpPr>
        <p:spPr>
          <a:xfrm>
            <a:off x="2163272" y="1616075"/>
            <a:ext cx="3807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9" name="Google Shape;729;p3"/>
          <p:cNvSpPr txBox="1"/>
          <p:nvPr/>
        </p:nvSpPr>
        <p:spPr>
          <a:xfrm>
            <a:off x="9027101" y="4874517"/>
            <a:ext cx="17568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Skytap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3"/>
          <p:cNvSpPr/>
          <p:nvPr/>
        </p:nvSpPr>
        <p:spPr>
          <a:xfrm>
            <a:off x="8479761" y="4699967"/>
            <a:ext cx="2516400" cy="767700"/>
          </a:xfrm>
          <a:prstGeom prst="roundRect">
            <a:avLst>
              <a:gd fmla="val 16667" name="adj"/>
            </a:avLst>
          </a:prstGeom>
          <a:noFill/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4"/>
              <a:buFont typeface="Arial"/>
              <a:buNone/>
            </a:pPr>
            <a:r>
              <a:t/>
            </a:r>
            <a:endParaRPr b="0" i="0" sz="1764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1" name="Google Shape;731;p3"/>
          <p:cNvSpPr/>
          <p:nvPr/>
        </p:nvSpPr>
        <p:spPr>
          <a:xfrm>
            <a:off x="4978888" y="4690364"/>
            <a:ext cx="1767000" cy="786900"/>
          </a:xfrm>
          <a:prstGeom prst="roundRect">
            <a:avLst>
              <a:gd fmla="val 16667" name="adj"/>
            </a:avLst>
          </a:prstGeom>
          <a:noFill/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4"/>
              <a:buFont typeface="Arial"/>
              <a:buNone/>
            </a:pPr>
            <a:r>
              <a:t/>
            </a:r>
            <a:endParaRPr b="0" i="0" sz="1764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2" name="Google Shape;732;p3"/>
          <p:cNvSpPr/>
          <p:nvPr/>
        </p:nvSpPr>
        <p:spPr>
          <a:xfrm>
            <a:off x="1670224" y="734264"/>
            <a:ext cx="4807200" cy="1567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F486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43325" lIns="179150" spcFirstLastPara="1" rIns="179150" wrap="square" tIns="143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2"/>
              <a:buFont typeface="Arial"/>
              <a:buNone/>
            </a:pPr>
            <a:r>
              <a:t/>
            </a:r>
            <a:endParaRPr b="0" i="0" sz="2352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3" name="Google Shape;733;p3"/>
          <p:cNvSpPr txBox="1"/>
          <p:nvPr/>
        </p:nvSpPr>
        <p:spPr>
          <a:xfrm>
            <a:off x="952187" y="2330352"/>
            <a:ext cx="18630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5"/>
              <a:buFont typeface="Arial"/>
              <a:buNone/>
            </a:pPr>
            <a:r>
              <a:rPr b="1" i="0" lang="en-US" sz="1175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Datacenter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4" name="Google Shape;734;p3"/>
          <p:cNvGrpSpPr/>
          <p:nvPr/>
        </p:nvGrpSpPr>
        <p:grpSpPr>
          <a:xfrm>
            <a:off x="3054386" y="1057804"/>
            <a:ext cx="1548810" cy="465931"/>
            <a:chOff x="9635158" y="494787"/>
            <a:chExt cx="1580580" cy="475488"/>
          </a:xfrm>
        </p:grpSpPr>
        <p:sp>
          <p:nvSpPr>
            <p:cNvPr id="735" name="Google Shape;735;p3"/>
            <p:cNvSpPr/>
            <p:nvPr/>
          </p:nvSpPr>
          <p:spPr>
            <a:xfrm>
              <a:off x="9635158" y="494787"/>
              <a:ext cx="237744" cy="475488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9664966" y="837581"/>
              <a:ext cx="178308" cy="2971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9664966" y="539499"/>
              <a:ext cx="178308" cy="2971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9664966" y="897198"/>
              <a:ext cx="178308" cy="2971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9903725" y="494787"/>
              <a:ext cx="237744" cy="475488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9933533" y="837581"/>
              <a:ext cx="178308" cy="2971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9933533" y="539499"/>
              <a:ext cx="178308" cy="2971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9933533" y="897198"/>
              <a:ext cx="178308" cy="2971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0172292" y="494787"/>
              <a:ext cx="237744" cy="475488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0202100" y="837581"/>
              <a:ext cx="178308" cy="2971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0202100" y="539499"/>
              <a:ext cx="178308" cy="2971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0202100" y="897198"/>
              <a:ext cx="178308" cy="2971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0440859" y="494787"/>
              <a:ext cx="237744" cy="475488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0470667" y="837581"/>
              <a:ext cx="178308" cy="2971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0470667" y="539499"/>
              <a:ext cx="178308" cy="2971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0470667" y="897198"/>
              <a:ext cx="178308" cy="2971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0709426" y="494787"/>
              <a:ext cx="237744" cy="475488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0739234" y="837581"/>
              <a:ext cx="178308" cy="2971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0739234" y="539499"/>
              <a:ext cx="178308" cy="2971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0739234" y="897198"/>
              <a:ext cx="178308" cy="2971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0977994" y="494787"/>
              <a:ext cx="237744" cy="475488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1007802" y="837581"/>
              <a:ext cx="178308" cy="2971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1007802" y="539499"/>
              <a:ext cx="178308" cy="2971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1007802" y="897198"/>
              <a:ext cx="178308" cy="2971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759" name="Google Shape;759;p3"/>
          <p:cNvSpPr txBox="1"/>
          <p:nvPr/>
        </p:nvSpPr>
        <p:spPr>
          <a:xfrm>
            <a:off x="4741872" y="1620341"/>
            <a:ext cx="978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Edge Router</a:t>
            </a:r>
            <a:endParaRPr b="0" i="0" sz="883" u="none" cap="none" strike="noStrike">
              <a:solidFill>
                <a:srgbClr val="3C3C4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0" name="Google Shape;760;p3"/>
          <p:cNvSpPr txBox="1"/>
          <p:nvPr/>
        </p:nvSpPr>
        <p:spPr>
          <a:xfrm>
            <a:off x="5468721" y="4991578"/>
            <a:ext cx="15198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VNET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1" name="Google Shape;76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0952" y="5124975"/>
            <a:ext cx="448095" cy="212409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3"/>
          <p:cNvSpPr txBox="1"/>
          <p:nvPr/>
        </p:nvSpPr>
        <p:spPr>
          <a:xfrm>
            <a:off x="6630692" y="4997736"/>
            <a:ext cx="1888800" cy="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4950" lIns="243700" spcFirstLastPara="1" rIns="243700" wrap="square" tIns="1949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Subscription(s)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3" name="Google Shape;76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7630367" y="4715503"/>
            <a:ext cx="430257" cy="430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49215" y="4622746"/>
            <a:ext cx="452914" cy="452914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p3"/>
          <p:cNvSpPr txBox="1"/>
          <p:nvPr/>
        </p:nvSpPr>
        <p:spPr>
          <a:xfrm>
            <a:off x="5003678" y="5510030"/>
            <a:ext cx="17196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Services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6" name="Google Shape;766;p3"/>
          <p:cNvGrpSpPr/>
          <p:nvPr/>
        </p:nvGrpSpPr>
        <p:grpSpPr>
          <a:xfrm>
            <a:off x="5229394" y="5893083"/>
            <a:ext cx="1371243" cy="371385"/>
            <a:chOff x="6451732" y="5561921"/>
            <a:chExt cx="3684156" cy="826403"/>
          </a:xfrm>
        </p:grpSpPr>
        <p:pic>
          <p:nvPicPr>
            <p:cNvPr id="767" name="Google Shape;767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770128" y="6022564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8" name="Google Shape;768;p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419440" y="5561921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9" name="Google Shape;769;p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263416" y="5561921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0" name="Google Shape;770;p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273214" y="6022564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1" name="Google Shape;771;p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756702" y="5561921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2" name="Google Shape;772;p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9770128" y="5593354"/>
              <a:ext cx="365760" cy="3028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3" name="Google Shape;773;p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958446" y="5561921"/>
              <a:ext cx="32004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4" name="Google Shape;774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76986" y="6124005"/>
              <a:ext cx="365760" cy="1628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5" name="Google Shape;775;p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948649" y="6022564"/>
              <a:ext cx="29718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6" name="Google Shape;776;p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451732" y="5607641"/>
              <a:ext cx="365760" cy="2743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7" name="Google Shape;777;p3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8432868" y="5561921"/>
              <a:ext cx="18288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8" name="Google Shape;778;p3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7873903" y="6022564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9" name="Google Shape;779;p3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8867737" y="6022564"/>
              <a:ext cx="27432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0" name="Google Shape;780;p3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6451732" y="6022564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1" name="Google Shape;781;p3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8370820" y="6022564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2" name="Google Shape;782;p3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7926154" y="5561921"/>
              <a:ext cx="365760" cy="365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83" name="Google Shape;783;p3"/>
          <p:cNvSpPr/>
          <p:nvPr/>
        </p:nvSpPr>
        <p:spPr>
          <a:xfrm>
            <a:off x="8592753" y="6197983"/>
            <a:ext cx="1664700" cy="365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2"/>
              <a:buFont typeface="Arial"/>
              <a:buNone/>
            </a:pPr>
            <a:r>
              <a:rPr b="0" i="0" lang="en-US" sz="1372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Region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drawing&#10;&#10;Description automatically generated" id="784" name="Google Shape;784;p3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7261799" y="1794063"/>
            <a:ext cx="1419102" cy="74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3"/>
          <p:cNvSpPr txBox="1"/>
          <p:nvPr/>
        </p:nvSpPr>
        <p:spPr>
          <a:xfrm>
            <a:off x="4489098" y="3421803"/>
            <a:ext cx="1080742" cy="281250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Express Route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6" name="Google Shape;786;p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495250" y="3186903"/>
            <a:ext cx="767985" cy="344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7" name="Google Shape;787;p3"/>
          <p:cNvGrpSpPr/>
          <p:nvPr/>
        </p:nvGrpSpPr>
        <p:grpSpPr>
          <a:xfrm>
            <a:off x="5580472" y="1688264"/>
            <a:ext cx="467460" cy="466526"/>
            <a:chOff x="5532901" y="1907339"/>
            <a:chExt cx="467460" cy="466526"/>
          </a:xfrm>
        </p:grpSpPr>
        <p:sp>
          <p:nvSpPr>
            <p:cNvPr id="788" name="Google Shape;788;p3"/>
            <p:cNvSpPr/>
            <p:nvPr/>
          </p:nvSpPr>
          <p:spPr>
            <a:xfrm>
              <a:off x="5532901" y="1907339"/>
              <a:ext cx="467460" cy="466526"/>
            </a:xfrm>
            <a:custGeom>
              <a:rect b="b" l="l" r="r" t="t"/>
              <a:pathLst>
                <a:path extrusionOk="0" h="476047" w="477000">
                  <a:moveTo>
                    <a:pt x="238024" y="476048"/>
                  </a:moveTo>
                  <a:cubicBezTo>
                    <a:pt x="226599" y="476048"/>
                    <a:pt x="215174" y="471288"/>
                    <a:pt x="206605" y="462719"/>
                  </a:cubicBezTo>
                  <a:lnTo>
                    <a:pt x="13329" y="269443"/>
                  </a:lnTo>
                  <a:cubicBezTo>
                    <a:pt x="4760" y="260874"/>
                    <a:pt x="0" y="249449"/>
                    <a:pt x="0" y="238024"/>
                  </a:cubicBezTo>
                  <a:cubicBezTo>
                    <a:pt x="0" y="226599"/>
                    <a:pt x="4760" y="215174"/>
                    <a:pt x="13329" y="206605"/>
                  </a:cubicBezTo>
                  <a:lnTo>
                    <a:pt x="206605" y="13329"/>
                  </a:lnTo>
                  <a:cubicBezTo>
                    <a:pt x="215174" y="4760"/>
                    <a:pt x="226599" y="0"/>
                    <a:pt x="238024" y="0"/>
                  </a:cubicBezTo>
                  <a:cubicBezTo>
                    <a:pt x="249449" y="0"/>
                    <a:pt x="260874" y="4760"/>
                    <a:pt x="269443" y="13329"/>
                  </a:cubicBezTo>
                  <a:lnTo>
                    <a:pt x="463671" y="207557"/>
                  </a:lnTo>
                  <a:cubicBezTo>
                    <a:pt x="472240" y="216126"/>
                    <a:pt x="477000" y="226599"/>
                    <a:pt x="477000" y="238976"/>
                  </a:cubicBezTo>
                  <a:cubicBezTo>
                    <a:pt x="477000" y="250401"/>
                    <a:pt x="472240" y="261826"/>
                    <a:pt x="463671" y="270395"/>
                  </a:cubicBezTo>
                  <a:lnTo>
                    <a:pt x="269443" y="462719"/>
                  </a:lnTo>
                  <a:cubicBezTo>
                    <a:pt x="260874" y="471288"/>
                    <a:pt x="249449" y="476048"/>
                    <a:pt x="238024" y="476048"/>
                  </a:cubicBezTo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5532901" y="1907339"/>
              <a:ext cx="322836" cy="371355"/>
            </a:xfrm>
            <a:custGeom>
              <a:rect b="b" l="l" r="r" t="t"/>
              <a:pathLst>
                <a:path extrusionOk="0" h="378934" w="329425">
                  <a:moveTo>
                    <a:pt x="269443" y="13329"/>
                  </a:moveTo>
                  <a:cubicBezTo>
                    <a:pt x="260874" y="4760"/>
                    <a:pt x="249449" y="0"/>
                    <a:pt x="238024" y="0"/>
                  </a:cubicBezTo>
                  <a:cubicBezTo>
                    <a:pt x="226599" y="0"/>
                    <a:pt x="215174" y="4760"/>
                    <a:pt x="206605" y="13329"/>
                  </a:cubicBezTo>
                  <a:lnTo>
                    <a:pt x="13329" y="206605"/>
                  </a:lnTo>
                  <a:cubicBezTo>
                    <a:pt x="4760" y="215174"/>
                    <a:pt x="0" y="226599"/>
                    <a:pt x="0" y="238024"/>
                  </a:cubicBezTo>
                  <a:cubicBezTo>
                    <a:pt x="0" y="249449"/>
                    <a:pt x="4760" y="260874"/>
                    <a:pt x="13329" y="269443"/>
                  </a:cubicBezTo>
                  <a:lnTo>
                    <a:pt x="122820" y="378934"/>
                  </a:lnTo>
                  <a:lnTo>
                    <a:pt x="329425" y="73311"/>
                  </a:lnTo>
                  <a:lnTo>
                    <a:pt x="269443" y="13329"/>
                  </a:lnTo>
                  <a:close/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5704597" y="1948397"/>
              <a:ext cx="123162" cy="151154"/>
            </a:xfrm>
            <a:custGeom>
              <a:rect b="b" l="l" r="r" t="t"/>
              <a:pathLst>
                <a:path extrusionOk="0" h="154239" w="125676">
                  <a:moveTo>
                    <a:pt x="62838" y="0"/>
                  </a:moveTo>
                  <a:lnTo>
                    <a:pt x="0" y="62838"/>
                  </a:lnTo>
                  <a:lnTo>
                    <a:pt x="44749" y="62838"/>
                  </a:lnTo>
                  <a:lnTo>
                    <a:pt x="44749" y="154240"/>
                  </a:lnTo>
                  <a:lnTo>
                    <a:pt x="81880" y="154240"/>
                  </a:lnTo>
                  <a:lnTo>
                    <a:pt x="81880" y="62838"/>
                  </a:lnTo>
                  <a:lnTo>
                    <a:pt x="125677" y="628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5704597" y="2183547"/>
              <a:ext cx="123162" cy="149288"/>
            </a:xfrm>
            <a:custGeom>
              <a:rect b="b" l="l" r="r" t="t"/>
              <a:pathLst>
                <a:path extrusionOk="0" h="152335" w="125676">
                  <a:moveTo>
                    <a:pt x="62838" y="152335"/>
                  </a:moveTo>
                  <a:lnTo>
                    <a:pt x="125677" y="89497"/>
                  </a:lnTo>
                  <a:lnTo>
                    <a:pt x="80928" y="89497"/>
                  </a:lnTo>
                  <a:lnTo>
                    <a:pt x="80928" y="0"/>
                  </a:lnTo>
                  <a:lnTo>
                    <a:pt x="43796" y="0"/>
                  </a:lnTo>
                  <a:lnTo>
                    <a:pt x="43796" y="89497"/>
                  </a:lnTo>
                  <a:lnTo>
                    <a:pt x="0" y="894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5795111" y="2079035"/>
              <a:ext cx="144623" cy="123162"/>
            </a:xfrm>
            <a:custGeom>
              <a:rect b="b" l="l" r="r" t="t"/>
              <a:pathLst>
                <a:path extrusionOk="0" h="125676" w="147574">
                  <a:moveTo>
                    <a:pt x="0" y="62838"/>
                  </a:moveTo>
                  <a:lnTo>
                    <a:pt x="62838" y="125677"/>
                  </a:lnTo>
                  <a:lnTo>
                    <a:pt x="62838" y="81880"/>
                  </a:lnTo>
                  <a:lnTo>
                    <a:pt x="147575" y="81880"/>
                  </a:lnTo>
                  <a:lnTo>
                    <a:pt x="147575" y="43796"/>
                  </a:lnTo>
                  <a:lnTo>
                    <a:pt x="62838" y="43796"/>
                  </a:lnTo>
                  <a:lnTo>
                    <a:pt x="62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5592622" y="2079035"/>
              <a:ext cx="145555" cy="123162"/>
            </a:xfrm>
            <a:custGeom>
              <a:rect b="b" l="l" r="r" t="t"/>
              <a:pathLst>
                <a:path extrusionOk="0" h="125676" w="148526">
                  <a:moveTo>
                    <a:pt x="148527" y="62838"/>
                  </a:moveTo>
                  <a:lnTo>
                    <a:pt x="85689" y="0"/>
                  </a:lnTo>
                  <a:lnTo>
                    <a:pt x="85689" y="43796"/>
                  </a:lnTo>
                  <a:lnTo>
                    <a:pt x="0" y="43796"/>
                  </a:lnTo>
                  <a:lnTo>
                    <a:pt x="0" y="81880"/>
                  </a:lnTo>
                  <a:lnTo>
                    <a:pt x="85689" y="81880"/>
                  </a:lnTo>
                  <a:lnTo>
                    <a:pt x="85689" y="1256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794" name="Google Shape;794;p3"/>
          <p:cNvCxnSpPr/>
          <p:nvPr/>
        </p:nvCxnSpPr>
        <p:spPr>
          <a:xfrm rot="10800000">
            <a:off x="5539609" y="2125751"/>
            <a:ext cx="0" cy="2392912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dot"/>
            <a:round/>
            <a:headEnd len="med" w="med" type="triangle"/>
            <a:tailEnd len="med" w="med" type="triangle"/>
          </a:ln>
        </p:spPr>
      </p:cxnSp>
      <p:grpSp>
        <p:nvGrpSpPr>
          <p:cNvPr id="795" name="Google Shape;795;p3"/>
          <p:cNvGrpSpPr/>
          <p:nvPr/>
        </p:nvGrpSpPr>
        <p:grpSpPr>
          <a:xfrm>
            <a:off x="1583403" y="1646722"/>
            <a:ext cx="827097" cy="726215"/>
            <a:chOff x="7616519" y="4785178"/>
            <a:chExt cx="2484865" cy="1804729"/>
          </a:xfrm>
        </p:grpSpPr>
        <p:grpSp>
          <p:nvGrpSpPr>
            <p:cNvPr id="796" name="Google Shape;796;p3"/>
            <p:cNvGrpSpPr/>
            <p:nvPr/>
          </p:nvGrpSpPr>
          <p:grpSpPr>
            <a:xfrm>
              <a:off x="7616519" y="4785178"/>
              <a:ext cx="1804730" cy="1804729"/>
              <a:chOff x="5037519" y="5142545"/>
              <a:chExt cx="1219200" cy="1219200"/>
            </a:xfrm>
          </p:grpSpPr>
          <p:sp>
            <p:nvSpPr>
              <p:cNvPr id="797" name="Google Shape;797;p3"/>
              <p:cNvSpPr/>
              <p:nvPr/>
            </p:nvSpPr>
            <p:spPr>
              <a:xfrm>
                <a:off x="5037519" y="5142545"/>
                <a:ext cx="609600" cy="1219200"/>
              </a:xfrm>
              <a:custGeom>
                <a:rect b="b" l="l" r="r" t="t"/>
                <a:pathLst>
                  <a:path extrusionOk="0" h="1219200" w="609600">
                    <a:moveTo>
                      <a:pt x="0" y="0"/>
                    </a:moveTo>
                    <a:lnTo>
                      <a:pt x="609600" y="0"/>
                    </a:lnTo>
                    <a:lnTo>
                      <a:pt x="609600" y="1219200"/>
                    </a:lnTo>
                    <a:lnTo>
                      <a:pt x="0" y="12192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grpSp>
            <p:nvGrpSpPr>
              <p:cNvPr id="798" name="Google Shape;798;p3"/>
              <p:cNvGrpSpPr/>
              <p:nvPr/>
            </p:nvGrpSpPr>
            <p:grpSpPr>
              <a:xfrm>
                <a:off x="5189919" y="5333045"/>
                <a:ext cx="1066800" cy="1028700"/>
                <a:chOff x="5189919" y="5333045"/>
                <a:chExt cx="1066800" cy="1028700"/>
              </a:xfrm>
            </p:grpSpPr>
            <p:sp>
              <p:nvSpPr>
                <p:cNvPr id="799" name="Google Shape;799;p3"/>
                <p:cNvSpPr/>
                <p:nvPr/>
              </p:nvSpPr>
              <p:spPr>
                <a:xfrm>
                  <a:off x="5647119" y="5752145"/>
                  <a:ext cx="609600" cy="609600"/>
                </a:xfrm>
                <a:custGeom>
                  <a:rect b="b" l="l" r="r" t="t"/>
                  <a:pathLst>
                    <a:path extrusionOk="0" h="609600" w="609600">
                      <a:moveTo>
                        <a:pt x="0" y="0"/>
                      </a:moveTo>
                      <a:lnTo>
                        <a:pt x="609600" y="0"/>
                      </a:lnTo>
                      <a:lnTo>
                        <a:pt x="609600" y="609600"/>
                      </a:lnTo>
                      <a:lnTo>
                        <a:pt x="0" y="6096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800" name="Google Shape;800;p3"/>
                <p:cNvSpPr/>
                <p:nvPr/>
              </p:nvSpPr>
              <p:spPr>
                <a:xfrm>
                  <a:off x="5189919" y="5333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801" name="Google Shape;801;p3"/>
                <p:cNvSpPr/>
                <p:nvPr/>
              </p:nvSpPr>
              <p:spPr>
                <a:xfrm>
                  <a:off x="5380419" y="5333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802" name="Google Shape;802;p3"/>
                <p:cNvSpPr/>
                <p:nvPr/>
              </p:nvSpPr>
              <p:spPr>
                <a:xfrm>
                  <a:off x="5189919" y="5523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803" name="Google Shape;803;p3"/>
                <p:cNvSpPr/>
                <p:nvPr/>
              </p:nvSpPr>
              <p:spPr>
                <a:xfrm>
                  <a:off x="5380419" y="5523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804" name="Google Shape;804;p3"/>
                <p:cNvSpPr/>
                <p:nvPr/>
              </p:nvSpPr>
              <p:spPr>
                <a:xfrm>
                  <a:off x="5189919" y="5714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805" name="Google Shape;805;p3"/>
                <p:cNvSpPr/>
                <p:nvPr/>
              </p:nvSpPr>
              <p:spPr>
                <a:xfrm>
                  <a:off x="5380419" y="5714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806" name="Google Shape;806;p3"/>
                <p:cNvSpPr/>
                <p:nvPr/>
              </p:nvSpPr>
              <p:spPr>
                <a:xfrm>
                  <a:off x="51899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807" name="Google Shape;807;p3"/>
                <p:cNvSpPr/>
                <p:nvPr/>
              </p:nvSpPr>
              <p:spPr>
                <a:xfrm>
                  <a:off x="53804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  <p:grpSp>
            <p:nvGrpSpPr>
              <p:cNvPr id="808" name="Google Shape;808;p3"/>
              <p:cNvGrpSpPr/>
              <p:nvPr/>
            </p:nvGrpSpPr>
            <p:grpSpPr>
              <a:xfrm>
                <a:off x="5799519" y="5904545"/>
                <a:ext cx="304800" cy="457200"/>
                <a:chOff x="5799519" y="5904545"/>
                <a:chExt cx="304800" cy="457200"/>
              </a:xfrm>
            </p:grpSpPr>
            <p:sp>
              <p:nvSpPr>
                <p:cNvPr id="809" name="Google Shape;809;p3"/>
                <p:cNvSpPr/>
                <p:nvPr/>
              </p:nvSpPr>
              <p:spPr>
                <a:xfrm>
                  <a:off x="5875719" y="6209345"/>
                  <a:ext cx="152400" cy="152400"/>
                </a:xfrm>
                <a:custGeom>
                  <a:rect b="b" l="l" r="r" t="t"/>
                  <a:pathLst>
                    <a:path extrusionOk="0" h="152400" w="152400">
                      <a:moveTo>
                        <a:pt x="0" y="0"/>
                      </a:moveTo>
                      <a:lnTo>
                        <a:pt x="152400" y="0"/>
                      </a:lnTo>
                      <a:lnTo>
                        <a:pt x="152400" y="152400"/>
                      </a:lnTo>
                      <a:lnTo>
                        <a:pt x="0" y="152400"/>
                      </a:lnTo>
                      <a:close/>
                    </a:path>
                  </a:pathLst>
                </a:custGeom>
                <a:solidFill>
                  <a:srgbClr val="F7F7F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810" name="Google Shape;810;p3"/>
                <p:cNvSpPr/>
                <p:nvPr/>
              </p:nvSpPr>
              <p:spPr>
                <a:xfrm>
                  <a:off x="57995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rgbClr val="72EDD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811" name="Google Shape;811;p3"/>
                <p:cNvSpPr/>
                <p:nvPr/>
              </p:nvSpPr>
              <p:spPr>
                <a:xfrm>
                  <a:off x="59900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rgbClr val="72EDD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</p:grpSp>
        <p:grpSp>
          <p:nvGrpSpPr>
            <p:cNvPr id="812" name="Google Shape;812;p3"/>
            <p:cNvGrpSpPr/>
            <p:nvPr/>
          </p:nvGrpSpPr>
          <p:grpSpPr>
            <a:xfrm>
              <a:off x="9503556" y="5974957"/>
              <a:ext cx="597828" cy="597829"/>
              <a:chOff x="5608637" y="2887662"/>
              <a:chExt cx="1219200" cy="1219200"/>
            </a:xfrm>
          </p:grpSpPr>
          <p:sp>
            <p:nvSpPr>
              <p:cNvPr id="813" name="Google Shape;813;p3"/>
              <p:cNvSpPr/>
              <p:nvPr/>
            </p:nvSpPr>
            <p:spPr>
              <a:xfrm>
                <a:off x="5608637" y="3649662"/>
                <a:ext cx="1219200" cy="457200"/>
              </a:xfrm>
              <a:custGeom>
                <a:rect b="b" l="l" r="r" t="t"/>
                <a:pathLst>
                  <a:path extrusionOk="0" h="457200" w="1219200">
                    <a:moveTo>
                      <a:pt x="0" y="0"/>
                    </a:moveTo>
                    <a:lnTo>
                      <a:pt x="1219200" y="0"/>
                    </a:lnTo>
                    <a:lnTo>
                      <a:pt x="1219200" y="457200"/>
                    </a:lnTo>
                    <a:lnTo>
                      <a:pt x="0" y="4572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14" name="Google Shape;814;p3"/>
              <p:cNvSpPr/>
              <p:nvPr/>
            </p:nvSpPr>
            <p:spPr>
              <a:xfrm>
                <a:off x="5761037" y="2887662"/>
                <a:ext cx="304800" cy="304800"/>
              </a:xfrm>
              <a:custGeom>
                <a:rect b="b" l="l" r="r" t="t"/>
                <a:pathLst>
                  <a:path extrusionOk="0" h="304800" w="304800">
                    <a:moveTo>
                      <a:pt x="304800" y="152400"/>
                    </a:moveTo>
                    <a:cubicBezTo>
                      <a:pt x="304800" y="236568"/>
                      <a:pt x="236568" y="304800"/>
                      <a:pt x="152400" y="304800"/>
                    </a:cubicBezTo>
                    <a:cubicBezTo>
                      <a:pt x="68232" y="304800"/>
                      <a:pt x="0" y="236568"/>
                      <a:pt x="0" y="152400"/>
                    </a:cubicBezTo>
                    <a:cubicBezTo>
                      <a:pt x="0" y="68232"/>
                      <a:pt x="68232" y="0"/>
                      <a:pt x="152400" y="0"/>
                    </a:cubicBezTo>
                    <a:cubicBezTo>
                      <a:pt x="236568" y="0"/>
                      <a:pt x="304800" y="68232"/>
                      <a:pt x="304800" y="1524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15" name="Google Shape;815;p3"/>
              <p:cNvSpPr/>
              <p:nvPr/>
            </p:nvSpPr>
            <p:spPr>
              <a:xfrm>
                <a:off x="5608637" y="3268662"/>
                <a:ext cx="609600" cy="304800"/>
              </a:xfrm>
              <a:custGeom>
                <a:rect b="b" l="l" r="r" t="t"/>
                <a:pathLst>
                  <a:path extrusionOk="0" h="304800" w="609600">
                    <a:moveTo>
                      <a:pt x="0" y="304800"/>
                    </a:moveTo>
                    <a:cubicBezTo>
                      <a:pt x="0" y="136208"/>
                      <a:pt x="136208" y="0"/>
                      <a:pt x="304800" y="0"/>
                    </a:cubicBezTo>
                    <a:cubicBezTo>
                      <a:pt x="473393" y="0"/>
                      <a:pt x="609600" y="136208"/>
                      <a:pt x="609600" y="304800"/>
                    </a:cubicBezTo>
                    <a:lnTo>
                      <a:pt x="0" y="3048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16" name="Google Shape;816;p3"/>
              <p:cNvSpPr/>
              <p:nvPr/>
            </p:nvSpPr>
            <p:spPr>
              <a:xfrm>
                <a:off x="6294437" y="3459162"/>
                <a:ext cx="533400" cy="114300"/>
              </a:xfrm>
              <a:custGeom>
                <a:rect b="b" l="l" r="r" t="t"/>
                <a:pathLst>
                  <a:path extrusionOk="0" h="114300" w="533400">
                    <a:moveTo>
                      <a:pt x="0" y="0"/>
                    </a:moveTo>
                    <a:lnTo>
                      <a:pt x="533400" y="0"/>
                    </a:lnTo>
                    <a:lnTo>
                      <a:pt x="533400" y="114300"/>
                    </a:lnTo>
                    <a:lnTo>
                      <a:pt x="0" y="1143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pic>
        <p:nvPicPr>
          <p:cNvPr descr="A picture containing logo&#10;&#10;Description automatically generated" id="817" name="Google Shape;817;p3"/>
          <p:cNvPicPr preferRelativeResize="0"/>
          <p:nvPr/>
        </p:nvPicPr>
        <p:blipFill rotWithShape="1">
          <a:blip r:embed="rId23">
            <a:alphaModFix/>
          </a:blip>
          <a:srcRect b="17762" l="0" r="79603" t="0"/>
          <a:stretch/>
        </p:blipFill>
        <p:spPr>
          <a:xfrm>
            <a:off x="8596478" y="4504723"/>
            <a:ext cx="421009" cy="41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3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5510887" y="4536951"/>
            <a:ext cx="483847" cy="847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9" name="Google Shape;819;p3"/>
          <p:cNvCxnSpPr/>
          <p:nvPr/>
        </p:nvCxnSpPr>
        <p:spPr>
          <a:xfrm>
            <a:off x="6005008" y="4539792"/>
            <a:ext cx="2540433" cy="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dot"/>
            <a:round/>
            <a:headEnd len="med" w="med" type="triangle"/>
            <a:tailEnd len="med" w="med" type="triangle"/>
          </a:ln>
        </p:spPr>
      </p:cxnSp>
      <p:cxnSp>
        <p:nvCxnSpPr>
          <p:cNvPr id="820" name="Google Shape;820;p3"/>
          <p:cNvCxnSpPr/>
          <p:nvPr/>
        </p:nvCxnSpPr>
        <p:spPr>
          <a:xfrm rot="10800000">
            <a:off x="5912438" y="4429345"/>
            <a:ext cx="2686169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lg" w="lg" type="oval"/>
            <a:tailEnd len="lg" w="lg" type="oval"/>
          </a:ln>
        </p:spPr>
      </p:cxnSp>
      <p:pic>
        <p:nvPicPr>
          <p:cNvPr id="821" name="Google Shape;821;p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6815811" y="3878549"/>
            <a:ext cx="691353" cy="310574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3"/>
          <p:cNvSpPr txBox="1"/>
          <p:nvPr/>
        </p:nvSpPr>
        <p:spPr>
          <a:xfrm>
            <a:off x="6616942" y="4070842"/>
            <a:ext cx="1059052" cy="340321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Express Route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3" name="Google Shape;823;p3"/>
          <p:cNvCxnSpPr/>
          <p:nvPr/>
        </p:nvCxnSpPr>
        <p:spPr>
          <a:xfrm>
            <a:off x="5725711" y="2250931"/>
            <a:ext cx="1" cy="2161446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lg" w="lg" type="oval"/>
            <a:tailEnd len="lg" w="lg" type="oval"/>
          </a:ln>
        </p:spPr>
      </p:cxnSp>
      <p:cxnSp>
        <p:nvCxnSpPr>
          <p:cNvPr id="824" name="Google Shape;824;p3"/>
          <p:cNvCxnSpPr/>
          <p:nvPr/>
        </p:nvCxnSpPr>
        <p:spPr>
          <a:xfrm rot="10800000">
            <a:off x="5927288" y="2229941"/>
            <a:ext cx="1488410" cy="1101609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lg" w="lg" type="oval"/>
            <a:tailEnd len="lg" w="lg" type="oval"/>
          </a:ln>
        </p:spPr>
      </p:cxnSp>
      <p:sp>
        <p:nvSpPr>
          <p:cNvPr id="825" name="Google Shape;825;p3"/>
          <p:cNvSpPr txBox="1"/>
          <p:nvPr/>
        </p:nvSpPr>
        <p:spPr>
          <a:xfrm>
            <a:off x="7525799" y="2329244"/>
            <a:ext cx="1268126" cy="577977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Express Route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Global Reach</a:t>
            </a:r>
            <a:endParaRPr b="1" i="0" sz="1067" u="none" cap="none" strike="noStrike">
              <a:solidFill>
                <a:schemeClr val="accen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26" name="Google Shape;826;p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6889686" y="2378219"/>
            <a:ext cx="767985" cy="34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7" name="Google Shape;827;p3"/>
          <p:cNvCxnSpPr/>
          <p:nvPr/>
        </p:nvCxnSpPr>
        <p:spPr>
          <a:xfrm>
            <a:off x="6034841" y="2009829"/>
            <a:ext cx="2983116" cy="2242131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dot"/>
            <a:round/>
            <a:headEnd len="med" w="med" type="triangle"/>
            <a:tailEnd len="med" w="med" type="triangle"/>
          </a:ln>
        </p:spPr>
      </p:cxnSp>
      <p:cxnSp>
        <p:nvCxnSpPr>
          <p:cNvPr id="828" name="Google Shape;828;p3"/>
          <p:cNvCxnSpPr/>
          <p:nvPr/>
        </p:nvCxnSpPr>
        <p:spPr>
          <a:xfrm rot="10800000">
            <a:off x="7415698" y="3337140"/>
            <a:ext cx="1382140" cy="1031625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lg" w="lg" type="oval"/>
            <a:tailEnd len="lg" w="lg" type="oval"/>
          </a:ln>
        </p:spPr>
      </p:cxnSp>
      <p:sp>
        <p:nvSpPr>
          <p:cNvPr id="829" name="Google Shape;829;p3"/>
          <p:cNvSpPr txBox="1"/>
          <p:nvPr/>
        </p:nvSpPr>
        <p:spPr>
          <a:xfrm>
            <a:off x="9049958" y="3353939"/>
            <a:ext cx="1268126" cy="577977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Express Route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Global Reach</a:t>
            </a:r>
            <a:endParaRPr b="1" i="0" sz="1067" u="none" cap="none" strike="noStrike">
              <a:solidFill>
                <a:schemeClr val="accen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30" name="Google Shape;830;p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8413845" y="3402914"/>
            <a:ext cx="767985" cy="34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4"/>
          <p:cNvSpPr txBox="1"/>
          <p:nvPr>
            <p:ph type="title"/>
          </p:nvPr>
        </p:nvSpPr>
        <p:spPr>
          <a:xfrm>
            <a:off x="309053" y="188548"/>
            <a:ext cx="11303525" cy="48987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6. Skytap on Azure – On Prem + AVS to Skytap using Global Reach</a:t>
            </a:r>
            <a:endParaRPr/>
          </a:p>
        </p:txBody>
      </p:sp>
      <p:cxnSp>
        <p:nvCxnSpPr>
          <p:cNvPr id="836" name="Google Shape;836;p4"/>
          <p:cNvCxnSpPr/>
          <p:nvPr/>
        </p:nvCxnSpPr>
        <p:spPr>
          <a:xfrm>
            <a:off x="2163272" y="1616075"/>
            <a:ext cx="3807439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7" name="Google Shape;837;p4"/>
          <p:cNvSpPr txBox="1"/>
          <p:nvPr/>
        </p:nvSpPr>
        <p:spPr>
          <a:xfrm>
            <a:off x="9027101" y="4874517"/>
            <a:ext cx="1756922" cy="479269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Skytap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4"/>
          <p:cNvSpPr/>
          <p:nvPr/>
        </p:nvSpPr>
        <p:spPr>
          <a:xfrm>
            <a:off x="8479761" y="4699967"/>
            <a:ext cx="2516527" cy="767681"/>
          </a:xfrm>
          <a:prstGeom prst="roundRect">
            <a:avLst>
              <a:gd fmla="val 16667" name="adj"/>
            </a:avLst>
          </a:prstGeom>
          <a:noFill/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4"/>
              <a:buFont typeface="Arial"/>
              <a:buNone/>
            </a:pPr>
            <a:r>
              <a:t/>
            </a:r>
            <a:endParaRPr b="0" i="0" sz="1764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39" name="Google Shape;839;p4"/>
          <p:cNvSpPr/>
          <p:nvPr/>
        </p:nvSpPr>
        <p:spPr>
          <a:xfrm>
            <a:off x="4978888" y="4690364"/>
            <a:ext cx="1766912" cy="786886"/>
          </a:xfrm>
          <a:prstGeom prst="roundRect">
            <a:avLst>
              <a:gd fmla="val 16667" name="adj"/>
            </a:avLst>
          </a:prstGeom>
          <a:solidFill>
            <a:srgbClr val="B6F7EC"/>
          </a:solidFill>
          <a:ln cap="sq" cmpd="sng" w="19050">
            <a:solidFill>
              <a:schemeClr val="accent2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4"/>
              <a:buFont typeface="Arial"/>
              <a:buNone/>
            </a:pPr>
            <a:r>
              <a:t/>
            </a:r>
            <a:endParaRPr b="0" i="0" sz="1764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40" name="Google Shape;840;p4"/>
          <p:cNvSpPr/>
          <p:nvPr/>
        </p:nvSpPr>
        <p:spPr>
          <a:xfrm>
            <a:off x="1670224" y="734264"/>
            <a:ext cx="4807117" cy="1567173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F486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43325" lIns="179150" spcFirstLastPara="1" rIns="179150" wrap="square" tIns="143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2"/>
              <a:buFont typeface="Arial"/>
              <a:buNone/>
            </a:pPr>
            <a:r>
              <a:t/>
            </a:r>
            <a:endParaRPr b="0" i="0" sz="2352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41" name="Google Shape;841;p4"/>
          <p:cNvSpPr txBox="1"/>
          <p:nvPr/>
        </p:nvSpPr>
        <p:spPr>
          <a:xfrm>
            <a:off x="952187" y="2330352"/>
            <a:ext cx="1863143" cy="452153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5"/>
              <a:buFont typeface="Arial"/>
              <a:buNone/>
            </a:pPr>
            <a:r>
              <a:rPr b="1" i="0" lang="en-US" sz="1175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Datacenter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2" name="Google Shape;842;p4"/>
          <p:cNvGrpSpPr/>
          <p:nvPr/>
        </p:nvGrpSpPr>
        <p:grpSpPr>
          <a:xfrm>
            <a:off x="3054843" y="1057827"/>
            <a:ext cx="1549593" cy="467367"/>
            <a:chOff x="9635158" y="494787"/>
            <a:chExt cx="1581302" cy="476931"/>
          </a:xfrm>
        </p:grpSpPr>
        <p:sp>
          <p:nvSpPr>
            <p:cNvPr id="843" name="Google Shape;843;p4"/>
            <p:cNvSpPr/>
            <p:nvPr/>
          </p:nvSpPr>
          <p:spPr>
            <a:xfrm>
              <a:off x="9635158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4" name="Google Shape;844;p4"/>
            <p:cNvSpPr/>
            <p:nvPr/>
          </p:nvSpPr>
          <p:spPr>
            <a:xfrm>
              <a:off x="9664966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5" name="Google Shape;845;p4"/>
            <p:cNvSpPr/>
            <p:nvPr/>
          </p:nvSpPr>
          <p:spPr>
            <a:xfrm>
              <a:off x="9664966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6" name="Google Shape;846;p4"/>
            <p:cNvSpPr/>
            <p:nvPr/>
          </p:nvSpPr>
          <p:spPr>
            <a:xfrm>
              <a:off x="9664966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7" name="Google Shape;847;p4"/>
            <p:cNvSpPr/>
            <p:nvPr/>
          </p:nvSpPr>
          <p:spPr>
            <a:xfrm>
              <a:off x="9903725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8" name="Google Shape;848;p4"/>
            <p:cNvSpPr/>
            <p:nvPr/>
          </p:nvSpPr>
          <p:spPr>
            <a:xfrm>
              <a:off x="9933533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9" name="Google Shape;849;p4"/>
            <p:cNvSpPr/>
            <p:nvPr/>
          </p:nvSpPr>
          <p:spPr>
            <a:xfrm>
              <a:off x="9933533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0" name="Google Shape;850;p4"/>
            <p:cNvSpPr/>
            <p:nvPr/>
          </p:nvSpPr>
          <p:spPr>
            <a:xfrm>
              <a:off x="9933533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1" name="Google Shape;851;p4"/>
            <p:cNvSpPr/>
            <p:nvPr/>
          </p:nvSpPr>
          <p:spPr>
            <a:xfrm>
              <a:off x="10172292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2" name="Google Shape;852;p4"/>
            <p:cNvSpPr/>
            <p:nvPr/>
          </p:nvSpPr>
          <p:spPr>
            <a:xfrm>
              <a:off x="10202100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3" name="Google Shape;853;p4"/>
            <p:cNvSpPr/>
            <p:nvPr/>
          </p:nvSpPr>
          <p:spPr>
            <a:xfrm>
              <a:off x="10202100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4" name="Google Shape;854;p4"/>
            <p:cNvSpPr/>
            <p:nvPr/>
          </p:nvSpPr>
          <p:spPr>
            <a:xfrm>
              <a:off x="10202100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5" name="Google Shape;855;p4"/>
            <p:cNvSpPr/>
            <p:nvPr/>
          </p:nvSpPr>
          <p:spPr>
            <a:xfrm>
              <a:off x="10440859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6" name="Google Shape;856;p4"/>
            <p:cNvSpPr/>
            <p:nvPr/>
          </p:nvSpPr>
          <p:spPr>
            <a:xfrm>
              <a:off x="10470667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7" name="Google Shape;857;p4"/>
            <p:cNvSpPr/>
            <p:nvPr/>
          </p:nvSpPr>
          <p:spPr>
            <a:xfrm>
              <a:off x="10470667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8" name="Google Shape;858;p4"/>
            <p:cNvSpPr/>
            <p:nvPr/>
          </p:nvSpPr>
          <p:spPr>
            <a:xfrm>
              <a:off x="10470667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9" name="Google Shape;859;p4"/>
            <p:cNvSpPr/>
            <p:nvPr/>
          </p:nvSpPr>
          <p:spPr>
            <a:xfrm>
              <a:off x="10709426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0" name="Google Shape;860;p4"/>
            <p:cNvSpPr/>
            <p:nvPr/>
          </p:nvSpPr>
          <p:spPr>
            <a:xfrm>
              <a:off x="10739234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1" name="Google Shape;861;p4"/>
            <p:cNvSpPr/>
            <p:nvPr/>
          </p:nvSpPr>
          <p:spPr>
            <a:xfrm>
              <a:off x="10739234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2" name="Google Shape;862;p4"/>
            <p:cNvSpPr/>
            <p:nvPr/>
          </p:nvSpPr>
          <p:spPr>
            <a:xfrm>
              <a:off x="10739234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3" name="Google Shape;863;p4"/>
            <p:cNvSpPr/>
            <p:nvPr/>
          </p:nvSpPr>
          <p:spPr>
            <a:xfrm>
              <a:off x="10977994" y="494787"/>
              <a:ext cx="238466" cy="476931"/>
            </a:xfrm>
            <a:custGeom>
              <a:rect b="b" l="l" r="r" t="t"/>
              <a:pathLst>
                <a:path extrusionOk="0" h="12192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4" name="Google Shape;864;p4"/>
            <p:cNvSpPr/>
            <p:nvPr/>
          </p:nvSpPr>
          <p:spPr>
            <a:xfrm>
              <a:off x="11007802" y="837581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5" name="Google Shape;865;p4"/>
            <p:cNvSpPr/>
            <p:nvPr/>
          </p:nvSpPr>
          <p:spPr>
            <a:xfrm>
              <a:off x="11007802" y="539499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6" name="Google Shape;866;p4"/>
            <p:cNvSpPr/>
            <p:nvPr/>
          </p:nvSpPr>
          <p:spPr>
            <a:xfrm>
              <a:off x="11007802" y="897198"/>
              <a:ext cx="178850" cy="29808"/>
            </a:xfrm>
            <a:custGeom>
              <a:rect b="b" l="l" r="r" t="t"/>
              <a:pathLst>
                <a:path extrusionOk="0" h="7620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867" name="Google Shape;867;p4"/>
          <p:cNvSpPr txBox="1"/>
          <p:nvPr/>
        </p:nvSpPr>
        <p:spPr>
          <a:xfrm>
            <a:off x="4893188" y="4777903"/>
            <a:ext cx="1969990" cy="617819"/>
          </a:xfrm>
          <a:prstGeom prst="rect">
            <a:avLst/>
          </a:prstGeom>
          <a:noFill/>
          <a:ln>
            <a:noFill/>
          </a:ln>
        </p:spPr>
        <p:txBody>
          <a:bodyPr anchorCtr="0" anchor="t" bIns="143325" lIns="179150" spcFirstLastPara="1" rIns="179150" wrap="square" tIns="1433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Dedicated</a:t>
            </a:r>
            <a:br>
              <a:rPr b="0" i="0" lang="en-US" sz="1371" u="none" cap="none" strike="noStrike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1" i="0" lang="en-US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SoA, AVS, etc</a:t>
            </a:r>
            <a:endParaRPr b="1" i="0" sz="1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4"/>
          <p:cNvSpPr txBox="1"/>
          <p:nvPr/>
        </p:nvSpPr>
        <p:spPr>
          <a:xfrm>
            <a:off x="6630692" y="4997736"/>
            <a:ext cx="1888779" cy="773359"/>
          </a:xfrm>
          <a:prstGeom prst="rect">
            <a:avLst/>
          </a:prstGeom>
          <a:noFill/>
          <a:ln>
            <a:noFill/>
          </a:ln>
        </p:spPr>
        <p:txBody>
          <a:bodyPr anchorCtr="0" anchor="t" bIns="194950" lIns="243700" spcFirstLastPara="1" rIns="243700" wrap="square" tIns="1949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b="0" i="0" lang="en-US" sz="1371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Subscription(s)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4" title="Icon of a cloud"/>
          <p:cNvSpPr/>
          <p:nvPr/>
        </p:nvSpPr>
        <p:spPr>
          <a:xfrm>
            <a:off x="4315110" y="1684393"/>
            <a:ext cx="7339489" cy="4759959"/>
          </a:xfrm>
          <a:custGeom>
            <a:rect b="b" l="l" r="r" t="t"/>
            <a:pathLst>
              <a:path extrusionOk="0" h="422" w="771">
                <a:moveTo>
                  <a:pt x="384" y="0"/>
                </a:moveTo>
                <a:cubicBezTo>
                  <a:pt x="458" y="0"/>
                  <a:pt x="522" y="46"/>
                  <a:pt x="549" y="110"/>
                </a:cubicBezTo>
                <a:cubicBezTo>
                  <a:pt x="551" y="115"/>
                  <a:pt x="551" y="115"/>
                  <a:pt x="551" y="115"/>
                </a:cubicBezTo>
                <a:cubicBezTo>
                  <a:pt x="565" y="110"/>
                  <a:pt x="565" y="110"/>
                  <a:pt x="565" y="110"/>
                </a:cubicBezTo>
                <a:cubicBezTo>
                  <a:pt x="580" y="105"/>
                  <a:pt x="596" y="103"/>
                  <a:pt x="612" y="103"/>
                </a:cubicBezTo>
                <a:cubicBezTo>
                  <a:pt x="700" y="103"/>
                  <a:pt x="771" y="174"/>
                  <a:pt x="771" y="262"/>
                </a:cubicBezTo>
                <a:cubicBezTo>
                  <a:pt x="771" y="344"/>
                  <a:pt x="708" y="412"/>
                  <a:pt x="628" y="420"/>
                </a:cubicBezTo>
                <a:cubicBezTo>
                  <a:pt x="616" y="421"/>
                  <a:pt x="616" y="421"/>
                  <a:pt x="616" y="421"/>
                </a:cubicBezTo>
                <a:cubicBezTo>
                  <a:pt x="610" y="421"/>
                  <a:pt x="610" y="421"/>
                  <a:pt x="610" y="421"/>
                </a:cubicBezTo>
                <a:cubicBezTo>
                  <a:pt x="98" y="421"/>
                  <a:pt x="98" y="421"/>
                  <a:pt x="98" y="421"/>
                </a:cubicBezTo>
                <a:cubicBezTo>
                  <a:pt x="91" y="422"/>
                  <a:pt x="91" y="422"/>
                  <a:pt x="91" y="422"/>
                </a:cubicBezTo>
                <a:cubicBezTo>
                  <a:pt x="85" y="421"/>
                  <a:pt x="79" y="420"/>
                  <a:pt x="74" y="419"/>
                </a:cubicBezTo>
                <a:cubicBezTo>
                  <a:pt x="27" y="406"/>
                  <a:pt x="0" y="359"/>
                  <a:pt x="12" y="312"/>
                </a:cubicBezTo>
                <a:cubicBezTo>
                  <a:pt x="23" y="271"/>
                  <a:pt x="61" y="245"/>
                  <a:pt x="101" y="247"/>
                </a:cubicBezTo>
                <a:cubicBezTo>
                  <a:pt x="108" y="249"/>
                  <a:pt x="108" y="249"/>
                  <a:pt x="108" y="249"/>
                </a:cubicBezTo>
                <a:cubicBezTo>
                  <a:pt x="106" y="238"/>
                  <a:pt x="106" y="238"/>
                  <a:pt x="106" y="238"/>
                </a:cubicBezTo>
                <a:cubicBezTo>
                  <a:pt x="105" y="218"/>
                  <a:pt x="109" y="198"/>
                  <a:pt x="119" y="179"/>
                </a:cubicBezTo>
                <a:cubicBezTo>
                  <a:pt x="137" y="148"/>
                  <a:pt x="168" y="130"/>
                  <a:pt x="201" y="128"/>
                </a:cubicBezTo>
                <a:cubicBezTo>
                  <a:pt x="213" y="128"/>
                  <a:pt x="213" y="128"/>
                  <a:pt x="213" y="128"/>
                </a:cubicBezTo>
                <a:cubicBezTo>
                  <a:pt x="213" y="127"/>
                  <a:pt x="213" y="127"/>
                  <a:pt x="213" y="127"/>
                </a:cubicBezTo>
                <a:cubicBezTo>
                  <a:pt x="236" y="53"/>
                  <a:pt x="304" y="0"/>
                  <a:pt x="384" y="0"/>
                </a:cubicBezTo>
                <a:close/>
              </a:path>
            </a:pathLst>
          </a:custGeom>
          <a:noFill/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4"/>
              <a:buFont typeface="Arial"/>
              <a:buNone/>
            </a:pPr>
            <a:r>
              <a:t/>
            </a:r>
            <a:endParaRPr b="0" i="0" sz="1764" u="none" cap="none" strike="noStrike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70" name="Google Shape;870;p4"/>
          <p:cNvSpPr/>
          <p:nvPr/>
        </p:nvSpPr>
        <p:spPr>
          <a:xfrm>
            <a:off x="8592753" y="6197983"/>
            <a:ext cx="1664746" cy="36584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sq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000000">
                <a:alpha val="9411"/>
              </a:srgbClr>
            </a:outerShdw>
          </a:effectLst>
        </p:spPr>
        <p:txBody>
          <a:bodyPr anchorCtr="0" anchor="t" bIns="44800" lIns="89600" spcFirstLastPara="1" rIns="89600" wrap="square" tIns="44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2"/>
              <a:buFont typeface="Arial"/>
              <a:buNone/>
            </a:pPr>
            <a:r>
              <a:rPr b="0" i="0" lang="en-US" sz="1372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Region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71" name="Google Shape;871;p4"/>
          <p:cNvGraphicFramePr/>
          <p:nvPr/>
        </p:nvGraphicFramePr>
        <p:xfrm>
          <a:off x="6748755" y="7267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{D444383E-C948-4205-A81D-E32E99B6071C}</a:tableStyleId>
              </a:tblPr>
              <a:tblGrid>
                <a:gridCol w="3170075"/>
                <a:gridCol w="1225200"/>
                <a:gridCol w="1017950"/>
              </a:tblGrid>
              <a:tr h="21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Scenario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Skytap Integrated 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ExR Circuit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Customer 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ExR Circuit 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</a:tr>
              <a:tr h="155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  <a:t>6. Skytap SDN &lt;-&gt; Az Dedicated + On-Prem: </a:t>
                      </a:r>
                      <a:b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</a:br>
                      <a: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  <a:t>Same Region</a:t>
                      </a:r>
                      <a:endParaRPr sz="1400" u="none" cap="none" strike="noStrike"/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45700" marB="457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solidFill>
                            <a:schemeClr val="accent4"/>
                          </a:solidFill>
                        </a:rPr>
                        <a:t>X</a:t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</a:tr>
            </a:tbl>
          </a:graphicData>
        </a:graphic>
      </p:graphicFrame>
      <p:grpSp>
        <p:nvGrpSpPr>
          <p:cNvPr id="872" name="Google Shape;872;p4"/>
          <p:cNvGrpSpPr/>
          <p:nvPr/>
        </p:nvGrpSpPr>
        <p:grpSpPr>
          <a:xfrm>
            <a:off x="1583403" y="1646722"/>
            <a:ext cx="827097" cy="726215"/>
            <a:chOff x="7616519" y="4785178"/>
            <a:chExt cx="2484865" cy="1804729"/>
          </a:xfrm>
        </p:grpSpPr>
        <p:grpSp>
          <p:nvGrpSpPr>
            <p:cNvPr id="873" name="Google Shape;873;p4"/>
            <p:cNvGrpSpPr/>
            <p:nvPr/>
          </p:nvGrpSpPr>
          <p:grpSpPr>
            <a:xfrm>
              <a:off x="7616519" y="4785178"/>
              <a:ext cx="1804730" cy="1804729"/>
              <a:chOff x="5037519" y="5142545"/>
              <a:chExt cx="1219200" cy="1219200"/>
            </a:xfrm>
          </p:grpSpPr>
          <p:sp>
            <p:nvSpPr>
              <p:cNvPr id="874" name="Google Shape;874;p4"/>
              <p:cNvSpPr/>
              <p:nvPr/>
            </p:nvSpPr>
            <p:spPr>
              <a:xfrm>
                <a:off x="5037519" y="5142545"/>
                <a:ext cx="609600" cy="1219200"/>
              </a:xfrm>
              <a:custGeom>
                <a:rect b="b" l="l" r="r" t="t"/>
                <a:pathLst>
                  <a:path extrusionOk="0" h="1219200" w="609600">
                    <a:moveTo>
                      <a:pt x="0" y="0"/>
                    </a:moveTo>
                    <a:lnTo>
                      <a:pt x="609600" y="0"/>
                    </a:lnTo>
                    <a:lnTo>
                      <a:pt x="609600" y="1219200"/>
                    </a:lnTo>
                    <a:lnTo>
                      <a:pt x="0" y="12192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grpSp>
            <p:nvGrpSpPr>
              <p:cNvPr id="875" name="Google Shape;875;p4"/>
              <p:cNvGrpSpPr/>
              <p:nvPr/>
            </p:nvGrpSpPr>
            <p:grpSpPr>
              <a:xfrm>
                <a:off x="5189919" y="5333045"/>
                <a:ext cx="1066800" cy="1028700"/>
                <a:chOff x="5189919" y="5333045"/>
                <a:chExt cx="1066800" cy="1028700"/>
              </a:xfrm>
            </p:grpSpPr>
            <p:sp>
              <p:nvSpPr>
                <p:cNvPr id="876" name="Google Shape;876;p4"/>
                <p:cNvSpPr/>
                <p:nvPr/>
              </p:nvSpPr>
              <p:spPr>
                <a:xfrm>
                  <a:off x="5647119" y="5752145"/>
                  <a:ext cx="609600" cy="609600"/>
                </a:xfrm>
                <a:custGeom>
                  <a:rect b="b" l="l" r="r" t="t"/>
                  <a:pathLst>
                    <a:path extrusionOk="0" h="609600" w="609600">
                      <a:moveTo>
                        <a:pt x="0" y="0"/>
                      </a:moveTo>
                      <a:lnTo>
                        <a:pt x="609600" y="0"/>
                      </a:lnTo>
                      <a:lnTo>
                        <a:pt x="609600" y="609600"/>
                      </a:lnTo>
                      <a:lnTo>
                        <a:pt x="0" y="6096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877" name="Google Shape;877;p4"/>
                <p:cNvSpPr/>
                <p:nvPr/>
              </p:nvSpPr>
              <p:spPr>
                <a:xfrm>
                  <a:off x="5189919" y="5333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878" name="Google Shape;878;p4"/>
                <p:cNvSpPr/>
                <p:nvPr/>
              </p:nvSpPr>
              <p:spPr>
                <a:xfrm>
                  <a:off x="5380419" y="5333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879" name="Google Shape;879;p4"/>
                <p:cNvSpPr/>
                <p:nvPr/>
              </p:nvSpPr>
              <p:spPr>
                <a:xfrm>
                  <a:off x="5189919" y="5523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880" name="Google Shape;880;p4"/>
                <p:cNvSpPr/>
                <p:nvPr/>
              </p:nvSpPr>
              <p:spPr>
                <a:xfrm>
                  <a:off x="5380419" y="5523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881" name="Google Shape;881;p4"/>
                <p:cNvSpPr/>
                <p:nvPr/>
              </p:nvSpPr>
              <p:spPr>
                <a:xfrm>
                  <a:off x="5189919" y="5714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882" name="Google Shape;882;p4"/>
                <p:cNvSpPr/>
                <p:nvPr/>
              </p:nvSpPr>
              <p:spPr>
                <a:xfrm>
                  <a:off x="5380419" y="57140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883" name="Google Shape;883;p4"/>
                <p:cNvSpPr/>
                <p:nvPr/>
              </p:nvSpPr>
              <p:spPr>
                <a:xfrm>
                  <a:off x="51899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884" name="Google Shape;884;p4"/>
                <p:cNvSpPr/>
                <p:nvPr/>
              </p:nvSpPr>
              <p:spPr>
                <a:xfrm>
                  <a:off x="53804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  <p:grpSp>
            <p:nvGrpSpPr>
              <p:cNvPr id="885" name="Google Shape;885;p4"/>
              <p:cNvGrpSpPr/>
              <p:nvPr/>
            </p:nvGrpSpPr>
            <p:grpSpPr>
              <a:xfrm>
                <a:off x="5799519" y="5904545"/>
                <a:ext cx="304800" cy="457200"/>
                <a:chOff x="5799519" y="5904545"/>
                <a:chExt cx="304800" cy="457200"/>
              </a:xfrm>
            </p:grpSpPr>
            <p:sp>
              <p:nvSpPr>
                <p:cNvPr id="886" name="Google Shape;886;p4"/>
                <p:cNvSpPr/>
                <p:nvPr/>
              </p:nvSpPr>
              <p:spPr>
                <a:xfrm>
                  <a:off x="5875719" y="6209345"/>
                  <a:ext cx="152400" cy="152400"/>
                </a:xfrm>
                <a:custGeom>
                  <a:rect b="b" l="l" r="r" t="t"/>
                  <a:pathLst>
                    <a:path extrusionOk="0" h="152400" w="152400">
                      <a:moveTo>
                        <a:pt x="0" y="0"/>
                      </a:moveTo>
                      <a:lnTo>
                        <a:pt x="152400" y="0"/>
                      </a:lnTo>
                      <a:lnTo>
                        <a:pt x="152400" y="152400"/>
                      </a:lnTo>
                      <a:lnTo>
                        <a:pt x="0" y="152400"/>
                      </a:lnTo>
                      <a:close/>
                    </a:path>
                  </a:pathLst>
                </a:custGeom>
                <a:solidFill>
                  <a:srgbClr val="F7F7F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887" name="Google Shape;887;p4"/>
                <p:cNvSpPr/>
                <p:nvPr/>
              </p:nvSpPr>
              <p:spPr>
                <a:xfrm>
                  <a:off x="57995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rgbClr val="72EDD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888" name="Google Shape;888;p4"/>
                <p:cNvSpPr/>
                <p:nvPr/>
              </p:nvSpPr>
              <p:spPr>
                <a:xfrm>
                  <a:off x="5990019" y="5904545"/>
                  <a:ext cx="114300" cy="114300"/>
                </a:xfrm>
                <a:custGeom>
                  <a:rect b="b" l="l" r="r" t="t"/>
                  <a:pathLst>
                    <a:path extrusionOk="0" h="114300" w="1143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114300" y="114300"/>
                      </a:lnTo>
                      <a:lnTo>
                        <a:pt x="0" y="114300"/>
                      </a:lnTo>
                      <a:close/>
                    </a:path>
                  </a:pathLst>
                </a:custGeom>
                <a:solidFill>
                  <a:srgbClr val="72EDD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764"/>
                    <a:buFont typeface="Arial"/>
                    <a:buNone/>
                  </a:pPr>
                  <a:r>
                    <a:t/>
                  </a:r>
                  <a:endParaRPr b="0" i="0" sz="1764" u="none" cap="none" strike="noStrike">
                    <a:solidFill>
                      <a:srgbClr val="3C3C4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</p:grpSp>
        <p:grpSp>
          <p:nvGrpSpPr>
            <p:cNvPr id="889" name="Google Shape;889;p4"/>
            <p:cNvGrpSpPr/>
            <p:nvPr/>
          </p:nvGrpSpPr>
          <p:grpSpPr>
            <a:xfrm>
              <a:off x="9503556" y="5974957"/>
              <a:ext cx="597828" cy="597829"/>
              <a:chOff x="5608637" y="2887662"/>
              <a:chExt cx="1219200" cy="1219200"/>
            </a:xfrm>
          </p:grpSpPr>
          <p:sp>
            <p:nvSpPr>
              <p:cNvPr id="890" name="Google Shape;890;p4"/>
              <p:cNvSpPr/>
              <p:nvPr/>
            </p:nvSpPr>
            <p:spPr>
              <a:xfrm>
                <a:off x="5608637" y="3649662"/>
                <a:ext cx="1219200" cy="457200"/>
              </a:xfrm>
              <a:custGeom>
                <a:rect b="b" l="l" r="r" t="t"/>
                <a:pathLst>
                  <a:path extrusionOk="0" h="457200" w="1219200">
                    <a:moveTo>
                      <a:pt x="0" y="0"/>
                    </a:moveTo>
                    <a:lnTo>
                      <a:pt x="1219200" y="0"/>
                    </a:lnTo>
                    <a:lnTo>
                      <a:pt x="1219200" y="457200"/>
                    </a:lnTo>
                    <a:lnTo>
                      <a:pt x="0" y="4572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91" name="Google Shape;891;p4"/>
              <p:cNvSpPr/>
              <p:nvPr/>
            </p:nvSpPr>
            <p:spPr>
              <a:xfrm>
                <a:off x="5761037" y="2887662"/>
                <a:ext cx="304800" cy="304800"/>
              </a:xfrm>
              <a:custGeom>
                <a:rect b="b" l="l" r="r" t="t"/>
                <a:pathLst>
                  <a:path extrusionOk="0" h="304800" w="304800">
                    <a:moveTo>
                      <a:pt x="304800" y="152400"/>
                    </a:moveTo>
                    <a:cubicBezTo>
                      <a:pt x="304800" y="236568"/>
                      <a:pt x="236568" y="304800"/>
                      <a:pt x="152400" y="304800"/>
                    </a:cubicBezTo>
                    <a:cubicBezTo>
                      <a:pt x="68232" y="304800"/>
                      <a:pt x="0" y="236568"/>
                      <a:pt x="0" y="152400"/>
                    </a:cubicBezTo>
                    <a:cubicBezTo>
                      <a:pt x="0" y="68232"/>
                      <a:pt x="68232" y="0"/>
                      <a:pt x="152400" y="0"/>
                    </a:cubicBezTo>
                    <a:cubicBezTo>
                      <a:pt x="236568" y="0"/>
                      <a:pt x="304800" y="68232"/>
                      <a:pt x="304800" y="1524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92" name="Google Shape;892;p4"/>
              <p:cNvSpPr/>
              <p:nvPr/>
            </p:nvSpPr>
            <p:spPr>
              <a:xfrm>
                <a:off x="5608637" y="3268662"/>
                <a:ext cx="609600" cy="304800"/>
              </a:xfrm>
              <a:custGeom>
                <a:rect b="b" l="l" r="r" t="t"/>
                <a:pathLst>
                  <a:path extrusionOk="0" h="304800" w="609600">
                    <a:moveTo>
                      <a:pt x="0" y="304800"/>
                    </a:moveTo>
                    <a:cubicBezTo>
                      <a:pt x="0" y="136208"/>
                      <a:pt x="136208" y="0"/>
                      <a:pt x="304800" y="0"/>
                    </a:cubicBezTo>
                    <a:cubicBezTo>
                      <a:pt x="473393" y="0"/>
                      <a:pt x="609600" y="136208"/>
                      <a:pt x="609600" y="304800"/>
                    </a:cubicBezTo>
                    <a:lnTo>
                      <a:pt x="0" y="3048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93" name="Google Shape;893;p4"/>
              <p:cNvSpPr/>
              <p:nvPr/>
            </p:nvSpPr>
            <p:spPr>
              <a:xfrm>
                <a:off x="6294437" y="3459162"/>
                <a:ext cx="533400" cy="114300"/>
              </a:xfrm>
              <a:custGeom>
                <a:rect b="b" l="l" r="r" t="t"/>
                <a:pathLst>
                  <a:path extrusionOk="0" h="114300" w="533400">
                    <a:moveTo>
                      <a:pt x="0" y="0"/>
                    </a:moveTo>
                    <a:lnTo>
                      <a:pt x="533400" y="0"/>
                    </a:lnTo>
                    <a:lnTo>
                      <a:pt x="533400" y="114300"/>
                    </a:lnTo>
                    <a:lnTo>
                      <a:pt x="0" y="1143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64"/>
                  <a:buFont typeface="Arial"/>
                  <a:buNone/>
                </a:pPr>
                <a:r>
                  <a:t/>
                </a:r>
                <a:endParaRPr b="0" i="0" sz="1764" u="none" cap="none" strike="noStrike">
                  <a:solidFill>
                    <a:srgbClr val="3C3C4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sp>
        <p:nvSpPr>
          <p:cNvPr id="894" name="Google Shape;894;p4"/>
          <p:cNvSpPr txBox="1"/>
          <p:nvPr/>
        </p:nvSpPr>
        <p:spPr>
          <a:xfrm>
            <a:off x="4741872" y="1620341"/>
            <a:ext cx="978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88"/>
              </a:spcBef>
              <a:spcAft>
                <a:spcPts val="0"/>
              </a:spcAft>
              <a:buClr>
                <a:srgbClr val="000000"/>
              </a:buClr>
              <a:buSzPts val="883"/>
              <a:buFont typeface="Arial"/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Edge Router</a:t>
            </a:r>
            <a:endParaRPr b="0" i="0" sz="883" u="none" cap="none" strike="noStrike">
              <a:solidFill>
                <a:srgbClr val="3C3C4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95" name="Google Shape;89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7630367" y="4715503"/>
            <a:ext cx="430257" cy="430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6" name="Google Shape;89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9215" y="4622746"/>
            <a:ext cx="452914" cy="4529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897" name="Google Shape;89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61799" y="1794063"/>
            <a:ext cx="1419102" cy="749575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4"/>
          <p:cNvSpPr txBox="1"/>
          <p:nvPr/>
        </p:nvSpPr>
        <p:spPr>
          <a:xfrm>
            <a:off x="6360138" y="4018548"/>
            <a:ext cx="1307698" cy="4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Express Route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Global Reach</a:t>
            </a:r>
            <a:endParaRPr b="1" i="0" sz="1067" u="none" cap="none" strike="noStrike">
              <a:solidFill>
                <a:schemeClr val="accen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99" name="Google Shape;899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26072" y="3807189"/>
            <a:ext cx="767985" cy="344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0" name="Google Shape;900;p4"/>
          <p:cNvGrpSpPr/>
          <p:nvPr/>
        </p:nvGrpSpPr>
        <p:grpSpPr>
          <a:xfrm>
            <a:off x="5580472" y="1688264"/>
            <a:ext cx="467460" cy="466526"/>
            <a:chOff x="5532901" y="1907339"/>
            <a:chExt cx="467460" cy="466526"/>
          </a:xfrm>
        </p:grpSpPr>
        <p:sp>
          <p:nvSpPr>
            <p:cNvPr id="901" name="Google Shape;901;p4"/>
            <p:cNvSpPr/>
            <p:nvPr/>
          </p:nvSpPr>
          <p:spPr>
            <a:xfrm>
              <a:off x="5532901" y="1907339"/>
              <a:ext cx="467460" cy="466526"/>
            </a:xfrm>
            <a:custGeom>
              <a:rect b="b" l="l" r="r" t="t"/>
              <a:pathLst>
                <a:path extrusionOk="0" h="476047" w="477000">
                  <a:moveTo>
                    <a:pt x="238024" y="476048"/>
                  </a:moveTo>
                  <a:cubicBezTo>
                    <a:pt x="226599" y="476048"/>
                    <a:pt x="215174" y="471288"/>
                    <a:pt x="206605" y="462719"/>
                  </a:cubicBezTo>
                  <a:lnTo>
                    <a:pt x="13329" y="269443"/>
                  </a:lnTo>
                  <a:cubicBezTo>
                    <a:pt x="4760" y="260874"/>
                    <a:pt x="0" y="249449"/>
                    <a:pt x="0" y="238024"/>
                  </a:cubicBezTo>
                  <a:cubicBezTo>
                    <a:pt x="0" y="226599"/>
                    <a:pt x="4760" y="215174"/>
                    <a:pt x="13329" y="206605"/>
                  </a:cubicBezTo>
                  <a:lnTo>
                    <a:pt x="206605" y="13329"/>
                  </a:lnTo>
                  <a:cubicBezTo>
                    <a:pt x="215174" y="4760"/>
                    <a:pt x="226599" y="0"/>
                    <a:pt x="238024" y="0"/>
                  </a:cubicBezTo>
                  <a:cubicBezTo>
                    <a:pt x="249449" y="0"/>
                    <a:pt x="260874" y="4760"/>
                    <a:pt x="269443" y="13329"/>
                  </a:cubicBezTo>
                  <a:lnTo>
                    <a:pt x="463671" y="207557"/>
                  </a:lnTo>
                  <a:cubicBezTo>
                    <a:pt x="472240" y="216126"/>
                    <a:pt x="477000" y="226599"/>
                    <a:pt x="477000" y="238976"/>
                  </a:cubicBezTo>
                  <a:cubicBezTo>
                    <a:pt x="477000" y="250401"/>
                    <a:pt x="472240" y="261826"/>
                    <a:pt x="463671" y="270395"/>
                  </a:cubicBezTo>
                  <a:lnTo>
                    <a:pt x="269443" y="462719"/>
                  </a:lnTo>
                  <a:cubicBezTo>
                    <a:pt x="260874" y="471288"/>
                    <a:pt x="249449" y="476048"/>
                    <a:pt x="238024" y="476048"/>
                  </a:cubicBezTo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2" name="Google Shape;902;p4"/>
            <p:cNvSpPr/>
            <p:nvPr/>
          </p:nvSpPr>
          <p:spPr>
            <a:xfrm>
              <a:off x="5532901" y="1907339"/>
              <a:ext cx="322836" cy="371355"/>
            </a:xfrm>
            <a:custGeom>
              <a:rect b="b" l="l" r="r" t="t"/>
              <a:pathLst>
                <a:path extrusionOk="0" h="378934" w="329425">
                  <a:moveTo>
                    <a:pt x="269443" y="13329"/>
                  </a:moveTo>
                  <a:cubicBezTo>
                    <a:pt x="260874" y="4760"/>
                    <a:pt x="249449" y="0"/>
                    <a:pt x="238024" y="0"/>
                  </a:cubicBezTo>
                  <a:cubicBezTo>
                    <a:pt x="226599" y="0"/>
                    <a:pt x="215174" y="4760"/>
                    <a:pt x="206605" y="13329"/>
                  </a:cubicBezTo>
                  <a:lnTo>
                    <a:pt x="13329" y="206605"/>
                  </a:lnTo>
                  <a:cubicBezTo>
                    <a:pt x="4760" y="215174"/>
                    <a:pt x="0" y="226599"/>
                    <a:pt x="0" y="238024"/>
                  </a:cubicBezTo>
                  <a:cubicBezTo>
                    <a:pt x="0" y="249449"/>
                    <a:pt x="4760" y="260874"/>
                    <a:pt x="13329" y="269443"/>
                  </a:cubicBezTo>
                  <a:lnTo>
                    <a:pt x="122820" y="378934"/>
                  </a:lnTo>
                  <a:lnTo>
                    <a:pt x="329425" y="73311"/>
                  </a:lnTo>
                  <a:lnTo>
                    <a:pt x="269443" y="13329"/>
                  </a:lnTo>
                  <a:close/>
                </a:path>
              </a:pathLst>
            </a:custGeom>
            <a:solidFill>
              <a:srgbClr val="B6DA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3" name="Google Shape;903;p4"/>
            <p:cNvSpPr/>
            <p:nvPr/>
          </p:nvSpPr>
          <p:spPr>
            <a:xfrm>
              <a:off x="5704597" y="1948397"/>
              <a:ext cx="123162" cy="151154"/>
            </a:xfrm>
            <a:custGeom>
              <a:rect b="b" l="l" r="r" t="t"/>
              <a:pathLst>
                <a:path extrusionOk="0" h="154239" w="125676">
                  <a:moveTo>
                    <a:pt x="62838" y="0"/>
                  </a:moveTo>
                  <a:lnTo>
                    <a:pt x="0" y="62838"/>
                  </a:lnTo>
                  <a:lnTo>
                    <a:pt x="44749" y="62838"/>
                  </a:lnTo>
                  <a:lnTo>
                    <a:pt x="44749" y="154240"/>
                  </a:lnTo>
                  <a:lnTo>
                    <a:pt x="81880" y="154240"/>
                  </a:lnTo>
                  <a:lnTo>
                    <a:pt x="81880" y="62838"/>
                  </a:lnTo>
                  <a:lnTo>
                    <a:pt x="125677" y="628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4" name="Google Shape;904;p4"/>
            <p:cNvSpPr/>
            <p:nvPr/>
          </p:nvSpPr>
          <p:spPr>
            <a:xfrm>
              <a:off x="5704597" y="2183547"/>
              <a:ext cx="123162" cy="149288"/>
            </a:xfrm>
            <a:custGeom>
              <a:rect b="b" l="l" r="r" t="t"/>
              <a:pathLst>
                <a:path extrusionOk="0" h="152335" w="125676">
                  <a:moveTo>
                    <a:pt x="62838" y="152335"/>
                  </a:moveTo>
                  <a:lnTo>
                    <a:pt x="125677" y="89497"/>
                  </a:lnTo>
                  <a:lnTo>
                    <a:pt x="80928" y="89497"/>
                  </a:lnTo>
                  <a:lnTo>
                    <a:pt x="80928" y="0"/>
                  </a:lnTo>
                  <a:lnTo>
                    <a:pt x="43796" y="0"/>
                  </a:lnTo>
                  <a:lnTo>
                    <a:pt x="43796" y="89497"/>
                  </a:lnTo>
                  <a:lnTo>
                    <a:pt x="0" y="894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5" name="Google Shape;905;p4"/>
            <p:cNvSpPr/>
            <p:nvPr/>
          </p:nvSpPr>
          <p:spPr>
            <a:xfrm>
              <a:off x="5795111" y="2079035"/>
              <a:ext cx="144623" cy="123162"/>
            </a:xfrm>
            <a:custGeom>
              <a:rect b="b" l="l" r="r" t="t"/>
              <a:pathLst>
                <a:path extrusionOk="0" h="125676" w="147574">
                  <a:moveTo>
                    <a:pt x="0" y="62838"/>
                  </a:moveTo>
                  <a:lnTo>
                    <a:pt x="62838" y="125677"/>
                  </a:lnTo>
                  <a:lnTo>
                    <a:pt x="62838" y="81880"/>
                  </a:lnTo>
                  <a:lnTo>
                    <a:pt x="147575" y="81880"/>
                  </a:lnTo>
                  <a:lnTo>
                    <a:pt x="147575" y="43796"/>
                  </a:lnTo>
                  <a:lnTo>
                    <a:pt x="62838" y="43796"/>
                  </a:lnTo>
                  <a:lnTo>
                    <a:pt x="62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6" name="Google Shape;906;p4"/>
            <p:cNvSpPr/>
            <p:nvPr/>
          </p:nvSpPr>
          <p:spPr>
            <a:xfrm>
              <a:off x="5592622" y="2079035"/>
              <a:ext cx="145555" cy="123162"/>
            </a:xfrm>
            <a:custGeom>
              <a:rect b="b" l="l" r="r" t="t"/>
              <a:pathLst>
                <a:path extrusionOk="0" h="125676" w="148526">
                  <a:moveTo>
                    <a:pt x="148527" y="62838"/>
                  </a:moveTo>
                  <a:lnTo>
                    <a:pt x="85689" y="0"/>
                  </a:lnTo>
                  <a:lnTo>
                    <a:pt x="85689" y="43796"/>
                  </a:lnTo>
                  <a:lnTo>
                    <a:pt x="0" y="43796"/>
                  </a:lnTo>
                  <a:lnTo>
                    <a:pt x="0" y="81880"/>
                  </a:lnTo>
                  <a:lnTo>
                    <a:pt x="85689" y="81880"/>
                  </a:lnTo>
                  <a:lnTo>
                    <a:pt x="85689" y="1256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4"/>
                <a:buFont typeface="Arial"/>
                <a:buNone/>
              </a:pPr>
              <a:r>
                <a:t/>
              </a:r>
              <a:endParaRPr b="0" i="0" sz="176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907" name="Google Shape;907;p4"/>
          <p:cNvCxnSpPr/>
          <p:nvPr/>
        </p:nvCxnSpPr>
        <p:spPr>
          <a:xfrm flipH="1" rot="10800000">
            <a:off x="5477256" y="3255264"/>
            <a:ext cx="1709928" cy="1113502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dot"/>
            <a:round/>
            <a:headEnd len="med" w="med" type="triangle"/>
            <a:tailEnd len="med" w="med" type="triangle"/>
          </a:ln>
        </p:spPr>
      </p:cxnSp>
      <p:pic>
        <p:nvPicPr>
          <p:cNvPr descr="A picture containing logo&#10;&#10;Description automatically generated" id="908" name="Google Shape;908;p4"/>
          <p:cNvPicPr preferRelativeResize="0"/>
          <p:nvPr/>
        </p:nvPicPr>
        <p:blipFill rotWithShape="1">
          <a:blip r:embed="rId7">
            <a:alphaModFix/>
          </a:blip>
          <a:srcRect b="17762" l="0" r="79603" t="0"/>
          <a:stretch/>
        </p:blipFill>
        <p:spPr>
          <a:xfrm>
            <a:off x="8596478" y="4504723"/>
            <a:ext cx="421009" cy="410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9" name="Google Shape;909;p4"/>
          <p:cNvCxnSpPr/>
          <p:nvPr/>
        </p:nvCxnSpPr>
        <p:spPr>
          <a:xfrm flipH="1">
            <a:off x="5725713" y="3331550"/>
            <a:ext cx="1689985" cy="1080827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lg" w="lg" type="oval"/>
            <a:tailEnd len="lg" w="lg" type="oval"/>
          </a:ln>
        </p:spPr>
      </p:cxnSp>
      <p:cxnSp>
        <p:nvCxnSpPr>
          <p:cNvPr id="910" name="Google Shape;910;p4"/>
          <p:cNvCxnSpPr/>
          <p:nvPr/>
        </p:nvCxnSpPr>
        <p:spPr>
          <a:xfrm rot="10800000">
            <a:off x="5927288" y="2229941"/>
            <a:ext cx="1488410" cy="1101609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lg" w="lg" type="oval"/>
            <a:tailEnd len="lg" w="lg" type="oval"/>
          </a:ln>
        </p:spPr>
      </p:cxnSp>
      <p:sp>
        <p:nvSpPr>
          <p:cNvPr id="911" name="Google Shape;911;p4"/>
          <p:cNvSpPr txBox="1"/>
          <p:nvPr/>
        </p:nvSpPr>
        <p:spPr>
          <a:xfrm>
            <a:off x="7525799" y="2329244"/>
            <a:ext cx="1268126" cy="577977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Express Route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Global Reach</a:t>
            </a:r>
            <a:endParaRPr b="1" i="0" sz="1067" u="none" cap="none" strike="noStrike">
              <a:solidFill>
                <a:schemeClr val="accen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912" name="Google Shape;91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89686" y="2378219"/>
            <a:ext cx="767985" cy="34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3" name="Google Shape;913;p4"/>
          <p:cNvCxnSpPr/>
          <p:nvPr/>
        </p:nvCxnSpPr>
        <p:spPr>
          <a:xfrm>
            <a:off x="6034841" y="2009829"/>
            <a:ext cx="2983116" cy="2242131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dot"/>
            <a:round/>
            <a:headEnd len="med" w="med" type="triangle"/>
            <a:tailEnd len="med" w="med" type="triangle"/>
          </a:ln>
        </p:spPr>
      </p:cxnSp>
      <p:cxnSp>
        <p:nvCxnSpPr>
          <p:cNvPr id="914" name="Google Shape;914;p4"/>
          <p:cNvCxnSpPr/>
          <p:nvPr/>
        </p:nvCxnSpPr>
        <p:spPr>
          <a:xfrm rot="10800000">
            <a:off x="7415698" y="3337140"/>
            <a:ext cx="1382140" cy="1031625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lg" w="lg" type="oval"/>
            <a:tailEnd len="lg" w="lg" type="oval"/>
          </a:ln>
        </p:spPr>
      </p:cxnSp>
      <p:sp>
        <p:nvSpPr>
          <p:cNvPr id="915" name="Google Shape;915;p4"/>
          <p:cNvSpPr txBox="1"/>
          <p:nvPr/>
        </p:nvSpPr>
        <p:spPr>
          <a:xfrm>
            <a:off x="9049958" y="3353939"/>
            <a:ext cx="1268126" cy="577977"/>
          </a:xfrm>
          <a:prstGeom prst="rect">
            <a:avLst/>
          </a:prstGeom>
          <a:noFill/>
          <a:ln>
            <a:noFill/>
          </a:ln>
        </p:spPr>
        <p:txBody>
          <a:bodyPr anchorCtr="0" anchor="t" bIns="143350" lIns="179200" spcFirstLastPara="1" rIns="179200" wrap="square" tIns="1433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83" u="none" cap="none" strike="noStrike">
                <a:solidFill>
                  <a:srgbClr val="3C3C4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Express Route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Global Reach</a:t>
            </a:r>
            <a:endParaRPr b="1" i="0" sz="1067" u="none" cap="none" strike="noStrike">
              <a:solidFill>
                <a:schemeClr val="accent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916" name="Google Shape;916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13845" y="3402914"/>
            <a:ext cx="767985" cy="34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kytap-Blue">
  <a:themeElements>
    <a:clrScheme name="Skytap - Revised">
      <a:dk1>
        <a:srgbClr val="2090CE"/>
      </a:dk1>
      <a:lt1>
        <a:srgbClr val="FFFFFF"/>
      </a:lt1>
      <a:dk2>
        <a:srgbClr val="0E3E64"/>
      </a:dk2>
      <a:lt2>
        <a:srgbClr val="E7E6E6"/>
      </a:lt2>
      <a:accent1>
        <a:srgbClr val="23B39F"/>
      </a:accent1>
      <a:accent2>
        <a:srgbClr val="0F675A"/>
      </a:accent2>
      <a:accent3>
        <a:srgbClr val="196F9F"/>
      </a:accent3>
      <a:accent4>
        <a:srgbClr val="0E3E64"/>
      </a:accent4>
      <a:accent5>
        <a:srgbClr val="69378B"/>
      </a:accent5>
      <a:accent6>
        <a:srgbClr val="A5A5A5"/>
      </a:accent6>
      <a:hlink>
        <a:srgbClr val="FFC000"/>
      </a:hlink>
      <a:folHlink>
        <a:srgbClr val="BF9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kytap-Blue">
  <a:themeElements>
    <a:clrScheme name="Skytap - Revised">
      <a:dk1>
        <a:srgbClr val="2090CE"/>
      </a:dk1>
      <a:lt1>
        <a:srgbClr val="FFFFFF"/>
      </a:lt1>
      <a:dk2>
        <a:srgbClr val="0E3E64"/>
      </a:dk2>
      <a:lt2>
        <a:srgbClr val="E7E6E6"/>
      </a:lt2>
      <a:accent1>
        <a:srgbClr val="23B39F"/>
      </a:accent1>
      <a:accent2>
        <a:srgbClr val="0F675A"/>
      </a:accent2>
      <a:accent3>
        <a:srgbClr val="196F9F"/>
      </a:accent3>
      <a:accent4>
        <a:srgbClr val="0E3E64"/>
      </a:accent4>
      <a:accent5>
        <a:srgbClr val="69378B"/>
      </a:accent5>
      <a:accent6>
        <a:srgbClr val="A5A5A5"/>
      </a:accent6>
      <a:hlink>
        <a:srgbClr val="FFC000"/>
      </a:hlink>
      <a:folHlink>
        <a:srgbClr val="BF9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7DBBC20B03C44993C29411A011EB8F" ma:contentTypeVersion="8" ma:contentTypeDescription="Create a new document." ma:contentTypeScope="" ma:versionID="b55d4e667fc3e99f8a718b2c9fcc1b4c">
  <xsd:schema xmlns:xsd="http://www.w3.org/2001/XMLSchema" xmlns:xs="http://www.w3.org/2001/XMLSchema" xmlns:p="http://schemas.microsoft.com/office/2006/metadata/properties" xmlns:ns2="8ddc2cb4-fa85-4278-b5a4-80e103baf1bb" targetNamespace="http://schemas.microsoft.com/office/2006/metadata/properties" ma:root="true" ma:fieldsID="99ee010a713be1f502b8d68e534b6f01" ns2:_="">
    <xsd:import namespace="8ddc2cb4-fa85-4278-b5a4-80e103baf1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dc2cb4-fa85-4278-b5a4-80e103baf1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EB4C93-73CE-40B1-BF2B-23CBD0C3C8F9}"/>
</file>

<file path=customXml/itemProps2.xml><?xml version="1.0" encoding="utf-8"?>
<ds:datastoreItem xmlns:ds="http://schemas.openxmlformats.org/officeDocument/2006/customXml" ds:itemID="{797B8FD7-6C73-41D2-B352-BC90FF01F295}"/>
</file>

<file path=customXml/itemProps3.xml><?xml version="1.0" encoding="utf-8"?>
<ds:datastoreItem xmlns:ds="http://schemas.openxmlformats.org/officeDocument/2006/customXml" ds:itemID="{C20ECBCB-E435-43F7-A25A-795E07DCF128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PptxGenJS</dc:creator>
  <dcterms:created xsi:type="dcterms:W3CDTF">2020-10-12T21:23:49Z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0x010100627DBBC20B03C44993C29411A011EB8F</vt:lpwstr>
  </property>
</Properties>
</file>