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Problem Insights</a:t>
            </a:r>
          </a:p>
        </c:rich>
      </c:tx>
      <c:layout>
        <c:manualLayout>
          <c:xMode val="edge"/>
          <c:yMode val="edge"/>
          <c:x val="0.13037686326944981"/>
          <c:y val="5.4263501882246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Booking</c:v>
                </c:pt>
                <c:pt idx="1">
                  <c:v>Food</c:v>
                </c:pt>
                <c:pt idx="2">
                  <c:v>Services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0.33329999999999999</c:v>
                </c:pt>
                <c:pt idx="1">
                  <c:v>0.16669999999999999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A-41B9-BD24-BA422CAFDA2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70"/>
            <a:ext cx="9144000" cy="46222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4255"/>
            <a:ext cx="9144000" cy="46222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askerville Old Face" panose="02020602080505020303" pitchFamily="18" charset="0"/>
              </a:rPr>
              <a:t>CUSTOMER REVIEW INSIGHTS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B7A1EE-1A78-8846-7BA4-A9E0DD573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57035"/>
              </p:ext>
            </p:extLst>
          </p:nvPr>
        </p:nvGraphicFramePr>
        <p:xfrm>
          <a:off x="285750" y="1205803"/>
          <a:ext cx="2914650" cy="25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D92E19-77DF-0CF1-F652-6BAE4EB02703}"/>
              </a:ext>
            </a:extLst>
          </p:cNvPr>
          <p:cNvSpPr txBox="1"/>
          <p:nvPr/>
        </p:nvSpPr>
        <p:spPr>
          <a:xfrm>
            <a:off x="3326130" y="1346480"/>
            <a:ext cx="827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ell MT" panose="02020503060305020303" pitchFamily="18" charset="0"/>
              </a:rPr>
              <a:t>Booking Issues: </a:t>
            </a:r>
            <a:r>
              <a:rPr lang="en-GB" sz="1600" dirty="0">
                <a:latin typeface="Bell MT" panose="02020503060305020303" pitchFamily="18" charset="0"/>
              </a:rPr>
              <a:t>33.3% of the problems are related to booking, indicating a notable concern in this area.</a:t>
            </a:r>
          </a:p>
          <a:p>
            <a:r>
              <a:rPr lang="en-GB" sz="1600" b="1" dirty="0">
                <a:latin typeface="Bell MT" panose="02020503060305020303" pitchFamily="18" charset="0"/>
              </a:rPr>
              <a:t>Food Concerns: </a:t>
            </a:r>
            <a:r>
              <a:rPr lang="en-GB" sz="1600" dirty="0">
                <a:latin typeface="Bell MT" panose="02020503060305020303" pitchFamily="18" charset="0"/>
              </a:rPr>
              <a:t>16.7% of the problems are associated with food, suggesting an area that requires attention.</a:t>
            </a:r>
          </a:p>
          <a:p>
            <a:r>
              <a:rPr lang="en-GB" sz="1600" b="1" dirty="0">
                <a:latin typeface="Bell MT" panose="02020503060305020303" pitchFamily="18" charset="0"/>
              </a:rPr>
              <a:t>Service Problems: </a:t>
            </a:r>
            <a:r>
              <a:rPr lang="en-GB" sz="1600" dirty="0">
                <a:latin typeface="Bell MT" panose="02020503060305020303" pitchFamily="18" charset="0"/>
              </a:rPr>
              <a:t>50% of the problems are related to service, highlighting another critical aspect that needs improvement.</a:t>
            </a:r>
            <a:endParaRPr lang="en-KE" sz="1600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83871-144D-20E1-035D-FAB2F6F4898D}"/>
              </a:ext>
            </a:extLst>
          </p:cNvPr>
          <p:cNvSpPr txBox="1"/>
          <p:nvPr/>
        </p:nvSpPr>
        <p:spPr>
          <a:xfrm>
            <a:off x="3326130" y="2916140"/>
            <a:ext cx="85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ell MT" panose="02020503060305020303" pitchFamily="18" charset="0"/>
              </a:rPr>
              <a:t>Common Issues from Word Cloud:</a:t>
            </a:r>
          </a:p>
          <a:p>
            <a:r>
              <a:rPr lang="en-GB" sz="1600" dirty="0">
                <a:latin typeface="Bell MT" panose="02020503060305020303" pitchFamily="18" charset="0"/>
              </a:rPr>
              <a:t>The word cloud reveals frequent mentions of words like 'delay,' 'booking process,' 'food quality,' 'customer service' indicating specific pain points of concern.</a:t>
            </a:r>
            <a:endParaRPr lang="en-KE" sz="1600" dirty="0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EFA9B-8E06-A0B2-C261-0CB9DBE22156}"/>
              </a:ext>
            </a:extLst>
          </p:cNvPr>
          <p:cNvSpPr txBox="1"/>
          <p:nvPr/>
        </p:nvSpPr>
        <p:spPr>
          <a:xfrm>
            <a:off x="285750" y="3954780"/>
            <a:ext cx="73837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i="0" dirty="0">
                <a:latin typeface="Bell MT" panose="02020503060305020303" pitchFamily="18" charset="0"/>
              </a:rPr>
              <a:t>Recommendations: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Enhance Booking Process: </a:t>
            </a:r>
            <a:r>
              <a:rPr lang="en-GB" sz="1600" b="0" i="0" dirty="0">
                <a:latin typeface="Bell MT" panose="02020503060305020303" pitchFamily="18" charset="0"/>
              </a:rPr>
              <a:t>Streamline the booking process to make it more user-friendly and efficient, addressing common issues related to reservations and ticketing.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Improve Food Quality and Options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Optimize Customer Service: </a:t>
            </a:r>
            <a:r>
              <a:rPr lang="en-GB" sz="1600" b="0" i="0" dirty="0">
                <a:latin typeface="Bell MT" panose="02020503060305020303" pitchFamily="18" charset="0"/>
              </a:rPr>
              <a:t>Provide training to staff for delivering excellent customer service, addressing concerns about staff interactions and service quality.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Communicate Delays Effectively: </a:t>
            </a:r>
            <a:r>
              <a:rPr lang="en-GB" sz="1600" i="0" dirty="0">
                <a:latin typeface="Bell MT" panose="02020503060305020303" pitchFamily="18" charset="0"/>
              </a:rPr>
              <a:t>Ensures transparency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Gather Real-Time Customer Feedback: </a:t>
            </a:r>
            <a:r>
              <a:rPr lang="en-GB" sz="1600" b="0" i="0" dirty="0">
                <a:latin typeface="Bell MT" panose="02020503060305020303" pitchFamily="18" charset="0"/>
              </a:rPr>
              <a:t>Establish mechanisms to collect real-time feedback during and after flights, enabling quick identification of issues for immediate resolution.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Bell MT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DAVID SEME</cp:lastModifiedBy>
  <cp:revision>2</cp:revision>
  <dcterms:created xsi:type="dcterms:W3CDTF">2022-12-06T11:13:27Z</dcterms:created>
  <dcterms:modified xsi:type="dcterms:W3CDTF">2023-09-23T09:26:39Z</dcterms:modified>
</cp:coreProperties>
</file>