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74" r:id="rId4"/>
    <p:sldId id="280" r:id="rId5"/>
    <p:sldId id="281" r:id="rId6"/>
    <p:sldId id="279" r:id="rId7"/>
    <p:sldId id="282" r:id="rId8"/>
    <p:sldId id="27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9DC3B6-2570-4C70-BDCF-EE952383EC52}" v="3" dt="2025-04-28T13:18:5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8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Forsyth" userId="9d7e9216-ed63-42f1-8989-5b47a2582d67" providerId="ADAL" clId="{C563C6A9-4B05-477A-81FB-C637884952C8}"/>
    <pc:docChg chg="custSel addSld delSld modSld sldOrd">
      <pc:chgData name="David Forsyth" userId="9d7e9216-ed63-42f1-8989-5b47a2582d67" providerId="ADAL" clId="{C563C6A9-4B05-477A-81FB-C637884952C8}" dt="2025-04-07T20:11:04.937" v="6207" actId="20577"/>
      <pc:docMkLst>
        <pc:docMk/>
      </pc:docMkLst>
      <pc:sldChg chg="modSp mod">
        <pc:chgData name="David Forsyth" userId="9d7e9216-ed63-42f1-8989-5b47a2582d67" providerId="ADAL" clId="{C563C6A9-4B05-477A-81FB-C637884952C8}" dt="2025-04-07T20:11:04.937" v="6207" actId="20577"/>
        <pc:sldMkLst>
          <pc:docMk/>
          <pc:sldMk cId="327919693" sldId="256"/>
        </pc:sldMkLst>
        <pc:spChg chg="mod">
          <ac:chgData name="David Forsyth" userId="9d7e9216-ed63-42f1-8989-5b47a2582d67" providerId="ADAL" clId="{C563C6A9-4B05-477A-81FB-C637884952C8}" dt="2025-03-31T13:41:19.895" v="26" actId="20577"/>
          <ac:spMkLst>
            <pc:docMk/>
            <pc:sldMk cId="327919693" sldId="256"/>
            <ac:spMk id="2" creationId="{82717255-7DC6-55BC-F004-2B1F8B750AAD}"/>
          </ac:spMkLst>
        </pc:spChg>
        <pc:spChg chg="mod">
          <ac:chgData name="David Forsyth" userId="9d7e9216-ed63-42f1-8989-5b47a2582d67" providerId="ADAL" clId="{C563C6A9-4B05-477A-81FB-C637884952C8}" dt="2025-04-07T20:11:04.937" v="6207" actId="20577"/>
          <ac:spMkLst>
            <pc:docMk/>
            <pc:sldMk cId="327919693" sldId="256"/>
            <ac:spMk id="3" creationId="{B183989B-8040-C823-9213-F664E8261346}"/>
          </ac:spMkLst>
        </pc:spChg>
      </pc:sldChg>
      <pc:sldChg chg="modSp del mod">
        <pc:chgData name="David Forsyth" userId="9d7e9216-ed63-42f1-8989-5b47a2582d67" providerId="ADAL" clId="{C563C6A9-4B05-477A-81FB-C637884952C8}" dt="2025-04-07T19:28:08.476" v="2118" actId="47"/>
        <pc:sldMkLst>
          <pc:docMk/>
          <pc:sldMk cId="3598173377" sldId="257"/>
        </pc:sldMkLst>
      </pc:sldChg>
      <pc:sldChg chg="modSp mod">
        <pc:chgData name="David Forsyth" userId="9d7e9216-ed63-42f1-8989-5b47a2582d67" providerId="ADAL" clId="{C563C6A9-4B05-477A-81FB-C637884952C8}" dt="2025-04-07T19:35:08.849" v="2898" actId="20577"/>
        <pc:sldMkLst>
          <pc:docMk/>
          <pc:sldMk cId="1747864121" sldId="258"/>
        </pc:sldMkLst>
      </pc:sldChg>
      <pc:sldChg chg="modSp mod">
        <pc:chgData name="David Forsyth" userId="9d7e9216-ed63-42f1-8989-5b47a2582d67" providerId="ADAL" clId="{C563C6A9-4B05-477A-81FB-C637884952C8}" dt="2025-04-07T19:50:59.650" v="4657" actId="20577"/>
        <pc:sldMkLst>
          <pc:docMk/>
          <pc:sldMk cId="2385763060" sldId="259"/>
        </pc:sldMkLst>
      </pc:sldChg>
      <pc:sldChg chg="modSp new mod">
        <pc:chgData name="David Forsyth" userId="9d7e9216-ed63-42f1-8989-5b47a2582d67" providerId="ADAL" clId="{C563C6A9-4B05-477A-81FB-C637884952C8}" dt="2025-04-07T20:03:05.945" v="5547" actId="20577"/>
        <pc:sldMkLst>
          <pc:docMk/>
          <pc:sldMk cId="1153695062" sldId="260"/>
        </pc:sldMkLst>
        <pc:spChg chg="mod">
          <ac:chgData name="David Forsyth" userId="9d7e9216-ed63-42f1-8989-5b47a2582d67" providerId="ADAL" clId="{C563C6A9-4B05-477A-81FB-C637884952C8}" dt="2025-04-02T12:20:46.103" v="338" actId="20577"/>
          <ac:spMkLst>
            <pc:docMk/>
            <pc:sldMk cId="1153695062" sldId="260"/>
            <ac:spMk id="2" creationId="{0F5F6289-E11C-FC99-290B-9915E9EF51B4}"/>
          </ac:spMkLst>
        </pc:spChg>
        <pc:spChg chg="mod">
          <ac:chgData name="David Forsyth" userId="9d7e9216-ed63-42f1-8989-5b47a2582d67" providerId="ADAL" clId="{C563C6A9-4B05-477A-81FB-C637884952C8}" dt="2025-04-07T20:03:05.945" v="5547" actId="20577"/>
          <ac:spMkLst>
            <pc:docMk/>
            <pc:sldMk cId="1153695062" sldId="260"/>
            <ac:spMk id="3" creationId="{A3FA50ED-2F76-C7B7-66B2-C62EEDE46A29}"/>
          </ac:spMkLst>
        </pc:spChg>
      </pc:sldChg>
      <pc:sldChg chg="modSp add mod">
        <pc:chgData name="David Forsyth" userId="9d7e9216-ed63-42f1-8989-5b47a2582d67" providerId="ADAL" clId="{C563C6A9-4B05-477A-81FB-C637884952C8}" dt="2025-04-07T19:50:48.840" v="4641" actId="20577"/>
        <pc:sldMkLst>
          <pc:docMk/>
          <pc:sldMk cId="3146453280" sldId="261"/>
        </pc:sldMkLst>
      </pc:sldChg>
      <pc:sldChg chg="modSp new del mod">
        <pc:chgData name="David Forsyth" userId="9d7e9216-ed63-42f1-8989-5b47a2582d67" providerId="ADAL" clId="{C563C6A9-4B05-477A-81FB-C637884952C8}" dt="2025-04-02T18:12:38.725" v="2116" actId="47"/>
        <pc:sldMkLst>
          <pc:docMk/>
          <pc:sldMk cId="3396642885" sldId="262"/>
        </pc:sldMkLst>
      </pc:sldChg>
      <pc:sldChg chg="modSp add mod">
        <pc:chgData name="David Forsyth" userId="9d7e9216-ed63-42f1-8989-5b47a2582d67" providerId="ADAL" clId="{C563C6A9-4B05-477A-81FB-C637884952C8}" dt="2025-04-07T19:37:48.889" v="3052" actId="20577"/>
        <pc:sldMkLst>
          <pc:docMk/>
          <pc:sldMk cId="556898612" sldId="263"/>
        </pc:sldMkLst>
        <pc:spChg chg="mod">
          <ac:chgData name="David Forsyth" userId="9d7e9216-ed63-42f1-8989-5b47a2582d67" providerId="ADAL" clId="{C563C6A9-4B05-477A-81FB-C637884952C8}" dt="2025-04-07T19:37:48.889" v="3052" actId="20577"/>
          <ac:spMkLst>
            <pc:docMk/>
            <pc:sldMk cId="556898612" sldId="263"/>
            <ac:spMk id="3" creationId="{9839B95C-C933-F2F2-82B0-A7617F2052B7}"/>
          </ac:spMkLst>
        </pc:spChg>
      </pc:sldChg>
      <pc:sldChg chg="modSp new mod">
        <pc:chgData name="David Forsyth" userId="9d7e9216-ed63-42f1-8989-5b47a2582d67" providerId="ADAL" clId="{C563C6A9-4B05-477A-81FB-C637884952C8}" dt="2025-04-07T19:31:53.585" v="2381" actId="20577"/>
        <pc:sldMkLst>
          <pc:docMk/>
          <pc:sldMk cId="174367022" sldId="264"/>
        </pc:sldMkLst>
      </pc:sldChg>
      <pc:sldChg chg="modSp new mod">
        <pc:chgData name="David Forsyth" userId="9d7e9216-ed63-42f1-8989-5b47a2582d67" providerId="ADAL" clId="{C563C6A9-4B05-477A-81FB-C637884952C8}" dt="2025-04-07T19:51:54.406" v="4727" actId="6549"/>
        <pc:sldMkLst>
          <pc:docMk/>
          <pc:sldMk cId="3637565588" sldId="265"/>
        </pc:sldMkLst>
      </pc:sldChg>
      <pc:sldChg chg="modSp add mod">
        <pc:chgData name="David Forsyth" userId="9d7e9216-ed63-42f1-8989-5b47a2582d67" providerId="ADAL" clId="{C563C6A9-4B05-477A-81FB-C637884952C8}" dt="2025-04-07T19:47:05.475" v="4322" actId="20577"/>
        <pc:sldMkLst>
          <pc:docMk/>
          <pc:sldMk cId="1872470672" sldId="266"/>
        </pc:sldMkLst>
      </pc:sldChg>
      <pc:sldChg chg="addSp modSp new mod">
        <pc:chgData name="David Forsyth" userId="9d7e9216-ed63-42f1-8989-5b47a2582d67" providerId="ADAL" clId="{C563C6A9-4B05-477A-81FB-C637884952C8}" dt="2025-04-07T19:47:40.604" v="4385" actId="14100"/>
        <pc:sldMkLst>
          <pc:docMk/>
          <pc:sldMk cId="284251462" sldId="267"/>
        </pc:sldMkLst>
      </pc:sldChg>
      <pc:sldChg chg="modSp add mod ord">
        <pc:chgData name="David Forsyth" userId="9d7e9216-ed63-42f1-8989-5b47a2582d67" providerId="ADAL" clId="{C563C6A9-4B05-477A-81FB-C637884952C8}" dt="2025-04-07T19:49:26.432" v="4448" actId="20577"/>
        <pc:sldMkLst>
          <pc:docMk/>
          <pc:sldMk cId="3450601319" sldId="268"/>
        </pc:sldMkLst>
      </pc:sldChg>
      <pc:sldChg chg="addSp modSp add mod">
        <pc:chgData name="David Forsyth" userId="9d7e9216-ed63-42f1-8989-5b47a2582d67" providerId="ADAL" clId="{C563C6A9-4B05-477A-81FB-C637884952C8}" dt="2025-04-07T19:53:23.826" v="4884" actId="1076"/>
        <pc:sldMkLst>
          <pc:docMk/>
          <pc:sldMk cId="3380445427" sldId="269"/>
        </pc:sldMkLst>
      </pc:sldChg>
      <pc:sldChg chg="addSp delSp modSp add mod">
        <pc:chgData name="David Forsyth" userId="9d7e9216-ed63-42f1-8989-5b47a2582d67" providerId="ADAL" clId="{C563C6A9-4B05-477A-81FB-C637884952C8}" dt="2025-04-07T19:57:53.151" v="5197" actId="1076"/>
        <pc:sldMkLst>
          <pc:docMk/>
          <pc:sldMk cId="1330328026" sldId="270"/>
        </pc:sldMkLst>
      </pc:sldChg>
      <pc:sldChg chg="delSp modSp add mod">
        <pc:chgData name="David Forsyth" userId="9d7e9216-ed63-42f1-8989-5b47a2582d67" providerId="ADAL" clId="{C563C6A9-4B05-477A-81FB-C637884952C8}" dt="2025-04-07T20:03:15.226" v="5561" actId="20577"/>
        <pc:sldMkLst>
          <pc:docMk/>
          <pc:sldMk cId="3712420672" sldId="271"/>
        </pc:sldMkLst>
      </pc:sldChg>
      <pc:sldChg chg="addSp modSp new mod">
        <pc:chgData name="David Forsyth" userId="9d7e9216-ed63-42f1-8989-5b47a2582d67" providerId="ADAL" clId="{C563C6A9-4B05-477A-81FB-C637884952C8}" dt="2025-04-07T20:03:43.595" v="5589" actId="1076"/>
        <pc:sldMkLst>
          <pc:docMk/>
          <pc:sldMk cId="1128984308" sldId="272"/>
        </pc:sldMkLst>
      </pc:sldChg>
      <pc:sldChg chg="modSp new mod">
        <pc:chgData name="David Forsyth" userId="9d7e9216-ed63-42f1-8989-5b47a2582d67" providerId="ADAL" clId="{C563C6A9-4B05-477A-81FB-C637884952C8}" dt="2025-04-07T20:07:15.390" v="6187" actId="20577"/>
        <pc:sldMkLst>
          <pc:docMk/>
          <pc:sldMk cId="1736311233" sldId="273"/>
        </pc:sldMkLst>
        <pc:spChg chg="mod">
          <ac:chgData name="David Forsyth" userId="9d7e9216-ed63-42f1-8989-5b47a2582d67" providerId="ADAL" clId="{C563C6A9-4B05-477A-81FB-C637884952C8}" dt="2025-04-07T20:03:50.580" v="5601" actId="20577"/>
          <ac:spMkLst>
            <pc:docMk/>
            <pc:sldMk cId="1736311233" sldId="273"/>
            <ac:spMk id="2" creationId="{88DC4414-65A1-4F05-F93F-ADFC6C72710F}"/>
          </ac:spMkLst>
        </pc:spChg>
        <pc:spChg chg="mod">
          <ac:chgData name="David Forsyth" userId="9d7e9216-ed63-42f1-8989-5b47a2582d67" providerId="ADAL" clId="{C563C6A9-4B05-477A-81FB-C637884952C8}" dt="2025-04-07T20:07:15.390" v="6187" actId="20577"/>
          <ac:spMkLst>
            <pc:docMk/>
            <pc:sldMk cId="1736311233" sldId="273"/>
            <ac:spMk id="3" creationId="{03766926-4EDA-A9A3-9C17-4649288F0B7F}"/>
          </ac:spMkLst>
        </pc:spChg>
      </pc:sldChg>
    </pc:docChg>
  </pc:docChgLst>
  <pc:docChgLst>
    <pc:chgData name="David Forsyth" userId="9d7e9216-ed63-42f1-8989-5b47a2582d67" providerId="ADAL" clId="{D19DC3B6-2570-4C70-BDCF-EE952383EC52}"/>
    <pc:docChg chg="undo custSel addSld delSld modSld">
      <pc:chgData name="David Forsyth" userId="9d7e9216-ed63-42f1-8989-5b47a2582d67" providerId="ADAL" clId="{D19DC3B6-2570-4C70-BDCF-EE952383EC52}" dt="2025-04-28T20:09:02.613" v="3129" actId="20577"/>
      <pc:docMkLst>
        <pc:docMk/>
      </pc:docMkLst>
      <pc:sldChg chg="del">
        <pc:chgData name="David Forsyth" userId="9d7e9216-ed63-42f1-8989-5b47a2582d67" providerId="ADAL" clId="{D19DC3B6-2570-4C70-BDCF-EE952383EC52}" dt="2025-04-28T14:51:40.858" v="3125" actId="47"/>
        <pc:sldMkLst>
          <pc:docMk/>
          <pc:sldMk cId="1747864121" sldId="258"/>
        </pc:sldMkLst>
      </pc:sldChg>
      <pc:sldChg chg="del">
        <pc:chgData name="David Forsyth" userId="9d7e9216-ed63-42f1-8989-5b47a2582d67" providerId="ADAL" clId="{D19DC3B6-2570-4C70-BDCF-EE952383EC52}" dt="2025-04-28T14:53:28.464" v="3127" actId="47"/>
        <pc:sldMkLst>
          <pc:docMk/>
          <pc:sldMk cId="2385763060" sldId="259"/>
        </pc:sldMkLst>
      </pc:sldChg>
      <pc:sldChg chg="modSp mod">
        <pc:chgData name="David Forsyth" userId="9d7e9216-ed63-42f1-8989-5b47a2582d67" providerId="ADAL" clId="{D19DC3B6-2570-4C70-BDCF-EE952383EC52}" dt="2025-04-28T20:09:02.613" v="3129" actId="20577"/>
        <pc:sldMkLst>
          <pc:docMk/>
          <pc:sldMk cId="1153695062" sldId="260"/>
        </pc:sldMkLst>
        <pc:spChg chg="mod">
          <ac:chgData name="David Forsyth" userId="9d7e9216-ed63-42f1-8989-5b47a2582d67" providerId="ADAL" clId="{D19DC3B6-2570-4C70-BDCF-EE952383EC52}" dt="2025-04-28T20:09:02.613" v="3129" actId="20577"/>
          <ac:spMkLst>
            <pc:docMk/>
            <pc:sldMk cId="1153695062" sldId="260"/>
            <ac:spMk id="3" creationId="{A3FA50ED-2F76-C7B7-66B2-C62EEDE46A29}"/>
          </ac:spMkLst>
        </pc:spChg>
      </pc:sldChg>
      <pc:sldChg chg="del">
        <pc:chgData name="David Forsyth" userId="9d7e9216-ed63-42f1-8989-5b47a2582d67" providerId="ADAL" clId="{D19DC3B6-2570-4C70-BDCF-EE952383EC52}" dt="2025-04-28T14:53:28.464" v="3127" actId="47"/>
        <pc:sldMkLst>
          <pc:docMk/>
          <pc:sldMk cId="3146453280" sldId="261"/>
        </pc:sldMkLst>
      </pc:sldChg>
      <pc:sldChg chg="modSp mod">
        <pc:chgData name="David Forsyth" userId="9d7e9216-ed63-42f1-8989-5b47a2582d67" providerId="ADAL" clId="{D19DC3B6-2570-4C70-BDCF-EE952383EC52}" dt="2025-04-28T12:40:50.055" v="220" actId="15"/>
        <pc:sldMkLst>
          <pc:docMk/>
          <pc:sldMk cId="556898612" sldId="263"/>
        </pc:sldMkLst>
        <pc:spChg chg="mod">
          <ac:chgData name="David Forsyth" userId="9d7e9216-ed63-42f1-8989-5b47a2582d67" providerId="ADAL" clId="{D19DC3B6-2570-4C70-BDCF-EE952383EC52}" dt="2025-04-28T12:40:50.055" v="220" actId="15"/>
          <ac:spMkLst>
            <pc:docMk/>
            <pc:sldMk cId="556898612" sldId="263"/>
            <ac:spMk id="3" creationId="{9839B95C-C933-F2F2-82B0-A7617F2052B7}"/>
          </ac:spMkLst>
        </pc:spChg>
      </pc:sldChg>
      <pc:sldChg chg="del">
        <pc:chgData name="David Forsyth" userId="9d7e9216-ed63-42f1-8989-5b47a2582d67" providerId="ADAL" clId="{D19DC3B6-2570-4C70-BDCF-EE952383EC52}" dt="2025-04-28T14:53:28.464" v="3127" actId="47"/>
        <pc:sldMkLst>
          <pc:docMk/>
          <pc:sldMk cId="174367022" sldId="264"/>
        </pc:sldMkLst>
      </pc:sldChg>
      <pc:sldChg chg="del">
        <pc:chgData name="David Forsyth" userId="9d7e9216-ed63-42f1-8989-5b47a2582d67" providerId="ADAL" clId="{D19DC3B6-2570-4C70-BDCF-EE952383EC52}" dt="2025-04-28T14:53:28.464" v="3127" actId="47"/>
        <pc:sldMkLst>
          <pc:docMk/>
          <pc:sldMk cId="3637565588" sldId="265"/>
        </pc:sldMkLst>
      </pc:sldChg>
      <pc:sldChg chg="del">
        <pc:chgData name="David Forsyth" userId="9d7e9216-ed63-42f1-8989-5b47a2582d67" providerId="ADAL" clId="{D19DC3B6-2570-4C70-BDCF-EE952383EC52}" dt="2025-04-28T14:53:28.464" v="3127" actId="47"/>
        <pc:sldMkLst>
          <pc:docMk/>
          <pc:sldMk cId="1872470672" sldId="266"/>
        </pc:sldMkLst>
      </pc:sldChg>
      <pc:sldChg chg="del">
        <pc:chgData name="David Forsyth" userId="9d7e9216-ed63-42f1-8989-5b47a2582d67" providerId="ADAL" clId="{D19DC3B6-2570-4C70-BDCF-EE952383EC52}" dt="2025-04-28T14:53:28.464" v="3127" actId="47"/>
        <pc:sldMkLst>
          <pc:docMk/>
          <pc:sldMk cId="284251462" sldId="267"/>
        </pc:sldMkLst>
      </pc:sldChg>
      <pc:sldChg chg="del">
        <pc:chgData name="David Forsyth" userId="9d7e9216-ed63-42f1-8989-5b47a2582d67" providerId="ADAL" clId="{D19DC3B6-2570-4C70-BDCF-EE952383EC52}" dt="2025-04-28T14:53:28.464" v="3127" actId="47"/>
        <pc:sldMkLst>
          <pc:docMk/>
          <pc:sldMk cId="3450601319" sldId="268"/>
        </pc:sldMkLst>
      </pc:sldChg>
      <pc:sldChg chg="del">
        <pc:chgData name="David Forsyth" userId="9d7e9216-ed63-42f1-8989-5b47a2582d67" providerId="ADAL" clId="{D19DC3B6-2570-4C70-BDCF-EE952383EC52}" dt="2025-04-28T14:53:28.464" v="3127" actId="47"/>
        <pc:sldMkLst>
          <pc:docMk/>
          <pc:sldMk cId="3380445427" sldId="269"/>
        </pc:sldMkLst>
      </pc:sldChg>
      <pc:sldChg chg="del">
        <pc:chgData name="David Forsyth" userId="9d7e9216-ed63-42f1-8989-5b47a2582d67" providerId="ADAL" clId="{D19DC3B6-2570-4C70-BDCF-EE952383EC52}" dt="2025-04-28T14:53:28.464" v="3127" actId="47"/>
        <pc:sldMkLst>
          <pc:docMk/>
          <pc:sldMk cId="1330328026" sldId="270"/>
        </pc:sldMkLst>
      </pc:sldChg>
      <pc:sldChg chg="del">
        <pc:chgData name="David Forsyth" userId="9d7e9216-ed63-42f1-8989-5b47a2582d67" providerId="ADAL" clId="{D19DC3B6-2570-4C70-BDCF-EE952383EC52}" dt="2025-04-28T14:53:28.464" v="3127" actId="47"/>
        <pc:sldMkLst>
          <pc:docMk/>
          <pc:sldMk cId="3712420672" sldId="271"/>
        </pc:sldMkLst>
      </pc:sldChg>
      <pc:sldChg chg="del">
        <pc:chgData name="David Forsyth" userId="9d7e9216-ed63-42f1-8989-5b47a2582d67" providerId="ADAL" clId="{D19DC3B6-2570-4C70-BDCF-EE952383EC52}" dt="2025-04-28T14:53:28.464" v="3127" actId="47"/>
        <pc:sldMkLst>
          <pc:docMk/>
          <pc:sldMk cId="1128984308" sldId="272"/>
        </pc:sldMkLst>
      </pc:sldChg>
      <pc:sldChg chg="modSp mod">
        <pc:chgData name="David Forsyth" userId="9d7e9216-ed63-42f1-8989-5b47a2582d67" providerId="ADAL" clId="{D19DC3B6-2570-4C70-BDCF-EE952383EC52}" dt="2025-04-28T13:05:28.955" v="1234" actId="20577"/>
        <pc:sldMkLst>
          <pc:docMk/>
          <pc:sldMk cId="3192387914" sldId="274"/>
        </pc:sldMkLst>
        <pc:spChg chg="mod">
          <ac:chgData name="David Forsyth" userId="9d7e9216-ed63-42f1-8989-5b47a2582d67" providerId="ADAL" clId="{D19DC3B6-2570-4C70-BDCF-EE952383EC52}" dt="2025-04-28T12:41:38.576" v="233" actId="20577"/>
          <ac:spMkLst>
            <pc:docMk/>
            <pc:sldMk cId="3192387914" sldId="274"/>
            <ac:spMk id="2" creationId="{FFD77C9E-8B79-6C77-3F15-5225EADDA409}"/>
          </ac:spMkLst>
        </pc:spChg>
        <pc:spChg chg="mod">
          <ac:chgData name="David Forsyth" userId="9d7e9216-ed63-42f1-8989-5b47a2582d67" providerId="ADAL" clId="{D19DC3B6-2570-4C70-BDCF-EE952383EC52}" dt="2025-04-28T13:05:28.955" v="1234" actId="20577"/>
          <ac:spMkLst>
            <pc:docMk/>
            <pc:sldMk cId="3192387914" sldId="274"/>
            <ac:spMk id="3" creationId="{D0F49F4E-7CE2-BEB7-0203-4343D659A9E3}"/>
          </ac:spMkLst>
        </pc:spChg>
      </pc:sldChg>
      <pc:sldChg chg="modSp del mod">
        <pc:chgData name="David Forsyth" userId="9d7e9216-ed63-42f1-8989-5b47a2582d67" providerId="ADAL" clId="{D19DC3B6-2570-4C70-BDCF-EE952383EC52}" dt="2025-04-28T14:51:26.997" v="3123" actId="47"/>
        <pc:sldMkLst>
          <pc:docMk/>
          <pc:sldMk cId="1334591631" sldId="277"/>
        </pc:sldMkLst>
        <pc:spChg chg="mod">
          <ac:chgData name="David Forsyth" userId="9d7e9216-ed63-42f1-8989-5b47a2582d67" providerId="ADAL" clId="{D19DC3B6-2570-4C70-BDCF-EE952383EC52}" dt="2025-04-28T12:45:48.025" v="390" actId="20577"/>
          <ac:spMkLst>
            <pc:docMk/>
            <pc:sldMk cId="1334591631" sldId="277"/>
            <ac:spMk id="2" creationId="{152677F0-0B39-7BF3-94EF-09961431CC06}"/>
          </ac:spMkLst>
        </pc:spChg>
      </pc:sldChg>
      <pc:sldChg chg="del">
        <pc:chgData name="David Forsyth" userId="9d7e9216-ed63-42f1-8989-5b47a2582d67" providerId="ADAL" clId="{D19DC3B6-2570-4C70-BDCF-EE952383EC52}" dt="2025-04-28T14:51:37.376" v="3124" actId="47"/>
        <pc:sldMkLst>
          <pc:docMk/>
          <pc:sldMk cId="2662369042" sldId="278"/>
        </pc:sldMkLst>
      </pc:sldChg>
      <pc:sldChg chg="addSp delSp modSp new mod">
        <pc:chgData name="David Forsyth" userId="9d7e9216-ed63-42f1-8989-5b47a2582d67" providerId="ADAL" clId="{D19DC3B6-2570-4C70-BDCF-EE952383EC52}" dt="2025-04-28T14:50:49.865" v="3093" actId="20577"/>
        <pc:sldMkLst>
          <pc:docMk/>
          <pc:sldMk cId="580142886" sldId="279"/>
        </pc:sldMkLst>
        <pc:spChg chg="mod">
          <ac:chgData name="David Forsyth" userId="9d7e9216-ed63-42f1-8989-5b47a2582d67" providerId="ADAL" clId="{D19DC3B6-2570-4C70-BDCF-EE952383EC52}" dt="2025-04-28T12:46:03.364" v="414" actId="20577"/>
          <ac:spMkLst>
            <pc:docMk/>
            <pc:sldMk cId="580142886" sldId="279"/>
            <ac:spMk id="2" creationId="{4888B0BB-78E7-04F9-8995-403210669F27}"/>
          </ac:spMkLst>
        </pc:spChg>
        <pc:spChg chg="mod">
          <ac:chgData name="David Forsyth" userId="9d7e9216-ed63-42f1-8989-5b47a2582d67" providerId="ADAL" clId="{D19DC3B6-2570-4C70-BDCF-EE952383EC52}" dt="2025-04-28T14:50:49.865" v="3093" actId="20577"/>
          <ac:spMkLst>
            <pc:docMk/>
            <pc:sldMk cId="580142886" sldId="279"/>
            <ac:spMk id="3" creationId="{E62C6598-F15A-5067-7B28-B411D2B66371}"/>
          </ac:spMkLst>
        </pc:spChg>
        <pc:picChg chg="add del mod">
          <ac:chgData name="David Forsyth" userId="9d7e9216-ed63-42f1-8989-5b47a2582d67" providerId="ADAL" clId="{D19DC3B6-2570-4C70-BDCF-EE952383EC52}" dt="2025-04-28T14:44:58.715" v="2249" actId="478"/>
          <ac:picMkLst>
            <pc:docMk/>
            <pc:sldMk cId="580142886" sldId="279"/>
            <ac:picMk id="6" creationId="{A3C01696-46E7-5337-0C8E-9627C55A4C48}"/>
          </ac:picMkLst>
        </pc:picChg>
      </pc:sldChg>
      <pc:sldChg chg="del">
        <pc:chgData name="David Forsyth" userId="9d7e9216-ed63-42f1-8989-5b47a2582d67" providerId="ADAL" clId="{D19DC3B6-2570-4C70-BDCF-EE952383EC52}" dt="2025-04-28T12:41:03.871" v="221" actId="47"/>
        <pc:sldMkLst>
          <pc:docMk/>
          <pc:sldMk cId="1048799070" sldId="279"/>
        </pc:sldMkLst>
      </pc:sldChg>
      <pc:sldChg chg="addSp modSp add mod">
        <pc:chgData name="David Forsyth" userId="9d7e9216-ed63-42f1-8989-5b47a2582d67" providerId="ADAL" clId="{D19DC3B6-2570-4C70-BDCF-EE952383EC52}" dt="2025-04-28T13:12:23.649" v="1587" actId="27636"/>
        <pc:sldMkLst>
          <pc:docMk/>
          <pc:sldMk cId="2108607509" sldId="280"/>
        </pc:sldMkLst>
        <pc:spChg chg="mod">
          <ac:chgData name="David Forsyth" userId="9d7e9216-ed63-42f1-8989-5b47a2582d67" providerId="ADAL" clId="{D19DC3B6-2570-4C70-BDCF-EE952383EC52}" dt="2025-04-28T13:12:23.649" v="1587" actId="27636"/>
          <ac:spMkLst>
            <pc:docMk/>
            <pc:sldMk cId="2108607509" sldId="280"/>
            <ac:spMk id="3" creationId="{12DD8BF5-BB1B-2A04-F2F6-E6CD3EB3AA51}"/>
          </ac:spMkLst>
        </pc:spChg>
        <pc:picChg chg="add mod">
          <ac:chgData name="David Forsyth" userId="9d7e9216-ed63-42f1-8989-5b47a2582d67" providerId="ADAL" clId="{D19DC3B6-2570-4C70-BDCF-EE952383EC52}" dt="2025-04-28T13:07:34.576" v="1473" actId="1076"/>
          <ac:picMkLst>
            <pc:docMk/>
            <pc:sldMk cId="2108607509" sldId="280"/>
            <ac:picMk id="6" creationId="{14578129-1156-0B97-7B4C-625661845CF2}"/>
          </ac:picMkLst>
        </pc:picChg>
        <pc:picChg chg="add mod">
          <ac:chgData name="David Forsyth" userId="9d7e9216-ed63-42f1-8989-5b47a2582d67" providerId="ADAL" clId="{D19DC3B6-2570-4C70-BDCF-EE952383EC52}" dt="2025-04-28T13:07:50.940" v="1477" actId="14100"/>
          <ac:picMkLst>
            <pc:docMk/>
            <pc:sldMk cId="2108607509" sldId="280"/>
            <ac:picMk id="8" creationId="{87B5CF7E-0EA5-CAA1-B40F-45FEA6A5AFD6}"/>
          </ac:picMkLst>
        </pc:picChg>
      </pc:sldChg>
      <pc:sldChg chg="addSp delSp modSp add mod">
        <pc:chgData name="David Forsyth" userId="9d7e9216-ed63-42f1-8989-5b47a2582d67" providerId="ADAL" clId="{D19DC3B6-2570-4C70-BDCF-EE952383EC52}" dt="2025-04-28T13:19:03.258" v="1896" actId="27636"/>
        <pc:sldMkLst>
          <pc:docMk/>
          <pc:sldMk cId="89734015" sldId="281"/>
        </pc:sldMkLst>
        <pc:spChg chg="mod">
          <ac:chgData name="David Forsyth" userId="9d7e9216-ed63-42f1-8989-5b47a2582d67" providerId="ADAL" clId="{D19DC3B6-2570-4C70-BDCF-EE952383EC52}" dt="2025-04-28T13:19:03.258" v="1896" actId="27636"/>
          <ac:spMkLst>
            <pc:docMk/>
            <pc:sldMk cId="89734015" sldId="281"/>
            <ac:spMk id="3" creationId="{93AC031C-22B4-EF51-4019-1F280E1DC5EC}"/>
          </ac:spMkLst>
        </pc:spChg>
        <pc:spChg chg="add del">
          <ac:chgData name="David Forsyth" userId="9d7e9216-ed63-42f1-8989-5b47a2582d67" providerId="ADAL" clId="{D19DC3B6-2570-4C70-BDCF-EE952383EC52}" dt="2025-04-28T13:16:19.868" v="1656" actId="22"/>
          <ac:spMkLst>
            <pc:docMk/>
            <pc:sldMk cId="89734015" sldId="281"/>
            <ac:spMk id="7" creationId="{C2E04E72-065E-D6A3-1C23-93984322E8C8}"/>
          </ac:spMkLst>
        </pc:spChg>
        <pc:spChg chg="add">
          <ac:chgData name="David Forsyth" userId="9d7e9216-ed63-42f1-8989-5b47a2582d67" providerId="ADAL" clId="{D19DC3B6-2570-4C70-BDCF-EE952383EC52}" dt="2025-04-28T13:18:52.576" v="1888"/>
          <ac:spMkLst>
            <pc:docMk/>
            <pc:sldMk cId="89734015" sldId="281"/>
            <ac:spMk id="13" creationId="{EFE2329D-D584-0FB4-5699-2F8869583A40}"/>
          </ac:spMkLst>
        </pc:spChg>
        <pc:picChg chg="del">
          <ac:chgData name="David Forsyth" userId="9d7e9216-ed63-42f1-8989-5b47a2582d67" providerId="ADAL" clId="{D19DC3B6-2570-4C70-BDCF-EE952383EC52}" dt="2025-04-28T13:16:22.445" v="1658" actId="478"/>
          <ac:picMkLst>
            <pc:docMk/>
            <pc:sldMk cId="89734015" sldId="281"/>
            <ac:picMk id="6" creationId="{7F4626C9-8521-4996-3DF0-CAF26303394D}"/>
          </ac:picMkLst>
        </pc:picChg>
        <pc:picChg chg="del">
          <ac:chgData name="David Forsyth" userId="9d7e9216-ed63-42f1-8989-5b47a2582d67" providerId="ADAL" clId="{D19DC3B6-2570-4C70-BDCF-EE952383EC52}" dt="2025-04-28T13:16:21.267" v="1657" actId="478"/>
          <ac:picMkLst>
            <pc:docMk/>
            <pc:sldMk cId="89734015" sldId="281"/>
            <ac:picMk id="8" creationId="{5671795A-E68A-ED6D-6227-2E0E36445EB9}"/>
          </ac:picMkLst>
        </pc:picChg>
        <pc:picChg chg="add mod">
          <ac:chgData name="David Forsyth" userId="9d7e9216-ed63-42f1-8989-5b47a2582d67" providerId="ADAL" clId="{D19DC3B6-2570-4C70-BDCF-EE952383EC52}" dt="2025-04-28T13:17:15.978" v="1696" actId="14100"/>
          <ac:picMkLst>
            <pc:docMk/>
            <pc:sldMk cId="89734015" sldId="281"/>
            <ac:picMk id="10" creationId="{6EA91172-0F97-F1C1-3536-6A27ABD3C705}"/>
          </ac:picMkLst>
        </pc:picChg>
        <pc:picChg chg="add mod">
          <ac:chgData name="David Forsyth" userId="9d7e9216-ed63-42f1-8989-5b47a2582d67" providerId="ADAL" clId="{D19DC3B6-2570-4C70-BDCF-EE952383EC52}" dt="2025-04-28T13:17:13.053" v="1695" actId="1076"/>
          <ac:picMkLst>
            <pc:docMk/>
            <pc:sldMk cId="89734015" sldId="281"/>
            <ac:picMk id="12" creationId="{C9AA2969-0897-EAB2-9A82-A088A4C7389A}"/>
          </ac:picMkLst>
        </pc:picChg>
      </pc:sldChg>
      <pc:sldChg chg="modSp add mod">
        <pc:chgData name="David Forsyth" userId="9d7e9216-ed63-42f1-8989-5b47a2582d67" providerId="ADAL" clId="{D19DC3B6-2570-4C70-BDCF-EE952383EC52}" dt="2025-04-28T14:53:11.776" v="3126" actId="20577"/>
        <pc:sldMkLst>
          <pc:docMk/>
          <pc:sldMk cId="4108432860" sldId="282"/>
        </pc:sldMkLst>
        <pc:spChg chg="mod">
          <ac:chgData name="David Forsyth" userId="9d7e9216-ed63-42f1-8989-5b47a2582d67" providerId="ADAL" clId="{D19DC3B6-2570-4C70-BDCF-EE952383EC52}" dt="2025-04-28T14:53:11.776" v="3126" actId="20577"/>
          <ac:spMkLst>
            <pc:docMk/>
            <pc:sldMk cId="4108432860" sldId="282"/>
            <ac:spMk id="2" creationId="{E261F2C9-6CB3-7EAE-A925-1E1AC2671D60}"/>
          </ac:spMkLst>
        </pc:spChg>
        <pc:spChg chg="mod">
          <ac:chgData name="David Forsyth" userId="9d7e9216-ed63-42f1-8989-5b47a2582d67" providerId="ADAL" clId="{D19DC3B6-2570-4C70-BDCF-EE952383EC52}" dt="2025-04-28T14:51:19.750" v="3122" actId="27636"/>
          <ac:spMkLst>
            <pc:docMk/>
            <pc:sldMk cId="4108432860" sldId="282"/>
            <ac:spMk id="3" creationId="{F0C6879D-5D50-2954-693C-DACA0571C5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2A66B-C686-4B04-A8AB-B3057B697EB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B7B7A-740A-4EAE-B205-1D6E1EE89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3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DE5B-E3D9-248A-ADBD-96A8A574F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4D841-A972-42F2-7B8A-557A7ABE8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6D37-4F84-A54E-BD16-2F8EC973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79B7-6E65-4C81-86DE-B6A7809D5F4D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DF2B3-5D3B-7B1A-A780-45AB4A4A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CBC2-A620-C7A9-2A8F-AC1EDCF9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DECD-BDB5-5653-6EB0-F4368859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6B6C-F615-55D9-C5B7-42E100E5F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D6AB-EDA5-6C2A-C065-FCC4C383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578F-651E-438D-9C36-39B0115E9B6E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DB7E-9C4C-0C48-09C0-776C9B99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C24A1-0ED2-0F02-5E0A-DD2A528D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CB2F0-C109-81F6-F1E3-010CCEC67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7CEF2-6B84-08EE-8230-E70E13BB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1810-C8F5-FBD4-1E35-7351152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27CD-1A64-42D1-9E90-6C44A0D92FCF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39B6-0B85-1D28-A5DD-E3473441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325CD-17D7-89AF-389D-9917FE77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F109-A52E-3FA4-7CCD-E8F67AC2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39E4-3C20-1DCE-50A8-586E9ABA6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A7F9-AFF0-EB1C-BF46-D3A8CE0F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6C29-B3CD-4547-AA38-FC1C713836A7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209E3-5291-91DA-7B92-9D76012A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C14B-8335-2CDC-3A43-E7AF36DF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873D-5458-E28A-2C2E-0D4E270B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ACB21-0EBF-DC2E-368A-0EB202A2C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44ACA-4EF1-299E-73FD-813F50A0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980-3EEE-462A-9CFF-A15937F28BD4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AA62B-EC3B-E9D2-CA7C-96FC4ED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122C-08F4-8842-5B4D-7C842F7E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2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E05B-2FC5-8DD0-FA28-4EBDB681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221B-8481-7A57-83CC-D95C4182D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CFF53-D200-A23E-5CA2-441BD6728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0C11D-6FFA-C359-7D5C-5A898475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CFB8-8952-4619-8B48-BE8076BD02FC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FAD58-0088-81EA-1E25-FB5E5C55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10B8-B7E2-A7F4-89B2-905B3D05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29C9-1886-2A39-B0A4-42D680C2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1EC8F-F68F-21A0-06FC-323000FAD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33C35-EE13-7CEE-C8D0-789378649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03A8A-C0CA-BC68-C555-6C377C9A5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30484-9303-0C15-CE2C-D62A26D4F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A1740-844E-05B5-2142-EC4F094D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EA78-B12B-4423-A2A1-C9D5FCCA7676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9D0E7-30A8-4EEC-5573-BD2155C2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3F02F-8C9A-DB0A-75F2-EDBB65EB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0C25-CA9D-B43C-FAD8-4DB98867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86310-FE53-3CFF-AF84-450D2A74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51D5-D646-4389-80E7-93DC50A417AF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94716-A446-6717-8B85-1BA460B3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41C8D-A823-2A09-A82D-91ADF275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C134A-BEA2-07D5-3312-37C0B6D1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90D1-19B3-4749-AD1C-C3D89EA2D1B6}" type="datetime1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493CD-5C66-288A-8AF4-7B3DFA7E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6845-A7B6-EDFF-F651-F26D1AEE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0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0F2D-E4E8-E5DD-EB0B-81BD021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A4AA-1828-A768-AFCD-A42E7A0A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F8712-38B9-6406-0CDC-55F65BA38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9078A-DD52-31EA-7322-2496F7A2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7C28-B0FE-4B7F-B327-5AC6E5D840D0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33F7C-A676-D998-2444-E00ABE04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392C8-DE70-441B-E74B-0E321F47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3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FFAB-3D97-65D5-B86D-6B8C036C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E636C-7113-4B5A-0CEB-117E42DA2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5A990-3E89-BF29-4FEF-E5B35E85B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17BC6-FB0C-0066-4B5B-51F51AD2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E8D0-934C-4162-B306-88038E8C3F39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8B265-A7A2-CC72-B93E-A84F1AE1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60480-C69F-4C6F-9D84-A9043E60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0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A3F53-4DEE-A706-96CE-9C4DA132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5EDF8-39DA-3621-F9FC-7C2D9047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EE6B5-D231-68B5-51C0-36132DA66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A0C7E-0083-48F5-AE75-459AA1653DC5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71E88-CB92-0B97-7D6D-5791CE33B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CEBE-5F0C-AF5B-B463-F8552991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DC98F-FE86-44E0-8B76-F833A924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6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ntyhealthrankings.org/" TargetMode="External"/><Relationship Id="rId2" Type="http://schemas.openxmlformats.org/officeDocument/2006/relationships/hyperlink" Target="https://hcup-us.ahrq.gov/toolssoftware/chronic/chronic.j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7255-7DC6-55BC-F004-2B1F8B750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440" y="1122363"/>
            <a:ext cx="943356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Assignment – High Risk Project</a:t>
            </a:r>
            <a:br>
              <a:rPr lang="en-US" sz="5400" dirty="0"/>
            </a:br>
            <a:br>
              <a:rPr lang="en-US" dirty="0"/>
            </a:br>
            <a:r>
              <a:rPr lang="en-US" sz="4400" dirty="0"/>
              <a:t>for Spring 2025 AI395T AI in Healthcare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3989B-8040-C823-9213-F664E8261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Forsyth</a:t>
            </a:r>
          </a:p>
          <a:p>
            <a:r>
              <a:rPr lang="en-US" dirty="0"/>
              <a:t>dsf735</a:t>
            </a:r>
          </a:p>
        </p:txBody>
      </p:sp>
    </p:spTree>
    <p:extLst>
      <p:ext uri="{BB962C8B-B14F-4D97-AF65-F5344CB8AC3E}">
        <p14:creationId xmlns:p14="http://schemas.microsoft.com/office/powerpoint/2010/main" val="32791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1F30B-92F0-048A-B04F-3279EE959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74DA-63ED-EE5E-6903-761FDDA8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B95C-C933-F2F2-82B0-A7617F20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My overarching theme for this work is to examine how external factors affect health care outcomes. </a:t>
            </a:r>
          </a:p>
          <a:p>
            <a:r>
              <a:rPr lang="en-US" dirty="0"/>
              <a:t>In previous assignments for this class, I examined:</a:t>
            </a:r>
          </a:p>
          <a:p>
            <a:pPr lvl="1"/>
            <a:r>
              <a:rPr lang="en-US" dirty="0"/>
              <a:t>Ability to predict heart attack survival from specific test results and secondary diagnoses, and </a:t>
            </a:r>
          </a:p>
          <a:p>
            <a:pPr lvl="1"/>
            <a:r>
              <a:rPr lang="en-US" dirty="0"/>
              <a:t>socio-economic factor influences on health outcomes. </a:t>
            </a:r>
          </a:p>
          <a:p>
            <a:r>
              <a:rPr lang="en-US" dirty="0"/>
              <a:t>I wanted to broaden this line of work to look at chronic conditions and socio-economic factors impact health care outcomes. The outcome should help support individuals and governments make decisions that can have positive impacts. </a:t>
            </a:r>
          </a:p>
          <a:p>
            <a:pPr lvl="1"/>
            <a:r>
              <a:rPr lang="en-US" dirty="0"/>
              <a:t>The prevalence of chronic conditions in a population is often related to socio-economic factors.</a:t>
            </a:r>
          </a:p>
          <a:p>
            <a:pPr lvl="1"/>
            <a:endParaRPr lang="en-US" dirty="0"/>
          </a:p>
          <a:p>
            <a:r>
              <a:rPr lang="en-US" dirty="0"/>
              <a:t>The main data sources I used were:</a:t>
            </a:r>
          </a:p>
          <a:p>
            <a:pPr lvl="1"/>
            <a:r>
              <a:rPr lang="en-US" dirty="0"/>
              <a:t>the MIMIC-III database as a source of information on the outcomes from non-chronic events and any associated chronic conditions</a:t>
            </a:r>
          </a:p>
          <a:p>
            <a:pPr lvl="1"/>
            <a:r>
              <a:rPr lang="en-US" dirty="0"/>
              <a:t>The United States Government Agency for Healthcare Research and Quality’s Chronic Condition Indicator for ICD-9-CM </a:t>
            </a:r>
            <a:r>
              <a:rPr lang="en-US" dirty="0">
                <a:hlinkClick r:id="rId2"/>
              </a:rPr>
              <a:t>https://hcup-us.ahrq.gov/toolssoftware/chronic/chronic.jsp</a:t>
            </a:r>
            <a:endParaRPr lang="en-US" dirty="0"/>
          </a:p>
          <a:p>
            <a:r>
              <a:rPr lang="en-US" dirty="0"/>
              <a:t>Alternate sources of data that could be used if additional electronic health record (HER) data contained more personally identifiable information (PII) include source like:</a:t>
            </a:r>
          </a:p>
          <a:p>
            <a:pPr lvl="1"/>
            <a:r>
              <a:rPr lang="en-US" dirty="0"/>
              <a:t>University of Wisconsin Population Health Institute. County Health Rankings &amp; Roadmaps. </a:t>
            </a:r>
            <a:r>
              <a:rPr lang="en-US" dirty="0">
                <a:hlinkClick r:id="rId3"/>
              </a:rPr>
              <a:t>www.countyhealthrankings.org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MIMIC-III data is limited in its geographical spread and is not concurrent with the County Health Rankings data, but it provides a convenient test bed to develop the methodology.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3B007-F1DE-63E1-0926-928B3932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9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50491-7028-D195-153A-75AEE4C0E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7C9E-8B79-6C77-3F15-5225EADD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Data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9F4E-7CE2-BEB7-0203-4343D659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the MIMIC-III dataset, we want to determine the diagnosis that corresponds to the patient admission.</a:t>
            </a:r>
          </a:p>
          <a:p>
            <a:r>
              <a:rPr lang="en-US" dirty="0"/>
              <a:t>Age is an obvious factor in patient outcomes, and MIMIC-III has known issues with age due to lack of information and to the anonymizing of the data. </a:t>
            </a:r>
          </a:p>
          <a:p>
            <a:pPr lvl="1"/>
            <a:r>
              <a:rPr lang="en-US" dirty="0"/>
              <a:t>I removed patient records where age &lt; 0 or age &gt; 100</a:t>
            </a:r>
          </a:p>
          <a:p>
            <a:r>
              <a:rPr lang="en-US" dirty="0"/>
              <a:t>Length of stay (LOS) in hospital is an important metric for patient outcome and cost. Using the logic develop in the class lectures, I created a numerical LOS column in the data table.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06522-694D-086C-ED95-21EECAB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8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EE26F-F435-C896-4679-A613EA43B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D4F7-F6F8-7EAE-E252-4C92990F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Data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8BF5-BB1B-2A04-F2F6-E6CD3EB3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910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Next I reviewed the types of admission. I decided to eliminate newborn and elective admissions as they are very specific classes of health care.</a:t>
            </a:r>
          </a:p>
          <a:p>
            <a:r>
              <a:rPr lang="en-US" dirty="0"/>
              <a:t>Then I simplified the ICD-9 diagnosis codes again using logic from our lectures.</a:t>
            </a:r>
          </a:p>
          <a:p>
            <a:r>
              <a:rPr lang="en-US" dirty="0"/>
              <a:t>I separated the ICD-9 codes into chronic and acute diagnoses, using the Chronic Condition Indication </a:t>
            </a:r>
          </a:p>
          <a:p>
            <a:pPr lvl="1"/>
            <a:r>
              <a:rPr lang="en-US" dirty="0"/>
              <a:t>https://hcup-us.ahrq.gov/toolssoftware/chronic/chronic.jsp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6A8FE-DC74-FD83-5D88-1629EF96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78129-1156-0B97-7B4C-62566184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452" y="3535109"/>
            <a:ext cx="3507672" cy="2641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B5CF7E-0EA5-CAA1-B40F-45FEA6A5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727" y="730666"/>
            <a:ext cx="3537397" cy="264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0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4F996-07DD-7AE2-F094-1A1F09EF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1D5B-17C1-B793-3017-80CF11EB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Data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031C-22B4-EF51-4019-1F280E1DC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910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selected the first diagnosis code in the admission as the primary code. </a:t>
            </a:r>
          </a:p>
          <a:p>
            <a:r>
              <a:rPr lang="en-US" dirty="0"/>
              <a:t>The histogram of LOS for all the admissions is plotted. This is important when we develop the error metric.</a:t>
            </a:r>
          </a:p>
          <a:p>
            <a:r>
              <a:rPr lang="en-US" dirty="0"/>
              <a:t>After some cleanup and encoding, we now have a table of:</a:t>
            </a:r>
          </a:p>
          <a:p>
            <a:pPr lvl="1"/>
            <a:r>
              <a:rPr lang="en-US" dirty="0"/>
              <a:t>patient, </a:t>
            </a:r>
            <a:r>
              <a:rPr lang="en-US" dirty="0" err="1"/>
              <a:t>admission_id</a:t>
            </a:r>
            <a:r>
              <a:rPr lang="en-US" dirty="0"/>
              <a:t>, LOS, deceased, diagnosis codes chronic, diagnosis codes acute, socioeconomic factors [insurance, language, religion, </a:t>
            </a:r>
            <a:r>
              <a:rPr lang="en-US" dirty="0" err="1"/>
              <a:t>marital_status</a:t>
            </a:r>
            <a:r>
              <a:rPr lang="en-US" dirty="0"/>
              <a:t>, ethnicity]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85F92-2940-6373-4EAE-20A2774B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A91172-0F97-F1C1-3536-6A27ABD3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790" y="524856"/>
            <a:ext cx="3835336" cy="2664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AA2969-0897-EAB2-9A82-A088A4C73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790" y="3291333"/>
            <a:ext cx="3835336" cy="296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B0BB-78E7-04F9-8995-40321066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6598-F15A-5067-7B28-B411D2B6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20784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Although this may appear to be out of order, the selection of the model dictates the format of the data. </a:t>
            </a:r>
          </a:p>
          <a:p>
            <a:r>
              <a:rPr lang="en-US" dirty="0"/>
              <a:t>The data we can get from MIMIC-III includes a selection of ICD-9 codes for chronic and acute diagnoses. The total ICD-9 set is 1000 base codes with many subcodes. </a:t>
            </a:r>
          </a:p>
          <a:p>
            <a:pPr lvl="1"/>
            <a:r>
              <a:rPr lang="en-US" dirty="0"/>
              <a:t>A complicating factor is that any admission can have any set of chronic and acute codes.</a:t>
            </a:r>
          </a:p>
          <a:p>
            <a:r>
              <a:rPr lang="en-US" dirty="0"/>
              <a:t>The next category of information is patient age and the socioeconomic factors available in MIMIC-III.</a:t>
            </a:r>
          </a:p>
          <a:p>
            <a:pPr lvl="1"/>
            <a:r>
              <a:rPr lang="en-US" dirty="0"/>
              <a:t>Age has values 0 to 100</a:t>
            </a:r>
          </a:p>
          <a:p>
            <a:pPr lvl="1"/>
            <a:r>
              <a:rPr lang="en-US" dirty="0"/>
              <a:t>The socioeconomic factors in this case are represented as </a:t>
            </a:r>
            <a:r>
              <a:rPr lang="en-US" dirty="0" err="1"/>
              <a:t>inary</a:t>
            </a:r>
            <a:r>
              <a:rPr lang="en-US" dirty="0"/>
              <a:t> one hot variables.</a:t>
            </a:r>
          </a:p>
          <a:p>
            <a:r>
              <a:rPr lang="en-US" dirty="0"/>
              <a:t>If MIMIC-III data had geographical information, we could use that to determine additional socio-economic factors.</a:t>
            </a:r>
          </a:p>
          <a:p>
            <a:pPr lvl="1"/>
            <a:r>
              <a:rPr lang="en-US" dirty="0"/>
              <a:t>For example, county level information is publicly available for median income, distance to hospital, percent insurance type (private, Medicare, Medicaid). </a:t>
            </a:r>
          </a:p>
          <a:p>
            <a:pPr lvl="1"/>
            <a:r>
              <a:rPr lang="en-US" dirty="0"/>
              <a:t>These are continuous real valued data.</a:t>
            </a:r>
          </a:p>
          <a:p>
            <a:r>
              <a:rPr lang="en-US" dirty="0"/>
              <a:t>I now have a set of fixed type and size of variables, and two lists of variable length.</a:t>
            </a:r>
          </a:p>
          <a:p>
            <a:r>
              <a:rPr lang="en-US" dirty="0"/>
              <a:t>I’m interested in CNN’s for similar applications of rendering sets of variables as images to use the capabilities of CNN’s.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DC6B-FFB3-0E4B-36A8-7A2081F2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93EA9-D455-312F-031F-95C0FE8D5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F2C9-6CB3-7EAE-A925-1E1AC267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Data Preparation for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879D-5D50-2954-693C-DACA0571C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2078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 we can get from MIMIC-III includes a selection of ICD-9 codes for chronic and acute diagnoses. The total ICD-9 set is 1000 base codes with many subcodes. </a:t>
            </a:r>
          </a:p>
          <a:p>
            <a:pPr lvl="1"/>
            <a:r>
              <a:rPr lang="en-US" dirty="0"/>
              <a:t>A complicating factor is that any admission can have any set of chronic and acute codes.</a:t>
            </a:r>
          </a:p>
          <a:p>
            <a:r>
              <a:rPr lang="en-US" dirty="0"/>
              <a:t>For every patient admission, I encode a binary vector for chronic and acute codes separately. This means that my data input can handle any sets of chronic and acute codes. </a:t>
            </a:r>
          </a:p>
          <a:p>
            <a:r>
              <a:rPr lang="en-US" dirty="0"/>
              <a:t>The third vector encodes age and the socioeconomic factors available in MIMIC-III.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03EB-F72B-A4F4-AB29-75181A35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F265C-C1F4-AFB6-4B33-FDE4BBE4B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490472"/>
            <a:ext cx="1698879" cy="45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3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4414-65A1-4F05-F93F-ADFC6C72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6926-4EDA-A9A3-9C17-4649288F0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was able to use information about a patient’s health at time of admission for heart attack-related reasons to predict their odds of survival.</a:t>
            </a:r>
          </a:p>
          <a:p>
            <a:r>
              <a:rPr lang="en-US" dirty="0"/>
              <a:t>Getting the right input feature set proved critical. Information from the </a:t>
            </a:r>
            <a:r>
              <a:rPr lang="en-US" dirty="0" err="1"/>
              <a:t>chartevents</a:t>
            </a:r>
            <a:r>
              <a:rPr lang="en-US" dirty="0"/>
              <a:t> table of MIMIC-III was complex and included many </a:t>
            </a:r>
            <a:r>
              <a:rPr lang="en-US" dirty="0" err="1"/>
              <a:t>NaN</a:t>
            </a:r>
            <a:r>
              <a:rPr lang="en-US" dirty="0"/>
              <a:t> data points. With these large tables, that can be missed without careful review of data.</a:t>
            </a:r>
          </a:p>
          <a:p>
            <a:r>
              <a:rPr lang="en-US" dirty="0"/>
              <a:t>Regression models did not perform well for the feature sets I created. Random forest and Feed Forward Neural Network models did perform well and were easily trained and executed on a laptop computer.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C5E3-4C9E-1F4F-067A-45D23586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1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6289-E11C-FC99-290B-9915E9EF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A50ED-2F76-C7B7-66B2-C62EEDE46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Ding, Y. (2025). AI In Healthcare: Lecture Series 11. AI 395T, University of Texas.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Krahenbuhl, P. (2025). Deep Learning: Module 3: Deep Networks. </a:t>
            </a:r>
            <a:r>
              <a:rPr lang="en-US"/>
              <a:t>AI 394D</a:t>
            </a:r>
            <a:r>
              <a:rPr lang="en-US" dirty="0"/>
              <a:t>, University of Texas.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6A83C-8A74-7679-3E2B-703F494D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C98F-FE86-44E0-8B76-F833A924BB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9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0e89932-96c8-444c-a57c-bd8e89a37ae4}" enabled="1" method="Privileged" siteId="{23cff2f9-9efb-463e-a522-cbd2206edc3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978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Assignment – High Risk Project  for Spring 2025 AI395T AI in Healthcare</vt:lpstr>
      <vt:lpstr>Theme</vt:lpstr>
      <vt:lpstr>Step 1: Data fusion</vt:lpstr>
      <vt:lpstr>Step 1: Data fusion</vt:lpstr>
      <vt:lpstr>Step 1: Data fusion</vt:lpstr>
      <vt:lpstr>Step 2: Model Selection</vt:lpstr>
      <vt:lpstr>Step 3: Data Preparation for Model</vt:lpstr>
      <vt:lpstr>Conclusions</vt:lpstr>
      <vt:lpstr>References</vt:lpstr>
    </vt:vector>
  </TitlesOfParts>
  <Company>Texas Research Institute Austin,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Forsyth</dc:creator>
  <cp:lastModifiedBy>David Forsyth</cp:lastModifiedBy>
  <cp:revision>2</cp:revision>
  <dcterms:created xsi:type="dcterms:W3CDTF">2025-03-18T00:05:52Z</dcterms:created>
  <dcterms:modified xsi:type="dcterms:W3CDTF">2025-04-28T20:09:11Z</dcterms:modified>
</cp:coreProperties>
</file>