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3" r:id="rId5"/>
    <p:sldId id="264" r:id="rId6"/>
    <p:sldId id="259" r:id="rId7"/>
    <p:sldId id="260" r:id="rId8"/>
    <p:sldId id="265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3EF4BD-29B0-48A0-BCD3-00D511BA08FD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8E1B35-FB86-4D9E-B6E3-6F7BC7FC2769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7436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F4BD-29B0-48A0-BCD3-00D511BA08FD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B35-FB86-4D9E-B6E3-6F7BC7FC27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2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F4BD-29B0-48A0-BCD3-00D511BA08FD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B35-FB86-4D9E-B6E3-6F7BC7FC27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17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F4BD-29B0-48A0-BCD3-00D511BA08FD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B35-FB86-4D9E-B6E3-6F7BC7FC27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02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3EF4BD-29B0-48A0-BCD3-00D511BA08FD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8E1B35-FB86-4D9E-B6E3-6F7BC7FC2769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88212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F4BD-29B0-48A0-BCD3-00D511BA08FD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B35-FB86-4D9E-B6E3-6F7BC7FC27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70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F4BD-29B0-48A0-BCD3-00D511BA08FD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B35-FB86-4D9E-B6E3-6F7BC7FC27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73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F4BD-29B0-48A0-BCD3-00D511BA08FD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B35-FB86-4D9E-B6E3-6F7BC7FC27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4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F4BD-29B0-48A0-BCD3-00D511BA08FD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B35-FB86-4D9E-B6E3-6F7BC7FC27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18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3EF4BD-29B0-48A0-BCD3-00D511BA08FD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8E1B35-FB86-4D9E-B6E3-6F7BC7FC276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949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3EF4BD-29B0-48A0-BCD3-00D511BA08FD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8E1B35-FB86-4D9E-B6E3-6F7BC7FC276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818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83EF4BD-29B0-48A0-BCD3-00D511BA08FD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98E1B35-FB86-4D9E-B6E3-6F7BC7FC276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362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veyq.github.io/portfoli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AA751-AEF6-4DB3-78B0-2B290561B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Portfolio-Website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613937-28F2-27FA-32F4-95F8A6E5D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David </a:t>
            </a:r>
            <a:r>
              <a:rPr lang="de-DE" dirty="0" err="1"/>
              <a:t>Legenjovic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557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25212-0D23-FDF5-A18B-034490FF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Astro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D41EBD-AE04-9FC7-6929-2A0048690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Static Site Generator</a:t>
            </a:r>
          </a:p>
          <a:p>
            <a:endParaRPr lang="de-DE" dirty="0"/>
          </a:p>
          <a:p>
            <a:r>
              <a:rPr lang="de-DE" dirty="0" err="1"/>
              <a:t>Astrofy</a:t>
            </a:r>
            <a:r>
              <a:rPr lang="de-DE" dirty="0"/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264938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9B5F2-B532-4131-FCD5-45EE7270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A3A074-BBEF-4B4F-AF81-E20A170A6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reines HTML (kein JS!)</a:t>
            </a:r>
          </a:p>
          <a:p>
            <a:r>
              <a:rPr lang="de-DE" dirty="0"/>
              <a:t>JS nur für Interaktive Komponenten</a:t>
            </a:r>
          </a:p>
          <a:p>
            <a:r>
              <a:rPr lang="de-DE" dirty="0"/>
              <a:t>Unterstützung von Web-Frameworks</a:t>
            </a:r>
          </a:p>
          <a:p>
            <a:r>
              <a:rPr lang="de-DE" dirty="0"/>
              <a:t>Ideal für </a:t>
            </a:r>
            <a:r>
              <a:rPr lang="de-DE" dirty="0" err="1"/>
              <a:t>Contentlastige</a:t>
            </a:r>
            <a:r>
              <a:rPr lang="de-DE" dirty="0"/>
              <a:t> Websites</a:t>
            </a:r>
          </a:p>
          <a:p>
            <a:r>
              <a:rPr lang="de-DE" dirty="0"/>
              <a:t>Ideal für SEO</a:t>
            </a:r>
          </a:p>
        </p:txBody>
      </p:sp>
    </p:spTree>
    <p:extLst>
      <p:ext uri="{BB962C8B-B14F-4D97-AF65-F5344CB8AC3E}">
        <p14:creationId xmlns:p14="http://schemas.microsoft.com/office/powerpoint/2010/main" val="147814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5CBB4-EF76-2E6A-BEDB-48AC929A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1B085B-5690-111E-5999-D73258FB0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Junge Technologie (2022)</a:t>
            </a:r>
          </a:p>
          <a:p>
            <a:r>
              <a:rPr lang="de-DE" dirty="0" err="1"/>
              <a:t>Build</a:t>
            </a:r>
            <a:r>
              <a:rPr lang="de-DE" dirty="0"/>
              <a:t>-Zeit</a:t>
            </a:r>
          </a:p>
          <a:p>
            <a:r>
              <a:rPr lang="de-DE" dirty="0"/>
              <a:t>Beschränkte Plugin-Verfügbarkeit</a:t>
            </a:r>
          </a:p>
        </p:txBody>
      </p:sp>
    </p:spTree>
    <p:extLst>
      <p:ext uri="{BB962C8B-B14F-4D97-AF65-F5344CB8AC3E}">
        <p14:creationId xmlns:p14="http://schemas.microsoft.com/office/powerpoint/2010/main" val="290643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F729E-DEEA-6D10-FE28-F1E48CAC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16650F-E5BD-4B61-8F32-E524F515F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/</a:t>
            </a:r>
            <a:r>
              <a:rPr lang="de-DE" dirty="0" err="1"/>
              <a:t>src</a:t>
            </a:r>
            <a:r>
              <a:rPr lang="de-DE" dirty="0"/>
              <a:t>, /</a:t>
            </a:r>
            <a:r>
              <a:rPr lang="de-DE" dirty="0" err="1"/>
              <a:t>public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0B5D69D-B016-9080-A8CF-39AEC2805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425" y="3286105"/>
            <a:ext cx="2667839" cy="38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1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4CD95-81DC-1FFA-0C4C-547B65D9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Veröffentlichung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6ECEB7-19F4-89AD-9697-0380AB206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GitHub Actions</a:t>
            </a:r>
          </a:p>
          <a:p>
            <a:endParaRPr lang="de-DE" dirty="0"/>
          </a:p>
          <a:p>
            <a:r>
              <a:rPr lang="de-DE" dirty="0">
                <a:hlinkClick r:id="rId2"/>
              </a:rPr>
              <a:t>https://daveyq.github.io/portfolio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90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0F5AF-486F-A7A2-67AA-8168AF9D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FD9CA8-A2C5-A328-B50E-61BBDE32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Leichte Anwendung</a:t>
            </a:r>
          </a:p>
          <a:p>
            <a:endParaRPr lang="de-DE" dirty="0"/>
          </a:p>
          <a:p>
            <a:r>
              <a:rPr lang="de-DE" dirty="0"/>
              <a:t>Schnelle Einarbeitung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98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502D70-3C34-8137-E8A0-DC9E9D56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097965-1085-5843-F077-56549BB73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Schnell, wenig JS</a:t>
            </a:r>
          </a:p>
          <a:p>
            <a:endParaRPr lang="de-DE" dirty="0"/>
          </a:p>
          <a:p>
            <a:r>
              <a:rPr lang="de-DE" dirty="0"/>
              <a:t>Schnelles </a:t>
            </a:r>
            <a:r>
              <a:rPr lang="de-DE" dirty="0" err="1"/>
              <a:t>Deployment</a:t>
            </a:r>
            <a:endParaRPr lang="de-DE" dirty="0"/>
          </a:p>
          <a:p>
            <a:endParaRPr lang="de-DE" dirty="0"/>
          </a:p>
          <a:p>
            <a:r>
              <a:rPr lang="de-DE" dirty="0"/>
              <a:t>Einfache Einarbeitung</a:t>
            </a:r>
          </a:p>
        </p:txBody>
      </p:sp>
    </p:spTree>
    <p:extLst>
      <p:ext uri="{BB962C8B-B14F-4D97-AF65-F5344CB8AC3E}">
        <p14:creationId xmlns:p14="http://schemas.microsoft.com/office/powerpoint/2010/main" val="198046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7F67C-8F4F-C23D-564B-D83F2048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125" y="0"/>
            <a:ext cx="9047747" cy="567891"/>
          </a:xfrm>
        </p:spPr>
        <p:txBody>
          <a:bodyPr>
            <a:normAutofit fontScale="90000"/>
          </a:bodyPr>
          <a:lstStyle/>
          <a:p>
            <a:r>
              <a:rPr lang="de-DE" dirty="0"/>
              <a:t>Vielen Dank für Eure Aufmerksamkeit!</a:t>
            </a:r>
          </a:p>
        </p:txBody>
      </p:sp>
      <p:pic>
        <p:nvPicPr>
          <p:cNvPr id="5" name="Inhaltsplatzhalter 4" descr="Ein Bild, das Smiley, Cartoon, gelb enthält.&#10;&#10;Automatisch generierte Beschreibung">
            <a:extLst>
              <a:ext uri="{FF2B5EF4-FFF2-40B4-BE49-F238E27FC236}">
                <a16:creationId xmlns:a16="http://schemas.microsoft.com/office/drawing/2014/main" id="{912EFC1F-A009-5390-0BA4-98E3EE9D5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43" y="567891"/>
            <a:ext cx="6578513" cy="6244448"/>
          </a:xfrm>
        </p:spPr>
      </p:pic>
    </p:spTree>
    <p:extLst>
      <p:ext uri="{BB962C8B-B14F-4D97-AF65-F5344CB8AC3E}">
        <p14:creationId xmlns:p14="http://schemas.microsoft.com/office/powerpoint/2010/main" val="2934920773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79</Words>
  <Application>Microsoft Office PowerPoint</Application>
  <PresentationFormat>Breitbild</PresentationFormat>
  <Paragraphs>33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Franklin Gothic Book</vt:lpstr>
      <vt:lpstr>Ausschnitt</vt:lpstr>
      <vt:lpstr>Portfolio-Website</vt:lpstr>
      <vt:lpstr>Astro</vt:lpstr>
      <vt:lpstr>Vorteile</vt:lpstr>
      <vt:lpstr>Nachteile</vt:lpstr>
      <vt:lpstr>Inhalte hinzufügen</vt:lpstr>
      <vt:lpstr>Veröffentlichung</vt:lpstr>
      <vt:lpstr>Verwendung</vt:lpstr>
      <vt:lpstr>Zusammenfassung</vt:lpstr>
      <vt:lpstr>Vielen Dank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Legenjovic' David</dc:creator>
  <cp:lastModifiedBy>Legenjovic' David</cp:lastModifiedBy>
  <cp:revision>3</cp:revision>
  <dcterms:created xsi:type="dcterms:W3CDTF">2024-11-29T07:56:21Z</dcterms:created>
  <dcterms:modified xsi:type="dcterms:W3CDTF">2024-11-29T13:31:09Z</dcterms:modified>
</cp:coreProperties>
</file>