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EE15C-BA80-71E1-8CFF-B8B554B9D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4FC95F-3FA0-9D31-0F86-988DDF094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24B855-B623-605C-3621-C787E96F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F4BD-29B0-48A0-BCD3-00D511BA08FD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9D94AC-36B0-1CCF-368C-45C561B8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462D14-AFA8-41FA-7238-166075C1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B35-FB86-4D9E-B6E3-6F7BC7FC27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82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B1175-B22A-2630-FAB8-195B37E5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52E6A5-5DCC-8934-5488-30C89FC41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FDB13-4AAD-FD0C-ACB4-EC09499C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F4BD-29B0-48A0-BCD3-00D511BA08FD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4671BD-E261-E7F8-D105-0EF94AD1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96BDD-A172-CA20-2C5C-1C8170F3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B35-FB86-4D9E-B6E3-6F7BC7FC27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37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0BFC38-DBFC-6AD7-6045-8B06637BC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E37AB1-C2C6-507F-76E9-A57D0943A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A133B8-B8E0-CC4A-EBED-46CDF556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F4BD-29B0-48A0-BCD3-00D511BA08FD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DD1379-7DDC-48D9-C327-0C7EA15E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D58CE2-6C21-64D0-F2D6-2D8ACFC0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B35-FB86-4D9E-B6E3-6F7BC7FC27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54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CE82EE-BADA-A610-E5A8-936C2270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FEC473-0D72-8D8F-7343-4DF7C3347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0A4233-80B0-8CE6-EEE4-99B4AD997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F4BD-29B0-48A0-BCD3-00D511BA08FD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06B234-6733-D59B-6A3D-93EB6A4FA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FA6889-88D8-C06F-138C-549FBA641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B35-FB86-4D9E-B6E3-6F7BC7FC27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01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A8C32-583C-9C4D-4C45-66FEC55DE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699A1F-1E68-8123-9DD2-A560B5CA3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FCEA97-C95E-B18D-4D34-0B9251E2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F4BD-29B0-48A0-BCD3-00D511BA08FD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4B5B00-ECBB-DF62-06F9-B1D57B4C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22FD2D-EB7F-E48D-AF25-C8413BB8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B35-FB86-4D9E-B6E3-6F7BC7FC27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51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EC322-7B0E-7510-8DC3-6837AA0E6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463C62-6164-8F38-1EC9-742051DEA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DD3A2D-2ED8-5706-B4DF-9B74D863B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AC18DB-BDF2-51D1-05D9-598936D8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F4BD-29B0-48A0-BCD3-00D511BA08FD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15C447-75DE-740F-61C0-D6AD390D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897F9F-BB84-6DAC-6951-BC019A77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B35-FB86-4D9E-B6E3-6F7BC7FC27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47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B75ED-2D27-BE06-6BF1-318195B84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2D3321-A44B-48AE-C1DF-BCA9E6145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4C88D1-29B2-0565-92DE-4CB588422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665912C-5692-DA7E-5492-126968E9B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4CFE02-F092-5604-B3C0-DE15B521D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87D5AD-8007-B93D-C983-238097E7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F4BD-29B0-48A0-BCD3-00D511BA08FD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4CE98CB-B662-17D4-C798-DB5EC09D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F584BD4-3610-E344-7CC0-BA29AF7A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B35-FB86-4D9E-B6E3-6F7BC7FC27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8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8B2438-C65D-5D3E-2B04-68AA3FEB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805438-0CEF-478E-358E-58489E38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F4BD-29B0-48A0-BCD3-00D511BA08FD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63E67E-F2B6-C165-A49D-6969EAC1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0E1514-F653-69F8-1DA1-D1BA3228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B35-FB86-4D9E-B6E3-6F7BC7FC27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45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2D0119-15BF-E1D3-8C46-DB49E773D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F4BD-29B0-48A0-BCD3-00D511BA08FD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8C5921-16B7-CC27-9527-A967DBCE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218DAA-B630-4D3C-9E1D-8C2DCB41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B35-FB86-4D9E-B6E3-6F7BC7FC27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89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459D2A-5D33-8E8E-D122-D6DAB3AC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3FCC12-7FE7-7269-92A6-908031AE2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9D56FD-1141-63D1-15EA-5A34E9FB3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ACFE45-95B9-1347-B2AA-0612330A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F4BD-29B0-48A0-BCD3-00D511BA08FD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584161-5A78-37ED-CE1A-6AEB7D15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59BD50-2DAB-16D7-4D91-ADA4A290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B35-FB86-4D9E-B6E3-6F7BC7FC27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254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CF544E-13FC-074E-79FB-C314B454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FACA219-6A2B-7288-43C6-4631C71EC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3ED00C-48DC-22F3-2D17-78CF5359F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8E3247-3690-DDE7-2A8B-987CB608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F4BD-29B0-48A0-BCD3-00D511BA08FD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F0DEFB-9A77-DD01-6D6C-0B56BC6D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FD58FF-C384-7DFB-EC6F-1322D106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1B35-FB86-4D9E-B6E3-6F7BC7FC27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81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63819D1-4032-248F-91F6-7FF8F8073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8CE38D-2D83-7D40-63B8-4ACB1DD27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860C1F-C78F-7D5B-5B3A-F382FFFBD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3EF4BD-29B0-48A0-BCD3-00D511BA08FD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211619-AE09-FDAF-A11C-BC53DDB74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ECF526-C600-5B3A-2BA7-4E0044521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8E1B35-FB86-4D9E-B6E3-6F7BC7FC27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95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veyq.github.io/portfoli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AA751-AEF6-4DB3-78B0-2B290561B4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Portfolio-Website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613937-28F2-27FA-32F4-95F8A6E5D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David </a:t>
            </a:r>
            <a:r>
              <a:rPr lang="de-DE" dirty="0" err="1"/>
              <a:t>Legenjovic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557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25212-0D23-FDF5-A18B-034490FF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D41EBD-AE04-9FC7-6929-2A0048690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Astro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Astrofy</a:t>
            </a:r>
            <a:r>
              <a:rPr lang="de-DE" dirty="0"/>
              <a:t> Template</a:t>
            </a:r>
          </a:p>
        </p:txBody>
      </p:sp>
    </p:spTree>
    <p:extLst>
      <p:ext uri="{BB962C8B-B14F-4D97-AF65-F5344CB8AC3E}">
        <p14:creationId xmlns:p14="http://schemas.microsoft.com/office/powerpoint/2010/main" val="264938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4CD95-81DC-1FFA-0C4C-547B65D9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Veröffentlichung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6ECEB7-19F4-89AD-9697-0380AB206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GitHub Actions</a:t>
            </a:r>
          </a:p>
          <a:p>
            <a:endParaRPr lang="de-DE" dirty="0"/>
          </a:p>
          <a:p>
            <a:r>
              <a:rPr lang="de-DE" dirty="0">
                <a:hlinkClick r:id="rId2"/>
              </a:rPr>
              <a:t>https://daveyq.github.io/portfolio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90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0F5AF-486F-A7A2-67AA-8168AF9D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Intuition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FD9CA8-A2C5-A328-B50E-61BBDE32C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Leichte Anwendung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98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7F67C-8F4F-C23D-564B-D83F2048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047747" cy="567891"/>
          </a:xfrm>
        </p:spPr>
        <p:txBody>
          <a:bodyPr>
            <a:normAutofit fontScale="90000"/>
          </a:bodyPr>
          <a:lstStyle/>
          <a:p>
            <a:r>
              <a:rPr lang="de-DE" dirty="0"/>
              <a:t>Vielen Dank für Eure Aufmerksamkeit!</a:t>
            </a:r>
          </a:p>
        </p:txBody>
      </p:sp>
      <p:pic>
        <p:nvPicPr>
          <p:cNvPr id="5" name="Inhaltsplatzhalter 4" descr="Ein Bild, das Smiley, Cartoon, gelb enthält.&#10;&#10;Automatisch generierte Beschreibung">
            <a:extLst>
              <a:ext uri="{FF2B5EF4-FFF2-40B4-BE49-F238E27FC236}">
                <a16:creationId xmlns:a16="http://schemas.microsoft.com/office/drawing/2014/main" id="{912EFC1F-A009-5390-0BA4-98E3EE9D5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43" y="567891"/>
            <a:ext cx="6578513" cy="6244448"/>
          </a:xfrm>
        </p:spPr>
      </p:pic>
    </p:spTree>
    <p:extLst>
      <p:ext uri="{BB962C8B-B14F-4D97-AF65-F5344CB8AC3E}">
        <p14:creationId xmlns:p14="http://schemas.microsoft.com/office/powerpoint/2010/main" val="293492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Breitbild</PresentationFormat>
  <Paragraphs>13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</vt:lpstr>
      <vt:lpstr>Portfolio-Website</vt:lpstr>
      <vt:lpstr>Generator</vt:lpstr>
      <vt:lpstr>Veröffentlichung</vt:lpstr>
      <vt:lpstr>Intuition</vt:lpstr>
      <vt:lpstr>Vielen Dank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Legenjovic' David</dc:creator>
  <cp:lastModifiedBy>Legenjovic' David</cp:lastModifiedBy>
  <cp:revision>1</cp:revision>
  <dcterms:created xsi:type="dcterms:W3CDTF">2024-11-29T07:56:21Z</dcterms:created>
  <dcterms:modified xsi:type="dcterms:W3CDTF">2024-11-29T08:03:25Z</dcterms:modified>
</cp:coreProperties>
</file>