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88249" autoAdjust="0"/>
  </p:normalViewPr>
  <p:slideViewPr>
    <p:cSldViewPr snapToGrid="0">
      <p:cViewPr>
        <p:scale>
          <a:sx n="70" d="100"/>
          <a:sy n="70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>
            <a:normAutofit fontScale="90000"/>
          </a:bodyPr>
          <a:lstStyle/>
          <a:p>
            <a:r>
              <a:rPr lang="en-US" dirty="0"/>
              <a:t>Supercharge Your Site Using Azure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Dave Brock</a:t>
            </a:r>
          </a:p>
          <a:p>
            <a:r>
              <a:rPr lang="en-US" i="1" dirty="0"/>
              <a:t>Daveabrock.com</a:t>
            </a:r>
          </a:p>
          <a:p>
            <a:r>
              <a:rPr lang="en-US" dirty="0"/>
              <a:t>Wisconsin .NET Users Group</a:t>
            </a:r>
          </a:p>
          <a:p>
            <a:r>
              <a:rPr lang="en-US" dirty="0"/>
              <a:t>February 12, 2019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 descr="Image result for github logo transparent background">
            <a:extLst>
              <a:ext uri="{FF2B5EF4-FFF2-40B4-BE49-F238E27FC236}">
                <a16:creationId xmlns:a16="http://schemas.microsoft.com/office/drawing/2014/main" id="{1E618D4B-85AE-4FA0-819E-15CEF85D42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9750" y="952500"/>
            <a:ext cx="8572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DA5368-CBF6-4CF9-8810-046EA02D0F40}"/>
              </a:ext>
            </a:extLst>
          </p:cNvPr>
          <p:cNvGrpSpPr/>
          <p:nvPr/>
        </p:nvGrpSpPr>
        <p:grpSpPr>
          <a:xfrm>
            <a:off x="0" y="6020430"/>
            <a:ext cx="12146477" cy="889810"/>
            <a:chOff x="0" y="6020430"/>
            <a:chExt cx="12146477" cy="8898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20430"/>
              <a:ext cx="889810" cy="8898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672445" y="6280669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9502219" y="6240095"/>
              <a:ext cx="264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bit.ly/azure-search-talk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2B6EF8-5633-4FAA-8793-9037CD8B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619" y="610307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Slide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9F7B5-647C-4BFB-BE62-6DF6913CE5EF}"/>
              </a:ext>
            </a:extLst>
          </p:cNvPr>
          <p:cNvGrpSpPr/>
          <p:nvPr/>
        </p:nvGrpSpPr>
        <p:grpSpPr>
          <a:xfrm>
            <a:off x="0" y="6020430"/>
            <a:ext cx="12146477" cy="889810"/>
            <a:chOff x="0" y="6020430"/>
            <a:chExt cx="12146477" cy="8898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F5FED4-F4A2-40B7-879A-447C28F97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20430"/>
              <a:ext cx="889810" cy="88981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540D41-63DF-4F6D-A157-0B6040A8F582}"/>
                </a:ext>
              </a:extLst>
            </p:cNvPr>
            <p:cNvSpPr txBox="1"/>
            <p:nvPr/>
          </p:nvSpPr>
          <p:spPr>
            <a:xfrm>
              <a:off x="672445" y="6280669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0CE3B-449F-4A10-9A1F-3BCC989F054A}"/>
                </a:ext>
              </a:extLst>
            </p:cNvPr>
            <p:cNvSpPr txBox="1"/>
            <p:nvPr/>
          </p:nvSpPr>
          <p:spPr>
            <a:xfrm>
              <a:off x="9502219" y="6240095"/>
              <a:ext cx="264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bit.ly/azure-search-talk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FDF285-50C1-4C23-91D5-0F94DC09D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619" y="610307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847C5-B465-4C77-BCEC-E6A0A1FC9126}"/>
              </a:ext>
            </a:extLst>
          </p:cNvPr>
          <p:cNvSpPr txBox="1"/>
          <p:nvPr/>
        </p:nvSpPr>
        <p:spPr>
          <a:xfrm>
            <a:off x="10171710" y="5387156"/>
            <a:ext cx="175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(slides and code)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80F874-2A95-4428-9C5B-A2E4DA440EB8}"/>
              </a:ext>
            </a:extLst>
          </p:cNvPr>
          <p:cNvGrpSpPr/>
          <p:nvPr/>
        </p:nvGrpSpPr>
        <p:grpSpPr>
          <a:xfrm>
            <a:off x="0" y="6020430"/>
            <a:ext cx="12146477" cy="889810"/>
            <a:chOff x="0" y="6020430"/>
            <a:chExt cx="12146477" cy="8898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B3B314-7C1B-4A28-A7D6-E3257B72E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20430"/>
              <a:ext cx="889810" cy="88981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2D204D-69DD-44C4-ADB6-462A7F08FDC5}"/>
                </a:ext>
              </a:extLst>
            </p:cNvPr>
            <p:cNvSpPr txBox="1"/>
            <p:nvPr/>
          </p:nvSpPr>
          <p:spPr>
            <a:xfrm>
              <a:off x="672445" y="6280669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342BE0-3D4D-498E-807A-DDF2341A8972}"/>
                </a:ext>
              </a:extLst>
            </p:cNvPr>
            <p:cNvSpPr txBox="1"/>
            <p:nvPr/>
          </p:nvSpPr>
          <p:spPr>
            <a:xfrm>
              <a:off x="9502219" y="6240095"/>
              <a:ext cx="264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bit.ly/azure-search-talk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39FE66-2F04-45F2-8D3F-BF696706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619" y="6103070"/>
              <a:ext cx="609600" cy="6096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38F1433-6803-4D55-827B-7B935B534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10" y="3595063"/>
            <a:ext cx="1590841" cy="15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62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Supercharge Your Site Using Azure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74</cp:revision>
  <dcterms:created xsi:type="dcterms:W3CDTF">2018-10-01T21:19:34Z</dcterms:created>
  <dcterms:modified xsi:type="dcterms:W3CDTF">2019-02-10T23:46:18Z</dcterms:modified>
</cp:coreProperties>
</file>