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4" r:id="rId4"/>
    <p:sldId id="260" r:id="rId5"/>
    <p:sldId id="261" r:id="rId6"/>
    <p:sldId id="262" r:id="rId7"/>
    <p:sldId id="263" r:id="rId8"/>
    <p:sldId id="273" r:id="rId9"/>
    <p:sldId id="266" r:id="rId10"/>
    <p:sldId id="264" r:id="rId11"/>
    <p:sldId id="265" r:id="rId12"/>
    <p:sldId id="267" r:id="rId13"/>
    <p:sldId id="268" r:id="rId14"/>
    <p:sldId id="270" r:id="rId15"/>
    <p:sldId id="271" r:id="rId16"/>
    <p:sldId id="259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4660"/>
  </p:normalViewPr>
  <p:slideViewPr>
    <p:cSldViewPr snapToGrid="0">
      <p:cViewPr>
        <p:scale>
          <a:sx n="120" d="100"/>
          <a:sy n="120" d="100"/>
        </p:scale>
        <p:origin x="-1344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39D1E-C526-46E1-8A51-D35A96AA325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59F3D-B643-48F2-80C1-A08C700A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be</a:t>
            </a:r>
            <a:r>
              <a:rPr lang="en-US" baseline="0" dirty="0" smtClean="0"/>
              <a:t> having varying technical complexity in this talk, but everyone should be able to enjoy the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9F3D-B643-48F2-80C1-A08C700A15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39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9F3D-B643-48F2-80C1-A08C700A15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6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2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45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51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99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3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4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7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8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6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7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3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2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6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D9C4-05A8-42DA-95E1-FDB36B67D25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5884-8AAE-474E-81DE-01A367A0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1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mazon.com/alex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amazon-echo-developing-alexa-skills/table-of-content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visualstudio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matthiasshapiro.com/2017/02/10/tutorial-alexa-skills-in-c-setup/" TargetMode="External"/><Relationship Id="rId4" Type="http://schemas.openxmlformats.org/officeDocument/2006/relationships/hyperlink" Target="https://www.nuget.org/packages/Alexa.NE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the amazon DOT and alexa voice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Dave Brock</a:t>
            </a:r>
            <a:br>
              <a:rPr lang="en-US" dirty="0" smtClean="0"/>
            </a:br>
            <a:r>
              <a:rPr lang="en-US" dirty="0" smtClean="0"/>
              <a:t>May 04, 2017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588" y="4429919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191" y="186215"/>
            <a:ext cx="9905998" cy="1478570"/>
          </a:xfrm>
        </p:spPr>
        <p:txBody>
          <a:bodyPr/>
          <a:lstStyle/>
          <a:p>
            <a:r>
              <a:rPr lang="en-US" dirty="0" smtClean="0"/>
              <a:t>So, what can alexa do? A DEMO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260" y="4957308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Play </a:t>
            </a:r>
            <a:r>
              <a:rPr lang="en-US" dirty="0"/>
              <a:t>audiobooks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5285" y="4680310"/>
            <a:ext cx="2676088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Nearby restaurants and nightlife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85285" y="6301223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Make Amazon purchases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32363" y="4680309"/>
            <a:ext cx="2676088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Movie listings, information, </a:t>
            </a:r>
            <a:r>
              <a:rPr lang="en-US" dirty="0" err="1" smtClean="0"/>
              <a:t>showtimes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260" y="1491627"/>
            <a:ext cx="269007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Play music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32363" y="3980242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32363" y="2996633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 device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85285" y="3980242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Tell jokes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85285" y="2284029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32363" y="2293327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85285" y="2993636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Shopping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85285" y="1483858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Check calendar and dates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32363" y="1483858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News and sports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47260" y="2993636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Traffic and weather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47260" y="3703243"/>
            <a:ext cx="2676088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Communicate with other devices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7260" y="2284029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61242" y="5649369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Order an Uber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85285" y="5657377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Order pizza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32363" y="5657377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61242" y="6301223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32363" y="6301223"/>
            <a:ext cx="26760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</a:t>
            </a:r>
            <a:endParaRPr lang="en-US" dirty="0"/>
          </a:p>
        </p:txBody>
      </p:sp>
      <p:pic>
        <p:nvPicPr>
          <p:cNvPr id="2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-1143607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your amazon device with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2356"/>
            <a:ext cx="9905999" cy="37862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Alexa can do great things out of the box but the power is in the platform that showcases its third-party skills. Some examples:</a:t>
            </a:r>
          </a:p>
          <a:p>
            <a:pPr lvl="1"/>
            <a:r>
              <a:rPr lang="en-US" dirty="0" smtClean="0"/>
              <a:t>Capital One – check your balance or make a payment</a:t>
            </a:r>
          </a:p>
          <a:p>
            <a:pPr lvl="1"/>
            <a:r>
              <a:rPr lang="en-US" dirty="0" smtClean="0"/>
              <a:t>Opening Bell – stock prices (‘Alexa, ask Opening Bell for the price of Apple’)</a:t>
            </a:r>
          </a:p>
          <a:p>
            <a:pPr lvl="1"/>
            <a:r>
              <a:rPr lang="en-US" dirty="0" smtClean="0"/>
              <a:t>Text messaging</a:t>
            </a:r>
          </a:p>
          <a:p>
            <a:pPr lvl="1"/>
            <a:r>
              <a:rPr lang="en-US" dirty="0" smtClean="0"/>
              <a:t>Airport security line wait times</a:t>
            </a:r>
          </a:p>
          <a:p>
            <a:pPr lvl="1"/>
            <a:r>
              <a:rPr lang="en-US" dirty="0" smtClean="0"/>
              <a:t>Kayak – (‘Alexa, ask Kayak where I can go for $500?’)</a:t>
            </a:r>
          </a:p>
          <a:p>
            <a:r>
              <a:rPr lang="en-US" dirty="0" smtClean="0"/>
              <a:t>Access skills from the web or your Alexa app</a:t>
            </a:r>
          </a:p>
          <a:p>
            <a:r>
              <a:rPr lang="en-US" dirty="0" smtClean="0"/>
              <a:t>Don’t see one you want? Write one!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-1143607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ALEXA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68951" cy="4327482"/>
          </a:xfrm>
        </p:spPr>
        <p:txBody>
          <a:bodyPr/>
          <a:lstStyle/>
          <a:p>
            <a:r>
              <a:rPr lang="en-US" dirty="0" smtClean="0"/>
              <a:t>Head over to </a:t>
            </a:r>
            <a:r>
              <a:rPr lang="en-US" i="1" dirty="0" smtClean="0">
                <a:hlinkClick r:id="rId2"/>
              </a:rPr>
              <a:t>developer.amazon.com/alexa</a:t>
            </a:r>
            <a:r>
              <a:rPr lang="en-US" i="1" dirty="0" smtClean="0"/>
              <a:t> </a:t>
            </a:r>
            <a:r>
              <a:rPr lang="en-US" dirty="0" smtClean="0"/>
              <a:t>to get started with tutorials and general development information </a:t>
            </a:r>
          </a:p>
          <a:p>
            <a:r>
              <a:rPr lang="en-US" dirty="0" smtClean="0"/>
              <a:t>You can write skills in one of two ways:</a:t>
            </a:r>
          </a:p>
          <a:p>
            <a:pPr lvl="1"/>
            <a:r>
              <a:rPr lang="en-US" dirty="0" smtClean="0"/>
              <a:t>Hosted by AWS Lambda – can be written in Node.js, Java, Python, or C#</a:t>
            </a:r>
          </a:p>
          <a:p>
            <a:pPr lvl="1"/>
            <a:r>
              <a:rPr lang="en-US" dirty="0" smtClean="0"/>
              <a:t> A web service endpoint, that can be hosted anywhere (even Azure). The web service must accept requests over HTTPS. This can be written in any language you’d like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-1143607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05538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Alexa Skills kit supports building three different types of skills</a:t>
            </a:r>
          </a:p>
          <a:p>
            <a:r>
              <a:rPr lang="en-US" dirty="0" smtClean="0"/>
              <a:t>Custom skills – provides greatest flexibility. You define the requests the skills can handle (intents), like playing a game or looking up information from a web service</a:t>
            </a:r>
          </a:p>
          <a:p>
            <a:r>
              <a:rPr lang="en-US" dirty="0" smtClean="0"/>
              <a:t>Smart Home skills – the API does most of the work, defining the requests the skills can handle (device directives) and you define the response (how a light turns on based on a command)</a:t>
            </a:r>
          </a:p>
          <a:p>
            <a:r>
              <a:rPr lang="en-US" dirty="0" smtClean="0"/>
              <a:t>Flash Briefing Skill – provide content for a customer’s flash briefing. You define the content feeds that are read to the user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-1143607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custom skill: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Invocation name </a:t>
            </a:r>
            <a:r>
              <a:rPr lang="en-US" dirty="0" smtClean="0"/>
              <a:t>represents how your app is called (‘Alexa, ask Dave’s app’)</a:t>
            </a:r>
            <a:endParaRPr lang="en-US" b="1" dirty="0" smtClean="0"/>
          </a:p>
          <a:p>
            <a:r>
              <a:rPr lang="en-US" b="1" dirty="0" smtClean="0"/>
              <a:t>Intents </a:t>
            </a:r>
            <a:r>
              <a:rPr lang="en-US" dirty="0" smtClean="0"/>
              <a:t>represent actions that users can do with your skill – representing the skill’s core functionality</a:t>
            </a:r>
          </a:p>
          <a:p>
            <a:r>
              <a:rPr lang="en-US" b="1" dirty="0" smtClean="0"/>
              <a:t>Sample utterances </a:t>
            </a:r>
            <a:r>
              <a:rPr lang="en-US" dirty="0" smtClean="0"/>
              <a:t>specify the words and phrases users say to invoke these intents. You map the utterances to the intents, forming the skill </a:t>
            </a:r>
            <a:r>
              <a:rPr lang="en-US" b="1" dirty="0" smtClean="0"/>
              <a:t>interaction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invocation name identifies the skill – the user includes this name when calling it</a:t>
            </a:r>
          </a:p>
          <a:p>
            <a:r>
              <a:rPr lang="en-US" dirty="0" smtClean="0"/>
              <a:t>Wake word + invocation name + (optional) intent = user phrase to process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-1143607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93065"/>
            <a:ext cx="9905998" cy="1041291"/>
          </a:xfrm>
        </p:spPr>
        <p:txBody>
          <a:bodyPr/>
          <a:lstStyle/>
          <a:p>
            <a:r>
              <a:rPr lang="en-US" dirty="0" smtClean="0"/>
              <a:t>Looking at the user interaction flow*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34356"/>
            <a:ext cx="9696450" cy="4371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60939" y="6313685"/>
            <a:ext cx="66769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*Stolen graciously from Walter Quesada’s course </a:t>
            </a:r>
            <a:r>
              <a:rPr lang="en-US" sz="1400" i="1" dirty="0" smtClean="0">
                <a:hlinkClick r:id="rId3"/>
              </a:rPr>
              <a:t>Developing Alexa Skills for Amazon Echo</a:t>
            </a:r>
            <a:endParaRPr lang="en-US" sz="1400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-1143607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02073"/>
            <a:ext cx="9905998" cy="1478570"/>
          </a:xfrm>
        </p:spPr>
        <p:txBody>
          <a:bodyPr/>
          <a:lstStyle/>
          <a:p>
            <a:r>
              <a:rPr lang="en-US" dirty="0" smtClean="0"/>
              <a:t>developer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33030"/>
            <a:ext cx="9905999" cy="3541714"/>
          </a:xfrm>
        </p:spPr>
        <p:txBody>
          <a:bodyPr/>
          <a:lstStyle/>
          <a:p>
            <a:r>
              <a:rPr lang="en-US" dirty="0" smtClean="0"/>
              <a:t>First, create and set up an AWS (</a:t>
            </a:r>
            <a:r>
              <a:rPr lang="en-US" dirty="0" smtClean="0">
                <a:hlinkClick r:id="rId2"/>
              </a:rPr>
              <a:t>Amazon Web Services</a:t>
            </a:r>
            <a:r>
              <a:rPr lang="en-US" dirty="0" smtClean="0"/>
              <a:t>) account</a:t>
            </a:r>
          </a:p>
          <a:p>
            <a:r>
              <a:rPr lang="en-US" dirty="0" smtClean="0"/>
              <a:t>To write Alexa skills with C# and Visual Studio, you’ll need to:</a:t>
            </a:r>
          </a:p>
          <a:p>
            <a:pPr lvl="1"/>
            <a:r>
              <a:rPr lang="en-US" dirty="0" smtClean="0"/>
              <a:t>Download the </a:t>
            </a:r>
            <a:r>
              <a:rPr lang="en-US" dirty="0" smtClean="0">
                <a:hlinkClick r:id="rId3"/>
              </a:rPr>
              <a:t>AWS Toolkit for Visual Studio</a:t>
            </a:r>
            <a:endParaRPr lang="en-US" dirty="0" smtClean="0"/>
          </a:p>
          <a:p>
            <a:pPr lvl="1"/>
            <a:r>
              <a:rPr lang="en-US" dirty="0" smtClean="0"/>
              <a:t>Add your account to the AWS Explorer in Visual Studio 2015</a:t>
            </a:r>
          </a:p>
          <a:p>
            <a:pPr lvl="1"/>
            <a:r>
              <a:rPr lang="en-US" dirty="0" smtClean="0"/>
              <a:t>Grab the </a:t>
            </a:r>
            <a:r>
              <a:rPr lang="en-US" b="1" dirty="0" smtClean="0">
                <a:hlinkClick r:id="rId4"/>
              </a:rPr>
              <a:t>Alexa.NET</a:t>
            </a:r>
            <a:r>
              <a:rPr lang="en-US" b="1" dirty="0" smtClean="0"/>
              <a:t> </a:t>
            </a:r>
            <a:r>
              <a:rPr lang="en-US" dirty="0" smtClean="0"/>
              <a:t>package from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All these steps are outlined in great detail in Matthias Shapiro’s </a:t>
            </a:r>
            <a:r>
              <a:rPr lang="en-US" dirty="0" smtClean="0">
                <a:hlinkClick r:id="rId5"/>
              </a:rPr>
              <a:t>blog post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-1143607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78010"/>
            <a:ext cx="9905998" cy="1119078"/>
          </a:xfrm>
        </p:spPr>
        <p:txBody>
          <a:bodyPr/>
          <a:lstStyle/>
          <a:p>
            <a:r>
              <a:rPr lang="en-US" dirty="0" smtClean="0"/>
              <a:t>Non-developers, you’ve been warned</a:t>
            </a:r>
            <a:endParaRPr lang="en-US" dirty="0"/>
          </a:p>
        </p:txBody>
      </p:sp>
      <p:pic>
        <p:nvPicPr>
          <p:cNvPr id="2050" name="Picture 2" descr="https://s-media-cache-ak0.pinimg.com/originals/f7/d2/a1/f7d2a14049d6e8d449585799960c555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00" y="2207543"/>
            <a:ext cx="472228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8" y="-1029307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072" y="888862"/>
            <a:ext cx="9905998" cy="1289795"/>
          </a:xfrm>
        </p:spPr>
        <p:txBody>
          <a:bodyPr/>
          <a:lstStyle/>
          <a:p>
            <a:r>
              <a:rPr lang="en-US" dirty="0" smtClean="0"/>
              <a:t>Working through the sample code</a:t>
            </a:r>
            <a:endParaRPr lang="en-US" dirty="0"/>
          </a:p>
        </p:txBody>
      </p:sp>
      <p:pic>
        <p:nvPicPr>
          <p:cNvPr id="4098" name="Picture 2" descr="https://tctechcrunch2011.files.wordpress.com/2015/04/codecode.jpg?w=73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60" y="2097088"/>
            <a:ext cx="5797170" cy="386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8" y="-1029307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8" y="-1029307"/>
            <a:ext cx="3524250" cy="3524250"/>
          </a:xfrm>
        </p:spPr>
      </p:pic>
      <p:sp>
        <p:nvSpPr>
          <p:cNvPr id="5" name="TextBox 4"/>
          <p:cNvSpPr txBox="1"/>
          <p:nvPr/>
        </p:nvSpPr>
        <p:spPr>
          <a:xfrm>
            <a:off x="1045998" y="1894477"/>
            <a:ext cx="98397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What is the Amazon Echo/Dot?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Who is Alexa?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Getting to know Alexa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Assessing the Creepy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Extending your device with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Getting started with Alexa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User interaction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Working through the sample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23" y="3195861"/>
            <a:ext cx="582860" cy="7771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49652" y="3130319"/>
            <a:ext cx="3196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Technically complex content (Nerd Score) based on maximum of four Screeches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46" y="1956167"/>
            <a:ext cx="263037" cy="3507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114" y="2418453"/>
            <a:ext cx="263037" cy="3507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227" y="3622291"/>
            <a:ext cx="263037" cy="3507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113" y="2800054"/>
            <a:ext cx="263037" cy="3507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113" y="3212780"/>
            <a:ext cx="262151" cy="3475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226" y="5367765"/>
            <a:ext cx="263037" cy="3507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90" y="5367765"/>
            <a:ext cx="263037" cy="3507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879" y="5367764"/>
            <a:ext cx="263037" cy="3507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87" y="5382392"/>
            <a:ext cx="263037" cy="3507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226" y="4950659"/>
            <a:ext cx="263037" cy="3507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90" y="4950659"/>
            <a:ext cx="263037" cy="3507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879" y="4950658"/>
            <a:ext cx="263037" cy="3507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46" y="4518571"/>
            <a:ext cx="263037" cy="3507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510" y="4518571"/>
            <a:ext cx="263037" cy="3507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09" y="4093811"/>
            <a:ext cx="263037" cy="35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45" y="1772410"/>
            <a:ext cx="3150471" cy="3541712"/>
          </a:xfrm>
        </p:spPr>
      </p:pic>
    </p:spTree>
    <p:extLst>
      <p:ext uri="{BB962C8B-B14F-4D97-AF65-F5344CB8AC3E}">
        <p14:creationId xmlns:p14="http://schemas.microsoft.com/office/powerpoint/2010/main" val="29306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AMAZON ECHO/DOT?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Simply, a natural language, voice interface “personal assistant” device </a:t>
            </a:r>
          </a:p>
          <a:p>
            <a:r>
              <a:rPr lang="en-US" dirty="0" smtClean="0"/>
              <a:t>Hands-free, always on, with </a:t>
            </a:r>
            <a:r>
              <a:rPr lang="en-US" dirty="0" err="1" smtClean="0"/>
              <a:t>wi-fi</a:t>
            </a:r>
            <a:r>
              <a:rPr lang="en-US" dirty="0" smtClean="0"/>
              <a:t> and Bluetooth</a:t>
            </a:r>
          </a:p>
          <a:p>
            <a:r>
              <a:rPr lang="en-US" dirty="0" smtClean="0"/>
              <a:t>The Amazon Echo is a stand-alone speaker with immersive audio</a:t>
            </a:r>
          </a:p>
          <a:p>
            <a:r>
              <a:rPr lang="en-US" dirty="0" smtClean="0"/>
              <a:t>The Dot is the smaller device with the same software capabilities, which can be optionally connected with a speaker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-1143607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(OR WHO) IS ALEXA?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28676"/>
          </a:xfrm>
        </p:spPr>
        <p:txBody>
          <a:bodyPr>
            <a:normAutofit/>
          </a:bodyPr>
          <a:lstStyle/>
          <a:p>
            <a:r>
              <a:rPr lang="en-US" dirty="0" smtClean="0"/>
              <a:t>Alexa is the voice service that powers your Amazon devices. </a:t>
            </a:r>
            <a:r>
              <a:rPr lang="en-US" dirty="0"/>
              <a:t>The Amazon hardware devices are simply an interface to the Alexa Voice Service, which can be found on most Amazon devices and most third-party integrations</a:t>
            </a:r>
          </a:p>
          <a:p>
            <a:r>
              <a:rPr lang="en-US" dirty="0" smtClean="0"/>
              <a:t>The Alexa name was chosen because of the hard ‘X’ consonant, leading to higher precision. It also is a reference to the Library of Alexandria, one of the largest and most significant libraries of the ancient world</a:t>
            </a:r>
          </a:p>
          <a:p>
            <a:r>
              <a:rPr lang="en-US" dirty="0" smtClean="0"/>
              <a:t>When you develop against AVS, your application can be run anywhere Alexa is supported!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-1143607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know alexa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723" y="2249486"/>
            <a:ext cx="6416688" cy="40674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app allows you to view your recent commands, specify settings, manage your alarms, music, shopping lists, and more</a:t>
            </a:r>
          </a:p>
          <a:p>
            <a:r>
              <a:rPr lang="en-US" dirty="0" smtClean="0"/>
              <a:t>You can turn on Alexa using a specified wake word: </a:t>
            </a:r>
            <a:r>
              <a:rPr lang="en-US" b="1" dirty="0" smtClean="0"/>
              <a:t>Alexa</a:t>
            </a:r>
            <a:r>
              <a:rPr lang="en-US" dirty="0" smtClean="0"/>
              <a:t>, </a:t>
            </a:r>
            <a:r>
              <a:rPr lang="en-US" b="1" dirty="0" smtClean="0"/>
              <a:t>Echo</a:t>
            </a:r>
            <a:r>
              <a:rPr lang="en-US" dirty="0" smtClean="0"/>
              <a:t>, </a:t>
            </a:r>
            <a:r>
              <a:rPr lang="en-US" b="1" dirty="0" smtClean="0"/>
              <a:t>Amazon</a:t>
            </a:r>
            <a:r>
              <a:rPr lang="en-US" dirty="0" smtClean="0"/>
              <a:t>, or </a:t>
            </a:r>
            <a:r>
              <a:rPr lang="en-US" b="1" dirty="0" smtClean="0"/>
              <a:t>Computer</a:t>
            </a:r>
            <a:r>
              <a:rPr lang="en-US" dirty="0" smtClean="0"/>
              <a:t>. The wake word can be changed using the Alexa app on your phone or tablet.</a:t>
            </a:r>
          </a:p>
          <a:p>
            <a:r>
              <a:rPr lang="en-US" dirty="0" smtClean="0"/>
              <a:t>Just say your wake word, and Alexa starts listening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-1143607"/>
            <a:ext cx="3524250" cy="3524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5" y="2658790"/>
            <a:ext cx="3200400" cy="24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34711"/>
            <a:ext cx="9905998" cy="1478570"/>
          </a:xfrm>
        </p:spPr>
        <p:txBody>
          <a:bodyPr/>
          <a:lstStyle/>
          <a:p>
            <a:r>
              <a:rPr lang="en-US" dirty="0" smtClean="0"/>
              <a:t>ASSESSING THE CREEPY FACTOR: Alexa is always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Whenever you make a voice request, Alexa devices record audio clips of what you say, which are sent to the server to formulate a response. These clips are associated to your account (and accessible in </a:t>
            </a:r>
            <a:r>
              <a:rPr lang="en-US" b="1" dirty="0" smtClean="0"/>
              <a:t>Settings &gt; History</a:t>
            </a:r>
            <a:r>
              <a:rPr lang="en-US" dirty="0" smtClean="0"/>
              <a:t> in your Alexa app)</a:t>
            </a:r>
          </a:p>
          <a:p>
            <a:r>
              <a:rPr lang="en-US" dirty="0"/>
              <a:t>Alexa is then listening to you, even when you’re not making a request—these conversations are kept locally and not stored or sent over a network</a:t>
            </a:r>
          </a:p>
          <a:p>
            <a:r>
              <a:rPr lang="en-US" dirty="0" smtClean="0"/>
              <a:t>The audio zipping from your location to Amazon’s data centers is fully encrypted. A bigger risk is someone getting a hold of your Amazon account information</a:t>
            </a:r>
          </a:p>
          <a:p>
            <a:r>
              <a:rPr lang="en-US" dirty="0" smtClean="0"/>
              <a:t>Still freaked out? There are many push-button alternatives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-1143607"/>
            <a:ext cx="3524250" cy="3524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72602" y="634398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https://www.wired.com/2016/12/alexa-and-google-record-your-voice/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671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DESPITE WHAT YOU MAY HAVE HEARD…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12" y="2291687"/>
            <a:ext cx="4081346" cy="3739997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-1143607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70856"/>
            <a:ext cx="9905998" cy="1478570"/>
          </a:xfrm>
        </p:spPr>
        <p:txBody>
          <a:bodyPr/>
          <a:lstStyle/>
          <a:p>
            <a:r>
              <a:rPr lang="en-US" dirty="0" smtClean="0"/>
              <a:t>Remember, THE CLOUD IS JUST SOMEONE ELSE’S COMPUTER</a:t>
            </a:r>
            <a:endParaRPr lang="en-US" dirty="0"/>
          </a:p>
        </p:txBody>
      </p:sp>
      <p:pic>
        <p:nvPicPr>
          <p:cNvPr id="1026" name="Picture 2" descr="https://i.ytimg.com/vi/GD6qtc2_AQA/maxres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80" y="2324989"/>
            <a:ext cx="6296376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-1143607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2914</TotalTime>
  <Words>993</Words>
  <Application>Microsoft Office PowerPoint</Application>
  <PresentationFormat>Widescreen</PresentationFormat>
  <Paragraphs>96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Tw Cen MT</vt:lpstr>
      <vt:lpstr>Circuit</vt:lpstr>
      <vt:lpstr>Getting started with the amazon DOT and alexa voice services</vt:lpstr>
      <vt:lpstr>AGENDA</vt:lpstr>
      <vt:lpstr>PowerPoint Presentation</vt:lpstr>
      <vt:lpstr>WHAT IS THE AMAZON ECHO/DOT?</vt:lpstr>
      <vt:lpstr>WHAT (OR WHO) IS ALEXA?</vt:lpstr>
      <vt:lpstr>Getting to know alexa</vt:lpstr>
      <vt:lpstr>ASSESSING THE CREEPY FACTOR: Alexa is always on</vt:lpstr>
      <vt:lpstr>DESPITE WHAT YOU MAY HAVE HEARD…</vt:lpstr>
      <vt:lpstr>Remember, THE CLOUD IS JUST SOMEONE ELSE’S COMPUTER</vt:lpstr>
      <vt:lpstr>So, what can alexa do? A DEMO</vt:lpstr>
      <vt:lpstr>Extending your amazon device with skills</vt:lpstr>
      <vt:lpstr>GETTING STARTED WITH ALEXA DEVELOPMENT</vt:lpstr>
      <vt:lpstr>DIFFERENT TYPES OF SKILLS</vt:lpstr>
      <vt:lpstr>Building a custom skill: terminology</vt:lpstr>
      <vt:lpstr>Looking at the user interaction flow*</vt:lpstr>
      <vt:lpstr>developer prerequisites</vt:lpstr>
      <vt:lpstr>Non-developers, you’ve been warned</vt:lpstr>
      <vt:lpstr>Working through the sample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the amazon echo and alexa voice services</dc:title>
  <dc:creator>Dave Brock</dc:creator>
  <cp:lastModifiedBy>Dave Brock</cp:lastModifiedBy>
  <cp:revision>41</cp:revision>
  <dcterms:created xsi:type="dcterms:W3CDTF">2017-05-02T17:37:31Z</dcterms:created>
  <dcterms:modified xsi:type="dcterms:W3CDTF">2017-05-04T18:12:05Z</dcterms:modified>
</cp:coreProperties>
</file>