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86" r:id="rId4"/>
    <p:sldId id="257" r:id="rId5"/>
    <p:sldId id="289" r:id="rId6"/>
    <p:sldId id="285" r:id="rId7"/>
    <p:sldId id="290" r:id="rId8"/>
    <p:sldId id="266" r:id="rId9"/>
    <p:sldId id="279" r:id="rId10"/>
    <p:sldId id="269" r:id="rId11"/>
    <p:sldId id="278" r:id="rId12"/>
    <p:sldId id="270" r:id="rId13"/>
    <p:sldId id="271" r:id="rId14"/>
    <p:sldId id="272" r:id="rId15"/>
    <p:sldId id="268" r:id="rId16"/>
    <p:sldId id="261" r:id="rId17"/>
    <p:sldId id="291" r:id="rId18"/>
    <p:sldId id="276" r:id="rId19"/>
    <p:sldId id="282" r:id="rId20"/>
    <p:sldId id="281" r:id="rId21"/>
    <p:sldId id="280" r:id="rId22"/>
    <p:sldId id="273" r:id="rId23"/>
    <p:sldId id="28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88249" autoAdjust="0"/>
  </p:normalViewPr>
  <p:slideViewPr>
    <p:cSldViewPr snapToGrid="0">
      <p:cViewPr varScale="1">
        <p:scale>
          <a:sx n="70" d="100"/>
          <a:sy n="70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is fed directly into the JIT compiler of the JavaScript runtime.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related to JS with runtime evaluation but isn't itself JavaScript.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TypeScript. It isn’t regular assembly code but a bytecode format that can only do what JS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and Razor files are </a:t>
            </a:r>
            <a:r>
              <a:rPr lang="en-US" dirty="0" err="1"/>
              <a:t>compilied</a:t>
            </a:r>
            <a:r>
              <a:rPr lang="en-US" dirty="0"/>
              <a:t> into .NET assemblies, assemblies and runtime are delivered to browser. </a:t>
            </a:r>
            <a:r>
              <a:rPr lang="en-US" dirty="0" err="1"/>
              <a:t>Blazor</a:t>
            </a:r>
            <a:r>
              <a:rPr lang="en-US" dirty="0"/>
              <a:t> bootstraps the .NET runtime, then runs the assemblies. </a:t>
            </a:r>
            <a:r>
              <a:rPr lang="en-US" dirty="0" err="1"/>
              <a:t>Blazor</a:t>
            </a:r>
            <a:r>
              <a:rPr lang="en-US" dirty="0"/>
              <a:t> maintains a virtual DOM, changes are propagated to the live DOM. Browser APIs are handled by JS interop. Older browsers fallback to asm.js.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eeksroom.com/2016/02/google-docs-ahora-permite-editar-y-darle-formato-a-documentos-via-voz-lista-de-comandos/100935/" TargetMode="External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2.jp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hyperlink" Target="https://blazorimageofday.azurewebsites.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views/razor?view=aspnetcore-2.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blazor.net/do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ssembly.org/" TargetMode="External"/><Relationship Id="rId11" Type="http://schemas.openxmlformats.org/officeDocument/2006/relationships/hyperlink" Target="https://gitter.im/aspnet/Blazor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github.com/aspnet/Blazor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34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1.png"/><Relationship Id="rId38" Type="http://schemas.openxmlformats.org/officeDocument/2006/relationships/image" Target="../media/image40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gif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38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/>
              <a:t>Central Wisconsin IT Conference</a:t>
            </a:r>
          </a:p>
          <a:p>
            <a:r>
              <a:rPr lang="en-US" dirty="0"/>
              <a:t>October 6,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416857"/>
            <a:ext cx="1064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Experimental.</a:t>
            </a:r>
          </a:p>
        </p:txBody>
      </p:sp>
    </p:spTree>
    <p:extLst>
      <p:ext uri="{BB962C8B-B14F-4D97-AF65-F5344CB8AC3E}">
        <p14:creationId xmlns:p14="http://schemas.microsoft.com/office/powerpoint/2010/main" val="166028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Web Assembly?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AE1DD2-EE34-47AD-B652-99BEBCD34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3088" y="1574904"/>
            <a:ext cx="1665816" cy="1665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CD5EB-9AF3-4752-BEFA-5F8EF6A92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9150" y="3670226"/>
            <a:ext cx="1665816" cy="16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AE5E9-5B2D-4653-8924-EE50C7BCF21F}"/>
              </a:ext>
            </a:extLst>
          </p:cNvPr>
          <p:cNvSpPr txBox="1"/>
          <p:nvPr/>
        </p:nvSpPr>
        <p:spPr>
          <a:xfrm>
            <a:off x="973667" y="3240720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1666A-B02C-47F5-8C82-1CF8588FF37F}"/>
              </a:ext>
            </a:extLst>
          </p:cNvPr>
          <p:cNvSpPr txBox="1"/>
          <p:nvPr/>
        </p:nvSpPr>
        <p:spPr>
          <a:xfrm>
            <a:off x="973667" y="5440001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458C6D-62AC-4355-B30B-26E9AFECBED2}"/>
              </a:ext>
            </a:extLst>
          </p:cNvPr>
          <p:cNvSpPr/>
          <p:nvPr/>
        </p:nvSpPr>
        <p:spPr>
          <a:xfrm>
            <a:off x="3517516" y="2719630"/>
            <a:ext cx="3175000" cy="1253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Assembly compilation (.</a:t>
            </a:r>
            <a:r>
              <a:rPr lang="en-US" b="1" dirty="0" err="1"/>
              <a:t>dll</a:t>
            </a:r>
            <a:r>
              <a:rPr lang="en-US" b="1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DCCB4-0849-4B36-A877-CA7FBB636753}"/>
              </a:ext>
            </a:extLst>
          </p:cNvPr>
          <p:cNvSpPr/>
          <p:nvPr/>
        </p:nvSpPr>
        <p:spPr>
          <a:xfrm>
            <a:off x="7518400" y="1656080"/>
            <a:ext cx="4246880" cy="3433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9D8D7-2317-4B03-92BC-6487D7329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6" y="1542939"/>
            <a:ext cx="797560" cy="797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2FFEE5-A14B-44A5-A6C1-4BA64EFC3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4" y="1519052"/>
            <a:ext cx="751840" cy="751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0A00D4-D5C3-4ADC-88E7-1D146D62A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4" y="4510825"/>
            <a:ext cx="771832" cy="7975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70AA60-3757-4A44-A2D1-4304AC9D3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34" y="4354033"/>
            <a:ext cx="975020" cy="9750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08A415-15AA-44BA-AB83-A32390D56734}"/>
              </a:ext>
            </a:extLst>
          </p:cNvPr>
          <p:cNvSpPr txBox="1"/>
          <p:nvPr/>
        </p:nvSpPr>
        <p:spPr>
          <a:xfrm>
            <a:off x="7518400" y="11684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23E77B-E94C-482F-AB3B-8A4189E16539}"/>
              </a:ext>
            </a:extLst>
          </p:cNvPr>
          <p:cNvSpPr/>
          <p:nvPr/>
        </p:nvSpPr>
        <p:spPr>
          <a:xfrm>
            <a:off x="8412480" y="2092960"/>
            <a:ext cx="2667652" cy="797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WA implementation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mono.wasm</a:t>
            </a:r>
            <a:r>
              <a:rPr lang="en-US" dirty="0"/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B13810-4C0C-4F32-97E9-19172F80342C}"/>
              </a:ext>
            </a:extLst>
          </p:cNvPr>
          <p:cNvSpPr/>
          <p:nvPr/>
        </p:nvSpPr>
        <p:spPr>
          <a:xfrm>
            <a:off x="8412480" y="3781574"/>
            <a:ext cx="2667652" cy="7975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assemblies</a:t>
            </a:r>
          </a:p>
          <a:p>
            <a:pPr algn="ctr"/>
            <a:r>
              <a:rPr lang="en-US" dirty="0"/>
              <a:t>(dependent DLLs)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A549BC-FC94-40BB-A62B-BC7A435D2C80}"/>
              </a:ext>
            </a:extLst>
          </p:cNvPr>
          <p:cNvSpPr/>
          <p:nvPr/>
        </p:nvSpPr>
        <p:spPr>
          <a:xfrm>
            <a:off x="8412480" y="2922506"/>
            <a:ext cx="2667652" cy="7975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algn="ctr"/>
            <a:r>
              <a:rPr lang="en-US" dirty="0"/>
              <a:t>(App.dll)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8DE729-7CE4-47EC-AD3E-7F0459E8A41E}"/>
              </a:ext>
            </a:extLst>
          </p:cNvPr>
          <p:cNvCxnSpPr>
            <a:cxnSpLocks/>
          </p:cNvCxnSpPr>
          <p:nvPr/>
        </p:nvCxnSpPr>
        <p:spPr>
          <a:xfrm>
            <a:off x="2266492" y="2339231"/>
            <a:ext cx="1160780" cy="83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75148-F16D-4A68-84FD-6AB6DEF3ADC0}"/>
              </a:ext>
            </a:extLst>
          </p:cNvPr>
          <p:cNvCxnSpPr>
            <a:cxnSpLocks/>
          </p:cNvCxnSpPr>
          <p:nvPr/>
        </p:nvCxnSpPr>
        <p:spPr>
          <a:xfrm flipV="1">
            <a:off x="2310036" y="3437114"/>
            <a:ext cx="1088196" cy="1175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D3D69-376B-46B8-9FC6-EB7331AE3A83}"/>
              </a:ext>
            </a:extLst>
          </p:cNvPr>
          <p:cNvCxnSpPr/>
          <p:nvPr/>
        </p:nvCxnSpPr>
        <p:spPr>
          <a:xfrm>
            <a:off x="6833252" y="3321286"/>
            <a:ext cx="152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/>
      <p:bldP spid="36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Getting started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9F557BC-6588-4396-8207-F3639CCB0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A2835-FBC9-4C4B-B2A8-635C8B92F350}"/>
              </a:ext>
            </a:extLst>
          </p:cNvPr>
          <p:cNvSpPr txBox="1"/>
          <p:nvPr/>
        </p:nvSpPr>
        <p:spPr>
          <a:xfrm>
            <a:off x="180753" y="1275907"/>
            <a:ext cx="88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now on version 0.6.0, </a:t>
            </a:r>
            <a:r>
              <a:rPr lang="en-US" sz="2400" b="1" dirty="0"/>
              <a:t>released 10/2/2018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Prerequisites: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Core 2.1 SDK (2.1.402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2017 (15.8 or later) with the </a:t>
            </a:r>
            <a:r>
              <a:rPr lang="en-US" sz="2400" b="1" dirty="0"/>
              <a:t>ASP.NET and web development workload </a:t>
            </a:r>
            <a:r>
              <a:rPr lang="en-US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Blazor</a:t>
            </a:r>
            <a:r>
              <a:rPr lang="en-US" sz="2400" dirty="0"/>
              <a:t> Language Services extension from the Visual Studio Marketplace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the </a:t>
            </a:r>
            <a:r>
              <a:rPr lang="en-US" sz="2400" dirty="0" err="1"/>
              <a:t>Blazor</a:t>
            </a:r>
            <a:r>
              <a:rPr lang="en-US" sz="2400" dirty="0"/>
              <a:t> templates from the command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Microsoft.AspNetCore.Blazor.Templates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Details at </a:t>
            </a:r>
            <a:r>
              <a:rPr lang="en-US" b="1" i="1" dirty="0"/>
              <a:t>https://blazor.net/docs/get-started.html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268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Hello, I’m Dave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Dave Brock, officially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“Full stack” software engineer in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 on .NET stack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JavaScript/TypeScript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Advocate of </a:t>
            </a:r>
            <a:r>
              <a:rPr lang="en-US" sz="2800" i="1" dirty="0"/>
              <a:t>&lt;blink&gt;</a:t>
            </a:r>
            <a:r>
              <a:rPr lang="en-US" sz="2800" dirty="0"/>
              <a:t> tag from 1995-1999</a:t>
            </a:r>
          </a:p>
          <a:p>
            <a:r>
              <a:rPr lang="en-US" sz="2800" dirty="0"/>
              <a:t>   (#</a:t>
            </a:r>
            <a:r>
              <a:rPr lang="en-US" sz="2800" dirty="0" err="1"/>
              <a:t>sorrynotsorry</a:t>
            </a:r>
            <a:r>
              <a:rPr lang="en-US" sz="28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9198B-2024-48CB-9107-CBF0847D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3" y="16735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window.exampleFunction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(message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prompt(message, ‘Anything’);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Interop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Task&lt;string&gt; Prompt(string message)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JSRuntime.Current.InvokeAsync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exampleFunction.showPrompt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Demo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773A3-DF76-4716-B5F3-2AA7DAD9E150}"/>
              </a:ext>
            </a:extLst>
          </p:cNvPr>
          <p:cNvSpPr/>
          <p:nvPr/>
        </p:nvSpPr>
        <p:spPr>
          <a:xfrm>
            <a:off x="3580586" y="5611042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https://blazorimageofday.azurewebsites.net/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238B-69B0-4D0D-B6A1-9F6DF099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211051"/>
            <a:ext cx="692912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different forms of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and what’s coming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2299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7"/>
              </a:rPr>
              <a:t>Blazor</a:t>
            </a:r>
            <a:r>
              <a:rPr lang="en-US" sz="2400" dirty="0">
                <a:hlinkClick r:id="rId7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0"/>
              </a:rPr>
              <a:t>Blazor</a:t>
            </a:r>
            <a:r>
              <a:rPr lang="en-US" sz="2400" dirty="0">
                <a:hlinkClick r:id="rId10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</a:t>
            </a:r>
            <a:r>
              <a:rPr lang="en-US" sz="2400" dirty="0" err="1">
                <a:hlinkClick r:id="rId11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evolved and can write code against so many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Mobile!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Tablets!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Gaming and consoles!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devices (like cars)!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9889C-ED96-4CE1-A4EB-34F7D4F560AD}"/>
              </a:ext>
            </a:extLst>
          </p:cNvPr>
          <p:cNvSpPr txBox="1"/>
          <p:nvPr/>
        </p:nvSpPr>
        <p:spPr>
          <a:xfrm>
            <a:off x="265176" y="3785616"/>
            <a:ext cx="923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What about the browser?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choice is yours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8599-B86A-4C9E-B98C-CF70C9D8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85" y="1701405"/>
            <a:ext cx="3563598" cy="3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wants…</a:t>
            </a:r>
          </a:p>
          <a:p>
            <a:r>
              <a:rPr lang="en-US" sz="4400" b="1" dirty="0"/>
              <a:t>so long as it’s JavaScript. 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Works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  <p:pic>
        <p:nvPicPr>
          <p:cNvPr id="3074" name="Picture 2" descr="https://daveaglick.com/posts/images/webassembly.png">
            <a:extLst>
              <a:ext uri="{FF2B5EF4-FFF2-40B4-BE49-F238E27FC236}">
                <a16:creationId xmlns:a16="http://schemas.microsoft.com/office/drawing/2014/main" id="{622A18F5-9F11-4AE9-8536-5D49F3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64" y="1066427"/>
            <a:ext cx="6924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11793-19FB-48CC-8774-E63FB3CBC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</TotalTime>
  <Words>1347</Words>
  <Application>Microsoft Office PowerPoint</Application>
  <PresentationFormat>Widescreen</PresentationFormat>
  <Paragraphs>247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53</cp:revision>
  <dcterms:created xsi:type="dcterms:W3CDTF">2018-10-01T21:19:34Z</dcterms:created>
  <dcterms:modified xsi:type="dcterms:W3CDTF">2018-10-05T23:56:12Z</dcterms:modified>
</cp:coreProperties>
</file>