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6" r:id="rId4"/>
    <p:sldId id="257" r:id="rId5"/>
    <p:sldId id="289" r:id="rId6"/>
    <p:sldId id="285" r:id="rId7"/>
    <p:sldId id="287" r:id="rId8"/>
    <p:sldId id="265" r:id="rId9"/>
    <p:sldId id="290" r:id="rId10"/>
    <p:sldId id="266" r:id="rId11"/>
    <p:sldId id="279" r:id="rId12"/>
    <p:sldId id="269" r:id="rId13"/>
    <p:sldId id="278" r:id="rId14"/>
    <p:sldId id="270" r:id="rId15"/>
    <p:sldId id="271" r:id="rId16"/>
    <p:sldId id="272" r:id="rId17"/>
    <p:sldId id="268" r:id="rId18"/>
    <p:sldId id="261" r:id="rId19"/>
    <p:sldId id="291" r:id="rId20"/>
    <p:sldId id="276" r:id="rId21"/>
    <p:sldId id="282" r:id="rId22"/>
    <p:sldId id="281" r:id="rId23"/>
    <p:sldId id="280" r:id="rId24"/>
    <p:sldId id="273" r:id="rId25"/>
    <p:sldId id="283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8249" autoAdjust="0"/>
  </p:normalViewPr>
  <p:slideViewPr>
    <p:cSldViewPr snapToGrid="0">
      <p:cViewPr varScale="1">
        <p:scale>
          <a:sx n="56" d="100"/>
          <a:sy n="56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gets parsed, the compiler converts the syntax into bytecode, then a JIT interpreter evaluates on the fly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you can compile some source code, inject it into the JS runtime, and skip over the parsing and compiling step. Meaning you can compile any source code to a WASM file. Any price you pay at build time helps the you run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important to note that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jp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hyperlink" Target="http://geeksroom.com/2016/02/google-docs-ahora-permite-editar-y-darle-formato-a-documentos-via-voz-lista-de-comandos/100935/" TargetMode="External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hyperlink" Target="https://blazorimageofday.azurewebsites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.NET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4000" b="1" dirty="0"/>
              <a:t>What about the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wants,</a:t>
            </a:r>
          </a:p>
          <a:p>
            <a:r>
              <a:rPr lang="en-US" sz="4400" b="1" dirty="0"/>
              <a:t>so long as it’s JavaScript. </a:t>
            </a:r>
          </a:p>
          <a:p>
            <a:r>
              <a:rPr lang="en-US" sz="4400" b="1" dirty="0"/>
              <a:t>		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JavaScript Works (Diagram)</a:t>
            </a:r>
          </a:p>
        </p:txBody>
      </p:sp>
      <p:pic>
        <p:nvPicPr>
          <p:cNvPr id="1026" name="Picture 2" descr="https://daveaglick.com/posts/images/js.png">
            <a:extLst>
              <a:ext uri="{FF2B5EF4-FFF2-40B4-BE49-F238E27FC236}">
                <a16:creationId xmlns:a16="http://schemas.microsoft.com/office/drawing/2014/main" id="{BA8DD75E-D115-432C-880F-D4180B9D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46" y="1121340"/>
            <a:ext cx="68865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</p:spTree>
    <p:extLst>
      <p:ext uri="{BB962C8B-B14F-4D97-AF65-F5344CB8AC3E}">
        <p14:creationId xmlns:p14="http://schemas.microsoft.com/office/powerpoint/2010/main" val="2337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Web Assembly?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1408374"/>
            <a:ext cx="10640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 free and open web standard that provides a compilation target for the web – allowing you to run compiled code in any supported browser at native speeds.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69915" y="5391217"/>
            <a:ext cx="803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Technical definition: “A binary instruction format for a stack-based virtual machine.”</a:t>
            </a:r>
          </a:p>
        </p:txBody>
      </p:sp>
    </p:spTree>
    <p:extLst>
      <p:ext uri="{BB962C8B-B14F-4D97-AF65-F5344CB8AC3E}">
        <p14:creationId xmlns:p14="http://schemas.microsoft.com/office/powerpoint/2010/main" val="14499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1440</Words>
  <Application>Microsoft Office PowerPoint</Application>
  <PresentationFormat>Widescreen</PresentationFormat>
  <Paragraphs>263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47</cp:revision>
  <dcterms:created xsi:type="dcterms:W3CDTF">2018-10-01T21:19:34Z</dcterms:created>
  <dcterms:modified xsi:type="dcterms:W3CDTF">2018-10-05T17:27:55Z</dcterms:modified>
</cp:coreProperties>
</file>