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9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6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8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EB89F9-802F-4316-8B56-B44C5979EDB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A02FA9-0BF6-4093-91A6-48F44217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96B8-3EFE-44F7-85AB-A1BD7FAF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HACK-FREE LAYOUTS WITH CSS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32C3-E709-4052-A800-BC58BFF54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DAVE BROCK</a:t>
            </a:r>
          </a:p>
          <a:p>
            <a:pPr algn="l"/>
            <a:r>
              <a:rPr lang="en-US" dirty="0"/>
              <a:t>SOUTH FLORIDA CODE CAMP</a:t>
            </a:r>
          </a:p>
          <a:p>
            <a:pPr algn="l"/>
            <a:r>
              <a:rPr lang="en-US" dirty="0"/>
              <a:t>FEBRUARY 10, 2018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E7E3-AF83-4EC0-A014-0E8258D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86CE-10A9-436B-8A9C-380940E9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D685-D011-4458-8369-908E0BCB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4808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026" name="Picture 2" descr="https://img.itch.zone/aW1hZ2UyL2phbS8yNjgxLzMyOTQxOS5wbmc=/original/4Pm03N.png">
            <a:extLst>
              <a:ext uri="{FF2B5EF4-FFF2-40B4-BE49-F238E27FC236}">
                <a16:creationId xmlns:a16="http://schemas.microsoft.com/office/drawing/2014/main" id="{F645F194-E95A-4550-9F8A-3C7183E9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20" y="392112"/>
            <a:ext cx="3169285" cy="257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oiane.gallerycdn.vsassets.io/extensions/loiane/ts-extension-pack/0.0.1/1503435730489/Microsoft.VisualStudio.Services.Icons.Default">
            <a:extLst>
              <a:ext uri="{FF2B5EF4-FFF2-40B4-BE49-F238E27FC236}">
                <a16:creationId xmlns:a16="http://schemas.microsoft.com/office/drawing/2014/main" id="{D2224489-B980-4426-8973-B1E946951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695" y="4384040"/>
            <a:ext cx="2378710" cy="23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9D8EE-349D-494D-B892-3DCD0107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9" y="392112"/>
            <a:ext cx="3599181" cy="1857375"/>
          </a:xfrm>
          <a:prstGeom prst="rect">
            <a:avLst/>
          </a:prstGeom>
        </p:spPr>
      </p:pic>
      <p:pic>
        <p:nvPicPr>
          <p:cNvPr id="1032" name="Picture 8" descr="https://cdn1.expertinsurancereviews.com/wp-content/uploads/2017/07/CUNA-Mutual-300-1.png">
            <a:extLst>
              <a:ext uri="{FF2B5EF4-FFF2-40B4-BE49-F238E27FC236}">
                <a16:creationId xmlns:a16="http://schemas.microsoft.com/office/drawing/2014/main" id="{004E63C3-FF09-4DCD-A0DB-485B5AFB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" y="3905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bs.twimg.com/profile_images/954427679977111552/ZTYwRl1t_400x400.jpg">
            <a:extLst>
              <a:ext uri="{FF2B5EF4-FFF2-40B4-BE49-F238E27FC236}">
                <a16:creationId xmlns:a16="http://schemas.microsoft.com/office/drawing/2014/main" id="{BCEFF82B-71D6-469A-ACAD-780A4404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7" y="16774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BA17-17B0-4CCD-BABB-FEBF5E46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104028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Defining a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You use the </a:t>
            </a:r>
            <a:r>
              <a:rPr lang="en-US" b="1" dirty="0">
                <a:solidFill>
                  <a:schemeClr val="bg1"/>
                </a:solidFill>
              </a:rPr>
              <a:t>grid </a:t>
            </a:r>
            <a:r>
              <a:rPr lang="en-US" dirty="0">
                <a:solidFill>
                  <a:schemeClr val="bg1"/>
                </a:solidFill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display property to define a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When you do this, the </a:t>
            </a:r>
            <a:r>
              <a:rPr lang="en-US" b="1" dirty="0">
                <a:solidFill>
                  <a:schemeClr val="bg1"/>
                </a:solidFill>
              </a:rPr>
              <a:t>direct children </a:t>
            </a:r>
            <a:r>
              <a:rPr lang="en-US" dirty="0">
                <a:solidFill>
                  <a:schemeClr val="bg1"/>
                </a:solidFill>
              </a:rPr>
              <a:t>of the grid element       	become </a:t>
            </a:r>
            <a:r>
              <a:rPr lang="en-US" b="1" dirty="0">
                <a:solidFill>
                  <a:schemeClr val="bg1"/>
                </a:solidFill>
              </a:rPr>
              <a:t>grid </a:t>
            </a:r>
            <a:r>
              <a:rPr lang="en-US" dirty="0">
                <a:solidFill>
                  <a:schemeClr val="bg1"/>
                </a:solidFill>
              </a:rPr>
              <a:t>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However, you still need to define the layout itself – by   	default the items will have one column each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72D6D-0F94-4115-A577-AE8CE78D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07" y="3586480"/>
            <a:ext cx="6952090" cy="30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03412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200px 			200px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8488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Grid tracks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We can now define rows and columns with </a:t>
            </a:r>
            <a:r>
              <a:rPr lang="en-US" b="1" dirty="0">
                <a:solidFill>
                  <a:schemeClr val="bg1"/>
                </a:solidFill>
              </a:rPr>
              <a:t>grid-template-	columns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grid-template-rows, </a:t>
            </a:r>
            <a:r>
              <a:rPr lang="en-US" dirty="0">
                <a:solidFill>
                  <a:schemeClr val="bg1"/>
                </a:solidFill>
              </a:rPr>
              <a:t>which define grid tracks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A grid track is a space between any two lines on the grid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Here, we define three columns, each 200px wide. Each item 	takes up one grid cell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15B04-53BD-46FF-9724-9008BB61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" y="4490720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			 		repeat(3, 200px);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7872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Using the repeat() notation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To prevent duplication, you can use the </a:t>
            </a:r>
            <a:r>
              <a:rPr lang="en-US" b="1" dirty="0">
                <a:solidFill>
                  <a:schemeClr val="bg1"/>
                </a:solidFill>
              </a:rPr>
              <a:t>repeat() </a:t>
            </a:r>
            <a:r>
              <a:rPr lang="en-US" dirty="0">
                <a:solidFill>
                  <a:schemeClr val="bg1"/>
                </a:solidFill>
              </a:rPr>
              <a:t>notation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This takes two functions: </a:t>
            </a:r>
          </a:p>
          <a:p>
            <a:r>
              <a:rPr lang="en-US" dirty="0">
                <a:solidFill>
                  <a:schemeClr val="bg1"/>
                </a:solidFill>
              </a:rPr>
              <a:t>		First – how many times you want to repeat what you are 			doing</a:t>
            </a:r>
          </a:p>
          <a:p>
            <a:r>
              <a:rPr lang="en-US" dirty="0">
                <a:solidFill>
                  <a:schemeClr val="bg1"/>
                </a:solidFill>
              </a:rPr>
              <a:t>		Second – what you are repeating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114492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1fr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89562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unit shows the available space in the container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This example creates three equal tracks that can grow and 	shrink based on the remaining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8ABFC-C2B7-4418-90E4-38DBBF9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491" y="3886199"/>
            <a:ext cx="7166432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86792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2fr 1fr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89562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unit shows the available space in the container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In this example, we have the columns split into four – two 	parts to the first track, and one part each to the last two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DC4E-1600-43F4-A2D2-EDFF3D71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6732"/>
            <a:ext cx="12192000" cy="17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86792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grid;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grid-template-columns: 2fr 1fr 		1fr;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class=“container”&gt;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&lt;div&gt;1&lt;/div&gt;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&lt;div&gt;2&lt;/div&gt;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&lt;div&gt;3&lt;/div&gt;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&lt;div&gt;9&lt;/div&gt;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2332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Using the </a:t>
            </a:r>
            <a:r>
              <a:rPr lang="en-US" sz="4000" b="1" dirty="0" err="1">
                <a:solidFill>
                  <a:schemeClr val="bg1"/>
                </a:solidFill>
              </a:rPr>
              <a:t>fr</a:t>
            </a:r>
            <a:r>
              <a:rPr lang="en-US" sz="4000" b="1" dirty="0">
                <a:solidFill>
                  <a:schemeClr val="bg1"/>
                </a:solidFill>
              </a:rPr>
              <a:t> unit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Note that the </a:t>
            </a:r>
            <a:r>
              <a:rPr lang="en-US" b="1" dirty="0" err="1">
                <a:solidFill>
                  <a:schemeClr val="bg1"/>
                </a:solidFill>
              </a:rPr>
              <a:t>fr</a:t>
            </a:r>
            <a:r>
              <a:rPr lang="en-US" dirty="0">
                <a:solidFill>
                  <a:schemeClr val="bg1"/>
                </a:solidFill>
              </a:rPr>
              <a:t> unit uses available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In this example, the first column takes up 500px, so this 	taken away from the available space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245DE-9A7E-4727-936C-20A84E65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5068"/>
            <a:ext cx="12192000" cy="17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ED8-93E5-4823-9BB6-2CAEF8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14AF45-27B9-4C5D-8519-0E3612AB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63" y="2667000"/>
            <a:ext cx="4686300" cy="3124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CAC-38B9-4917-91AB-15E4527D5036}"/>
              </a:ext>
            </a:extLst>
          </p:cNvPr>
          <p:cNvSpPr txBox="1"/>
          <p:nvPr/>
        </p:nvSpPr>
        <p:spPr>
          <a:xfrm>
            <a:off x="0" y="-91440"/>
            <a:ext cx="4856480" cy="70173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D21C-1909-4F7F-95B0-4A37B96E44BF}"/>
              </a:ext>
            </a:extLst>
          </p:cNvPr>
          <p:cNvSpPr txBox="1"/>
          <p:nvPr/>
        </p:nvSpPr>
        <p:spPr>
          <a:xfrm>
            <a:off x="4856480" y="-91440"/>
            <a:ext cx="7332344" cy="97565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  Grid lines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When we define grid tracks, we can use numbered lines to 	use when we position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400" dirty="0"/>
              <a:t>(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(grid images </a:t>
            </a:r>
            <a:r>
              <a:rPr lang="en-US" sz="1400" strike="dblStrike" dirty="0">
                <a:solidFill>
                  <a:schemeClr val="bg1"/>
                </a:solidFill>
              </a:rPr>
              <a:t>stolen</a:t>
            </a:r>
            <a:r>
              <a:rPr lang="en-US" sz="1400" dirty="0">
                <a:solidFill>
                  <a:schemeClr val="bg1"/>
                </a:solidFill>
              </a:rPr>
              <a:t> borrowed from MDN)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96C0C-EB0B-4DDF-A40B-C8CD580B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93" y="1746438"/>
            <a:ext cx="7277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750</TotalTime>
  <Words>170</Words>
  <Application>Microsoft Office PowerPoint</Application>
  <PresentationFormat>Widescreen</PresentationFormat>
  <Paragraphs>442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Courier New</vt:lpstr>
      <vt:lpstr>Mesh</vt:lpstr>
      <vt:lpstr>HACK-FREE LAYOUTS WITH CSS GRID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HACK-FREE LAYOUTS WITH CSS GRID</dc:title>
  <dc:creator>Dave Brock</dc:creator>
  <cp:lastModifiedBy>Dave Brock</cp:lastModifiedBy>
  <cp:revision>9</cp:revision>
  <dcterms:created xsi:type="dcterms:W3CDTF">2018-02-07T01:23:30Z</dcterms:created>
  <dcterms:modified xsi:type="dcterms:W3CDTF">2018-02-07T13:57:03Z</dcterms:modified>
</cp:coreProperties>
</file>