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D3F7-0FA7-4155-8353-84CB1428FE6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3464-A7CD-4C4D-8E5E-EAE7F951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3464-A7CD-4C4D-8E5E-EAE7F951C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3464-A7CD-4C4D-8E5E-EAE7F951C5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0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77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2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/sites/IT/ProdAdmin/Lending/_layouts/15/start.aspx#/Lists/LTUG%20Topics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updates/2017/11/devtools-release-notes" TargetMode="External"/><Relationship Id="rId3" Type="http://schemas.openxmlformats.org/officeDocument/2006/relationships/hyperlink" Target="https://developers.google.com/web/updates/2017/04/devtools-release-notes" TargetMode="External"/><Relationship Id="rId7" Type="http://schemas.openxmlformats.org/officeDocument/2006/relationships/hyperlink" Target="https://developers.google.com/web/updates/2017/10/devtools-release-notes" TargetMode="External"/><Relationship Id="rId2" Type="http://schemas.openxmlformats.org/officeDocument/2006/relationships/hyperlink" Target="https://developers.google.com/web/updates/2017/03/devtools-release-no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updates/2017/08/devtools-release-notes" TargetMode="External"/><Relationship Id="rId5" Type="http://schemas.openxmlformats.org/officeDocument/2006/relationships/hyperlink" Target="https://developers.google.com/web/updates/2017/07/devtools-release-notes" TargetMode="External"/><Relationship Id="rId4" Type="http://schemas.openxmlformats.org/officeDocument/2006/relationships/hyperlink" Target="https://developers.google.com/web/updates/2017/05/devtools-release-not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chrome/browser/cana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hromedevtools" TargetMode="External"/><Relationship Id="rId2" Type="http://schemas.openxmlformats.org/officeDocument/2006/relationships/hyperlink" Target="https://developers.google.com/web/tools/chrome-dev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user/ChromeDevelo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2041E2-D686-4294-B654-3BB73A36FF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31B8F-99C3-4851-9A1B-A567380E0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"/>
          <a:stretch/>
        </p:blipFill>
        <p:spPr>
          <a:xfrm>
            <a:off x="5650991" y="-5846"/>
            <a:ext cx="3493008" cy="686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713AB-305E-4C71-96A9-0BD003D39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r="15677" b="-1"/>
          <a:stretch/>
        </p:blipFill>
        <p:spPr>
          <a:xfrm>
            <a:off x="20" y="10"/>
            <a:ext cx="5650972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F3320B-476B-4D3E-9C2D-3002DEAAF3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349BC0-E969-474C-BC10-398A2AC6FE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16DFD-8D88-421A-BB7A-A0245D6E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823104"/>
            <a:ext cx="54102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of Chrome Dev Tools,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2F8B2-34B5-4DD3-BDA3-3EB50889B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3973238" cy="685800"/>
          </a:xfrm>
        </p:spPr>
        <p:txBody>
          <a:bodyPr>
            <a:normAutofit/>
          </a:bodyPr>
          <a:lstStyle/>
          <a:p>
            <a:r>
              <a:rPr lang="en-US" sz="1400" dirty="0"/>
              <a:t>Dave Brock</a:t>
            </a:r>
            <a:br>
              <a:rPr lang="en-US" sz="1400" dirty="0"/>
            </a:br>
            <a:r>
              <a:rPr lang="en-US" sz="1400" dirty="0"/>
              <a:t>LTUG @ The Great Dane</a:t>
            </a:r>
            <a:br>
              <a:rPr lang="en-US" sz="1400" dirty="0"/>
            </a:br>
            <a:r>
              <a:rPr lang="en-US" sz="1400" dirty="0"/>
              <a:t>December 14, 2017</a:t>
            </a:r>
          </a:p>
        </p:txBody>
      </p:sp>
    </p:spTree>
    <p:extLst>
      <p:ext uri="{BB962C8B-B14F-4D97-AF65-F5344CB8AC3E}">
        <p14:creationId xmlns:p14="http://schemas.microsoft.com/office/powerpoint/2010/main" val="21125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F8EA8-542B-4474-945A-0C5F0F800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91136-A5FF-4BE6-AAE3-3D9D988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3AD3-CFB0-4CF6-8FC3-10C4EEDB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76400"/>
            <a:ext cx="81153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CONTRIBUTE TO LTUG!</a:t>
            </a:r>
          </a:p>
          <a:p>
            <a:r>
              <a:rPr lang="en-US" dirty="0"/>
              <a:t>WHAT’S NEW?</a:t>
            </a:r>
          </a:p>
          <a:p>
            <a:r>
              <a:rPr lang="en-US" dirty="0"/>
              <a:t>WHICH VERSION OF CHROME AM I ON?</a:t>
            </a:r>
          </a:p>
          <a:p>
            <a:r>
              <a:rPr lang="en-US" dirty="0"/>
              <a:t>USING NEW FEATURES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8048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BB9D-EEE9-43CF-8FD9-FA0DD3A6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to ltug!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36A0-0C6A-462E-8023-57A7BA96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8800"/>
            <a:ext cx="7955280" cy="4434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topics welcome!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great way to get your feet wet speaking in front of a low-stress environment</a:t>
            </a:r>
          </a:p>
          <a:p>
            <a:endParaRPr lang="en-US" dirty="0"/>
          </a:p>
          <a:p>
            <a:r>
              <a:rPr lang="en-US" dirty="0"/>
              <a:t>Master a topic!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out the </a:t>
            </a:r>
            <a:r>
              <a:rPr lang="en-US" dirty="0">
                <a:hlinkClick r:id="rId2"/>
              </a:rPr>
              <a:t>LTUG Topics list</a:t>
            </a:r>
            <a:r>
              <a:rPr lang="en-US" dirty="0"/>
              <a:t> for an upcoming schedule of topics</a:t>
            </a:r>
          </a:p>
          <a:p>
            <a:endParaRPr lang="en-US" dirty="0"/>
          </a:p>
          <a:p>
            <a:r>
              <a:rPr lang="en-US" dirty="0"/>
              <a:t>Let Matt Frye/Dave Brock know how they can help you deliver a talk – we are looking for topics for February!</a:t>
            </a:r>
          </a:p>
        </p:txBody>
      </p:sp>
    </p:spTree>
    <p:extLst>
      <p:ext uri="{BB962C8B-B14F-4D97-AF65-F5344CB8AC3E}">
        <p14:creationId xmlns:p14="http://schemas.microsoft.com/office/powerpoint/2010/main" val="41359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D903-0897-42FA-965C-7FFBA87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4373"/>
            <a:ext cx="8839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WHAT’S NEW since we LAST TALKED?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C812-4A68-4868-B5F1-728322A0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Chrome 58</a:t>
            </a:r>
            <a:r>
              <a:rPr lang="en-US" dirty="0"/>
              <a:t> - cookie values now editable, pauses before out-of-memory errors</a:t>
            </a:r>
          </a:p>
          <a:p>
            <a:r>
              <a:rPr lang="en-US" dirty="0">
                <a:hlinkClick r:id="rId3"/>
              </a:rPr>
              <a:t>Chrome 59</a:t>
            </a:r>
            <a:r>
              <a:rPr lang="en-US" dirty="0"/>
              <a:t> - CSS/JS code coverage, full page screenshots</a:t>
            </a:r>
          </a:p>
          <a:p>
            <a:r>
              <a:rPr lang="en-US" dirty="0">
                <a:hlinkClick r:id="rId4"/>
              </a:rPr>
              <a:t>Chrome 60</a:t>
            </a:r>
            <a:r>
              <a:rPr lang="en-US" dirty="0"/>
              <a:t> – new Audits panel, Continue to Here, network throttling</a:t>
            </a:r>
          </a:p>
          <a:p>
            <a:r>
              <a:rPr lang="en-US" dirty="0">
                <a:hlinkClick r:id="rId5"/>
              </a:rPr>
              <a:t>Chrome 61</a:t>
            </a:r>
            <a:r>
              <a:rPr lang="en-US" dirty="0"/>
              <a:t> – storage usage, mobile throttling</a:t>
            </a:r>
          </a:p>
          <a:p>
            <a:r>
              <a:rPr lang="en-US" dirty="0">
                <a:hlinkClick r:id="rId6"/>
              </a:rPr>
              <a:t>Chrome 62</a:t>
            </a:r>
            <a:r>
              <a:rPr lang="en-US" dirty="0"/>
              <a:t> – viewport screenshots, console API</a:t>
            </a:r>
          </a:p>
          <a:p>
            <a:r>
              <a:rPr lang="en-US" dirty="0">
                <a:hlinkClick r:id="rId7"/>
              </a:rPr>
              <a:t>Chrome 63</a:t>
            </a:r>
            <a:r>
              <a:rPr lang="en-US" dirty="0"/>
              <a:t> – workspaces, audits, push notifications</a:t>
            </a:r>
          </a:p>
          <a:p>
            <a:r>
              <a:rPr lang="en-US" dirty="0">
                <a:hlinkClick r:id="rId8"/>
              </a:rPr>
              <a:t>Chrome 64</a:t>
            </a:r>
            <a:r>
              <a:rPr lang="en-US" dirty="0"/>
              <a:t> – live performance monitor, console sidebar</a:t>
            </a:r>
          </a:p>
        </p:txBody>
      </p:sp>
    </p:spTree>
    <p:extLst>
      <p:ext uri="{BB962C8B-B14F-4D97-AF65-F5344CB8AC3E}">
        <p14:creationId xmlns:p14="http://schemas.microsoft.com/office/powerpoint/2010/main" val="8208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900D4-2851-4DF4-9744-705F0A73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5188877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0319C-9CA8-4F30-9A9A-592A5582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7" y="1260627"/>
            <a:ext cx="2641373" cy="4953741"/>
          </a:xfrm>
        </p:spPr>
        <p:txBody>
          <a:bodyPr anchor="t">
            <a:normAutofit/>
          </a:bodyPr>
          <a:lstStyle/>
          <a:p>
            <a:r>
              <a:rPr lang="en-US" dirty="0"/>
              <a:t>WHICH VERSION OF CHROME AM I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0BD4-623D-4245-A93B-2E03817C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07" y="1260628"/>
            <a:ext cx="5253443" cy="289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find out the version of Chrome you are using, navigate to chrome://settings/help (or </a:t>
            </a:r>
            <a:r>
              <a:rPr lang="en-US" b="1" dirty="0"/>
              <a:t>Help -&gt; About Google Chrome</a:t>
            </a:r>
            <a:r>
              <a:rPr lang="en-US" dirty="0"/>
              <a:t> will take you there)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3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6229-BA4D-4CC2-A6BF-3FA63B30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4373"/>
            <a:ext cx="8168640" cy="1293028"/>
          </a:xfrm>
        </p:spPr>
        <p:txBody>
          <a:bodyPr>
            <a:normAutofit/>
          </a:bodyPr>
          <a:lstStyle/>
          <a:p>
            <a:r>
              <a:rPr lang="en-US" dirty="0"/>
              <a:t>Using the new features that aren’t pushed to chrome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85F4-9B59-4C7C-9336-BD7240B0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7" y="2438400"/>
            <a:ext cx="4426373" cy="4069080"/>
          </a:xfrm>
        </p:spPr>
        <p:txBody>
          <a:bodyPr/>
          <a:lstStyle/>
          <a:p>
            <a:r>
              <a:rPr lang="en-US" dirty="0"/>
              <a:t>In normal Chrome (‘Chrome Stable’), enable </a:t>
            </a:r>
            <a:r>
              <a:rPr lang="en-US" b="1" dirty="0"/>
              <a:t>Experiments</a:t>
            </a:r>
            <a:r>
              <a:rPr lang="en-US" dirty="0"/>
              <a:t> from Settings (hit </a:t>
            </a:r>
            <a:r>
              <a:rPr lang="en-US" b="1" dirty="0"/>
              <a:t>Shift </a:t>
            </a:r>
            <a:r>
              <a:rPr lang="en-US" dirty="0"/>
              <a:t>six times to get the full list)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Preferred approach</a:t>
            </a:r>
            <a:r>
              <a:rPr lang="en-US" dirty="0"/>
              <a:t>: Download </a:t>
            </a:r>
            <a:r>
              <a:rPr lang="en-US" dirty="0">
                <a:hlinkClick r:id="rId2"/>
              </a:rPr>
              <a:t>Chrome Canary</a:t>
            </a:r>
            <a:r>
              <a:rPr lang="en-US" dirty="0"/>
              <a:t> (‘Chrome Unstable’) to help distinguish what is new and might break vs. what is in the regular Chrome release</a:t>
            </a:r>
          </a:p>
        </p:txBody>
      </p:sp>
      <p:pic>
        <p:nvPicPr>
          <p:cNvPr id="1026" name="Picture 2" descr="https://lh3.googleusercontent.com/KFO2VzARMBZdcjV13ZX2ekdZIblHB2Ub-NPCsmpC2WV4FQDTGj0axGvmM6bZiz3CLcRd=w300">
            <a:extLst>
              <a:ext uri="{FF2B5EF4-FFF2-40B4-BE49-F238E27FC236}">
                <a16:creationId xmlns:a16="http://schemas.microsoft.com/office/drawing/2014/main" id="{2FFA8C26-4236-40F6-BA3B-BAB15750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0AA8-64D4-4756-9A01-98450A0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/>
          <a:lstStyle/>
          <a:p>
            <a:r>
              <a:rPr lang="en-US"/>
              <a:t>DEMO 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40AB2-CC98-412E-8B59-AD8FAC157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144814" cy="4410075"/>
          </a:xfrm>
        </p:spPr>
      </p:pic>
    </p:spTree>
    <p:extLst>
      <p:ext uri="{BB962C8B-B14F-4D97-AF65-F5344CB8AC3E}">
        <p14:creationId xmlns:p14="http://schemas.microsoft.com/office/powerpoint/2010/main" val="13809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4816C6-0A96-4892-AD99-B2C3BBB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r>
              <a:rPr lang="en-US" sz="28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897C-44D8-4EF8-A436-11CF5336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Chrome </a:t>
            </a:r>
            <a:r>
              <a:rPr lang="en-US" sz="2000" dirty="0" err="1">
                <a:hlinkClick r:id="rId2"/>
              </a:rPr>
              <a:t>DevTools</a:t>
            </a:r>
            <a:r>
              <a:rPr lang="en-US" sz="2000" dirty="0">
                <a:hlinkClick r:id="rId2"/>
              </a:rPr>
              <a:t> documentation</a:t>
            </a:r>
            <a:endParaRPr lang="en-US" sz="2000" dirty="0">
              <a:hlinkClick r:id="rId3"/>
            </a:endParaRPr>
          </a:p>
          <a:p>
            <a:r>
              <a:rPr lang="en-US" sz="2000" dirty="0"/>
              <a:t>Social media</a:t>
            </a:r>
            <a:endParaRPr lang="en-US" sz="200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ChromeDevTools</a:t>
            </a:r>
            <a:r>
              <a:rPr lang="en-US" dirty="0"/>
              <a:t> (Twitter)</a:t>
            </a:r>
          </a:p>
          <a:p>
            <a:pPr lvl="1"/>
            <a:r>
              <a:rPr lang="en-US" dirty="0">
                <a:hlinkClick r:id="rId4"/>
              </a:rPr>
              <a:t>Chrome Developers YouTube channel</a:t>
            </a:r>
            <a:r>
              <a:rPr lang="en-US" dirty="0"/>
              <a:t> (provides a lot of good </a:t>
            </a:r>
            <a:r>
              <a:rPr lang="en-US" dirty="0" err="1"/>
              <a:t>DevTools</a:t>
            </a:r>
            <a:r>
              <a:rPr lang="en-US" dirty="0"/>
              <a:t> information)</a:t>
            </a:r>
          </a:p>
        </p:txBody>
      </p:sp>
    </p:spTree>
    <p:extLst>
      <p:ext uri="{BB962C8B-B14F-4D97-AF65-F5344CB8AC3E}">
        <p14:creationId xmlns:p14="http://schemas.microsoft.com/office/powerpoint/2010/main" val="19661996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3187</TotalTime>
  <Words>297</Words>
  <Application>Microsoft Office PowerPoint</Application>
  <PresentationFormat>On-screen Show (4:3)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State of Chrome Dev Tools, 2017</vt:lpstr>
      <vt:lpstr>AGENDA</vt:lpstr>
      <vt:lpstr>Contribute to ltug!</vt:lpstr>
      <vt:lpstr>WHAT’S NEW since we LAST TALKED?</vt:lpstr>
      <vt:lpstr>WHICH VERSION OF CHROME AM I ON?</vt:lpstr>
      <vt:lpstr>Using the new features that aren’t pushed to chrome yet</vt:lpstr>
      <vt:lpstr>DEMO TIME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Chrome Dev Tools, 2017</dc:title>
  <dc:creator>Brock, Dave A.</dc:creator>
  <cp:lastModifiedBy>Brock, Dave A.</cp:lastModifiedBy>
  <cp:revision>26</cp:revision>
  <dcterms:created xsi:type="dcterms:W3CDTF">2006-08-16T00:00:00Z</dcterms:created>
  <dcterms:modified xsi:type="dcterms:W3CDTF">2017-12-14T20:40:04Z</dcterms:modified>
</cp:coreProperties>
</file>