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96E-58E0-4E4D-889A-4D56BCEE4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B9ACB-9705-4E03-9C73-606CB47F9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73C3-CA59-4CFC-B7E1-A96D956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EA53-C862-46AC-8847-51947877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03A5-7D93-4138-9417-56951458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B19F-EEF3-484C-B915-1F2BCA36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A8FB2-1ED0-435A-B31C-B1F3D0DA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18E3-56EC-4A35-BFBC-D7A4E780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E473-60A0-4BC4-8D0B-8FF2DCE8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F677-8749-486F-8570-B3349F5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F8FE0-11A0-443A-BDBC-41B88CCA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EDD00-284D-41F8-BFA9-8ED88029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DEDA-AF3B-4998-A567-5CD00A5A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856E-084E-4566-AB96-20AFBDA6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F70A-5A82-4EFE-BC89-7083AFFA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D61-131E-4C03-B88F-EDB4D66D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45BF-4860-4065-B6EC-CBDB0392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AC49-7152-4EBD-B2BB-0FAC7026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A66-B710-4C67-9E1D-AD7C9BC3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14DD-AF23-427D-B4B3-11AC65D2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BB25-4BE7-463B-9475-51EE70E3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E085-6EC1-4234-98CC-B1CDA2FE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84BDA-D210-46F0-8898-C7B148D6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C5C0-87F3-48C8-96F3-3FFD83B6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007F-41DD-4ABA-B8BA-204650B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226-6675-47B0-8AE6-C4663655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7A90-C337-4CD6-8E5A-83C0B6C7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A5C4-776E-4D77-98F9-682DC9DA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1D5EA-4680-4C9C-AC8A-74C8CCC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00DA-9180-4198-898A-A12384C1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8E81-699F-4C08-85BB-98EF158F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B621-09CE-46DA-AC4D-AAA34681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9185C-7CA9-479C-A033-F8D1DB58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6499-9026-470A-AAB9-4A18ECFB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207DC-19E4-4970-8546-E46B9C0FF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2EF7C-B709-4037-8366-A9893011A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EA8E-9163-4BCB-B1B9-DBD845EE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E9CC6-6E6F-428A-8DE4-B36FCB2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87082-EA1E-44FA-AA8C-50B44A02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5EF5-E19B-4F27-8D69-80FA3108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5A1A-8C37-4543-9239-95EA6F17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46991-EC12-4E63-8359-7513D12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84C26-C616-40C8-BEA4-6A1DA85A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DD6C9-2738-4B5C-A07A-B8B8340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EF293-492B-42FE-9732-BF97EE34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2302C-2A7E-4A4F-942C-E64DD042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D92-633C-461E-8BD5-293020EC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DD31-9809-47E2-8555-074C83E7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E87DA-59E7-46C8-8BB0-79F3019C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9FAE6-0787-468B-8238-D43C9FD6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94FF5-3905-4FD7-B246-FA381093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BACC5-5596-4327-AA2B-6069F98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DEC6-5F78-43E7-AB5F-1480B5C3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9E1F2-55C3-4142-AD0F-5F0C1FE4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7D552-EC1A-4EF9-8021-C5716C3B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39333-AD72-4253-9900-89F6B895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E82E-5CFE-4CF9-83C7-B90BA43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91824-2D98-4826-904B-9FF0240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FBE8-C883-4294-B784-42BA5B6A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6ED7-03C7-4530-B789-730CD001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4F84-4F4E-49AE-9E59-FA21D7F96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CD8F-E7F4-436E-969D-E5BCFE026A3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91D7-521E-4551-8B1C-E72E07BB2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6D3E-B9D0-474A-968D-B4A3092F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590E-21A5-4944-87AA-EA875F88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47C-546D-4DA6-9419-AB10C5103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5: The Journey to One .NET Becomes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01AB-2822-4762-B485-6243C65DE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77" y="5592726"/>
            <a:ext cx="9144000" cy="774346"/>
          </a:xfrm>
        </p:spPr>
        <p:txBody>
          <a:bodyPr/>
          <a:lstStyle/>
          <a:p>
            <a:pPr algn="l"/>
            <a:r>
              <a:rPr lang="en-US" dirty="0"/>
              <a:t>Dave Brock (@daveabrock)</a:t>
            </a:r>
            <a:br>
              <a:rPr lang="en-US" dirty="0"/>
            </a:br>
            <a:r>
              <a:rPr lang="en-US" dirty="0" err="1"/>
              <a:t>MADdotNET</a:t>
            </a:r>
            <a:r>
              <a:rPr lang="en-US" dirty="0"/>
              <a:t> – November 4, 2020</a:t>
            </a:r>
          </a:p>
        </p:txBody>
      </p:sp>
    </p:spTree>
    <p:extLst>
      <p:ext uri="{BB962C8B-B14F-4D97-AF65-F5344CB8AC3E}">
        <p14:creationId xmlns:p14="http://schemas.microsoft.com/office/powerpoint/2010/main" val="46729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47C-546D-4DA6-9419-AB10C510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" y="332654"/>
            <a:ext cx="9144000" cy="964131"/>
          </a:xfrm>
        </p:spPr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01AB-2822-4762-B485-6243C65DE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61" y="6176355"/>
            <a:ext cx="4980368" cy="5647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@daveabrock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daveabrock.com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F1DC3A-44A5-45BC-A44C-B36727AD5C01}"/>
              </a:ext>
            </a:extLst>
          </p:cNvPr>
          <p:cNvSpPr txBox="1">
            <a:spLocks/>
          </p:cNvSpPr>
          <p:nvPr/>
        </p:nvSpPr>
        <p:spPr>
          <a:xfrm>
            <a:off x="7211632" y="6176355"/>
            <a:ext cx="4980368" cy="564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@dotnetstacks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dotnetstacks.com</a:t>
            </a:r>
          </a:p>
        </p:txBody>
      </p:sp>
      <p:pic>
        <p:nvPicPr>
          <p:cNvPr id="1030" name="Picture 6" descr="Azure Active Directory | Verint Financial Compliance">
            <a:extLst>
              <a:ext uri="{FF2B5EF4-FFF2-40B4-BE49-F238E27FC236}">
                <a16:creationId xmlns:a16="http://schemas.microsoft.com/office/drawing/2014/main" id="{66B98815-AE91-49F5-93C4-7FE6A4B2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25" y="332654"/>
            <a:ext cx="2285855" cy="22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78A53-923F-4F31-8E3A-3144F400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14" y="1475581"/>
            <a:ext cx="1179022" cy="117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CE864-7D00-43A7-80B8-815E7B694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187" y="2468880"/>
            <a:ext cx="1453342" cy="1453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FC1E0-1DDB-4BF7-B1FC-B3648F91B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32" y="2724575"/>
            <a:ext cx="1409985" cy="1549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3A41D9-8CC1-4309-9FEE-73994706D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380" y="4391558"/>
            <a:ext cx="1667623" cy="166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CCD18-821D-47BA-88B7-4F826B85AFA1}"/>
              </a:ext>
            </a:extLst>
          </p:cNvPr>
          <p:cNvSpPr txBox="1"/>
          <p:nvPr/>
        </p:nvSpPr>
        <p:spPr>
          <a:xfrm>
            <a:off x="723207" y="1354975"/>
            <a:ext cx="68663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am a: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Software engineer</a:t>
            </a:r>
            <a:r>
              <a:rPr lang="en-US" sz="2200" dirty="0"/>
              <a:t> – By day, I work on building out Azure solutions for development teams, and also work on open source when time permits</a:t>
            </a:r>
          </a:p>
          <a:p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Writer</a:t>
            </a:r>
            <a:r>
              <a:rPr lang="en-US" sz="2200" dirty="0"/>
              <a:t> – I write a lot on the side about .NET: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i="1" dirty="0"/>
              <a:t>daveabrock.com</a:t>
            </a:r>
            <a:r>
              <a:rPr lang="en-US" sz="2200" dirty="0"/>
              <a:t> – I write posts once or twice a week about </a:t>
            </a:r>
            <a:r>
              <a:rPr lang="en-US" sz="2200" dirty="0" err="1"/>
              <a:t>Blazor</a:t>
            </a:r>
            <a:r>
              <a:rPr lang="en-US" sz="2200" dirty="0"/>
              <a:t>, ASP.NET Core, C#, and Azure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i="1" dirty="0"/>
              <a:t>The .NET Stacks</a:t>
            </a:r>
            <a:r>
              <a:rPr lang="en-US" sz="2200" dirty="0"/>
              <a:t> – A weekly newsletter where I discuss trends, interview leaders, and provide weekly links</a:t>
            </a:r>
          </a:p>
          <a:p>
            <a:pPr lvl="1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Dad</a:t>
            </a:r>
            <a:r>
              <a:rPr lang="en-US" sz="2200" dirty="0"/>
              <a:t> – Two “child components” aged 6 and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8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47C-546D-4DA6-9419-AB10C510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" y="332654"/>
            <a:ext cx="9144000" cy="964131"/>
          </a:xfrm>
        </p:spPr>
        <p:txBody>
          <a:bodyPr/>
          <a:lstStyle/>
          <a:p>
            <a:pPr algn="l"/>
            <a:r>
              <a:rPr lang="en-US" dirty="0"/>
              <a:t>C# 9: Functionally Better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01AB-2822-4762-B485-6243C65DE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61" y="6176355"/>
            <a:ext cx="4980368" cy="5647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@daveabrock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daveabrock.com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F1DC3A-44A5-45BC-A44C-B36727AD5C01}"/>
              </a:ext>
            </a:extLst>
          </p:cNvPr>
          <p:cNvSpPr txBox="1">
            <a:spLocks/>
          </p:cNvSpPr>
          <p:nvPr/>
        </p:nvSpPr>
        <p:spPr>
          <a:xfrm>
            <a:off x="7211632" y="6176355"/>
            <a:ext cx="4980368" cy="564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@dotnetstacks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dotnetstacks.com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C1E0-1DDB-4BF7-B1FC-B3648F91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9" y="2214242"/>
            <a:ext cx="2804650" cy="3082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CCD18-821D-47BA-88B7-4F826B85AFA1}"/>
              </a:ext>
            </a:extLst>
          </p:cNvPr>
          <p:cNvSpPr txBox="1"/>
          <p:nvPr/>
        </p:nvSpPr>
        <p:spPr>
          <a:xfrm>
            <a:off x="645621" y="1454728"/>
            <a:ext cx="68663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C# 9 ships with .NET 5 and Visual Studio 16.8!</a:t>
            </a:r>
          </a:p>
          <a:p>
            <a:endParaRPr lang="en-US" sz="2200" b="1" dirty="0"/>
          </a:p>
          <a:p>
            <a:r>
              <a:rPr lang="en-US" sz="2200" dirty="0"/>
              <a:t>Records – define class types which act as values (types traditionally encapsulate state via methods and properties, values are the opposite, json values are value style objects, need equality, deconstructions, and immutability)</a:t>
            </a:r>
          </a:p>
          <a:p>
            <a:endParaRPr lang="en-US" sz="2200" b="1" dirty="0"/>
          </a:p>
          <a:p>
            <a:r>
              <a:rPr lang="en-US" sz="2200" dirty="0"/>
              <a:t>C# 8 – nullability – more work, catching up on some stuff</a:t>
            </a:r>
          </a:p>
          <a:p>
            <a:endParaRPr lang="en-US" sz="2200" b="1" dirty="0"/>
          </a:p>
          <a:p>
            <a:r>
              <a:rPr lang="en-US" sz="2200" dirty="0"/>
              <a:t>– By day, I work on building out Azure solutions for development teams, and also work on open source when time permits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47C-546D-4DA6-9419-AB10C510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" y="332654"/>
            <a:ext cx="9144000" cy="964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C# 9: Init-only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01AB-2822-4762-B485-6243C65DE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61" y="6176355"/>
            <a:ext cx="4980368" cy="5647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@daveabrock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daveabrock.com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F1DC3A-44A5-45BC-A44C-B36727AD5C01}"/>
              </a:ext>
            </a:extLst>
          </p:cNvPr>
          <p:cNvSpPr txBox="1">
            <a:spLocks/>
          </p:cNvSpPr>
          <p:nvPr/>
        </p:nvSpPr>
        <p:spPr>
          <a:xfrm>
            <a:off x="7211632" y="6176355"/>
            <a:ext cx="4980368" cy="564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@dotnetstacks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dotnetstacks.com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C1E0-1DDB-4BF7-B1FC-B3648F91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9" y="2214242"/>
            <a:ext cx="2804650" cy="3082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CCD18-821D-47BA-88B7-4F826B85AFA1}"/>
              </a:ext>
            </a:extLst>
          </p:cNvPr>
          <p:cNvSpPr txBox="1"/>
          <p:nvPr/>
        </p:nvSpPr>
        <p:spPr>
          <a:xfrm>
            <a:off x="645621" y="1454728"/>
            <a:ext cx="68663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C# 9 ships with .NET 5 and Visual Studio 16.8!</a:t>
            </a:r>
          </a:p>
          <a:p>
            <a:endParaRPr lang="en-US" sz="2200" b="1" dirty="0"/>
          </a:p>
          <a:p>
            <a:r>
              <a:rPr lang="en-US" sz="2200" dirty="0"/>
              <a:t>Records – define class types which act as values (types traditionally encapsulate state via methods and properties, values are the opposite, json values are value style objects, need equality, deconstructions, and immutability)</a:t>
            </a:r>
          </a:p>
          <a:p>
            <a:endParaRPr lang="en-US" sz="2200" b="1" dirty="0"/>
          </a:p>
          <a:p>
            <a:r>
              <a:rPr lang="en-US" sz="2200" dirty="0"/>
              <a:t>C# 8 – nullability – more work, catching up on some stuff</a:t>
            </a:r>
          </a:p>
          <a:p>
            <a:endParaRPr lang="en-US" sz="2200" b="1" dirty="0"/>
          </a:p>
          <a:p>
            <a:r>
              <a:rPr lang="en-US" sz="2200" dirty="0"/>
              <a:t>– By day, I work on building out Azure solutions for development teams, and also work on open source when time permits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47C-546D-4DA6-9419-AB10C510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" y="332654"/>
            <a:ext cx="9144000" cy="964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C# 9: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01AB-2822-4762-B485-6243C65DE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61" y="6176355"/>
            <a:ext cx="4980368" cy="5647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@daveabrock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daveabrock.com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F1DC3A-44A5-45BC-A44C-B36727AD5C01}"/>
              </a:ext>
            </a:extLst>
          </p:cNvPr>
          <p:cNvSpPr txBox="1">
            <a:spLocks/>
          </p:cNvSpPr>
          <p:nvPr/>
        </p:nvSpPr>
        <p:spPr>
          <a:xfrm>
            <a:off x="7211632" y="6176355"/>
            <a:ext cx="4980368" cy="564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@dotnetstacks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dotnetstacks.com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C1E0-1DDB-4BF7-B1FC-B3648F91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9" y="2214242"/>
            <a:ext cx="2804650" cy="3082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CCD18-821D-47BA-88B7-4F826B85AFA1}"/>
              </a:ext>
            </a:extLst>
          </p:cNvPr>
          <p:cNvSpPr txBox="1"/>
          <p:nvPr/>
        </p:nvSpPr>
        <p:spPr>
          <a:xfrm>
            <a:off x="645621" y="1454728"/>
            <a:ext cx="68663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C# 9 ships with .NET 5 and Visual Studio 16.8!</a:t>
            </a:r>
          </a:p>
          <a:p>
            <a:endParaRPr lang="en-US" sz="2200" b="1" dirty="0"/>
          </a:p>
          <a:p>
            <a:r>
              <a:rPr lang="en-US" sz="2200" dirty="0"/>
              <a:t>Records – define class types which act as values (types traditionally encapsulate state via methods and properties, values are the opposite, json values are value style objects, need equality, deconstructions, and immutability)</a:t>
            </a:r>
          </a:p>
          <a:p>
            <a:endParaRPr lang="en-US" sz="2200" b="1" dirty="0"/>
          </a:p>
          <a:p>
            <a:r>
              <a:rPr lang="en-US" sz="2200" dirty="0"/>
              <a:t>C# 8 – nullability – more work, catching up on some stuff</a:t>
            </a:r>
          </a:p>
          <a:p>
            <a:endParaRPr lang="en-US" sz="2200" b="1" dirty="0"/>
          </a:p>
          <a:p>
            <a:r>
              <a:rPr lang="en-US" sz="2200" dirty="0"/>
              <a:t>– By day, I work on building out Azure solutions for development teams, and also work on open source when time permits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.NET 5: The Journey to One .NET Becomes Reality</vt:lpstr>
      <vt:lpstr>About Me</vt:lpstr>
      <vt:lpstr>C# 9: Functionally Better</vt:lpstr>
      <vt:lpstr>C# 9: Init-only properties</vt:lpstr>
      <vt:lpstr>C# 9: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5: The Journey to One .NET Becomes Reality</dc:title>
  <dc:creator>Dave Brock</dc:creator>
  <cp:lastModifiedBy>Dave Brock</cp:lastModifiedBy>
  <cp:revision>5</cp:revision>
  <dcterms:created xsi:type="dcterms:W3CDTF">2020-11-02T15:44:52Z</dcterms:created>
  <dcterms:modified xsi:type="dcterms:W3CDTF">2020-11-02T16:35:44Z</dcterms:modified>
</cp:coreProperties>
</file>