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7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A165-F52C-4DEF-AC16-02F12757723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0F71-E207-4DCF-992D-C8A0B801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4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A165-F52C-4DEF-AC16-02F12757723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0F71-E207-4DCF-992D-C8A0B801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7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A165-F52C-4DEF-AC16-02F12757723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0F71-E207-4DCF-992D-C8A0B801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0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A165-F52C-4DEF-AC16-02F12757723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0F71-E207-4DCF-992D-C8A0B801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0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A165-F52C-4DEF-AC16-02F12757723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0F71-E207-4DCF-992D-C8A0B801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A165-F52C-4DEF-AC16-02F12757723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0F71-E207-4DCF-992D-C8A0B801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0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A165-F52C-4DEF-AC16-02F12757723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0F71-E207-4DCF-992D-C8A0B801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0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A165-F52C-4DEF-AC16-02F12757723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0F71-E207-4DCF-992D-C8A0B801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1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A165-F52C-4DEF-AC16-02F12757723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0F71-E207-4DCF-992D-C8A0B801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A165-F52C-4DEF-AC16-02F12757723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0F71-E207-4DCF-992D-C8A0B801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1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A165-F52C-4DEF-AC16-02F12757723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0F71-E207-4DCF-992D-C8A0B801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1A165-F52C-4DEF-AC16-02F12757723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0F71-E207-4DCF-992D-C8A0B801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Vue.js?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Progressive, incrementally adoptable JS framework for user interfaces</a:t>
            </a:r>
          </a:p>
          <a:p>
            <a:r>
              <a:rPr lang="en-US" dirty="0" smtClean="0"/>
              <a:t>Core library focused exclusively on view layer</a:t>
            </a:r>
          </a:p>
          <a:p>
            <a:r>
              <a:rPr lang="en-US" dirty="0" smtClean="0"/>
              <a:t>Single JS file for simplest integration</a:t>
            </a:r>
          </a:p>
          <a:p>
            <a:pPr lvl="1"/>
            <a:r>
              <a:rPr lang="en-US" dirty="0" smtClean="0"/>
              <a:t>Support for modern tooling, bundling, etc.</a:t>
            </a:r>
          </a:p>
          <a:p>
            <a:r>
              <a:rPr lang="en-US" dirty="0" smtClean="0"/>
              <a:t>HTML-based templates</a:t>
            </a:r>
          </a:p>
          <a:p>
            <a:pPr lvl="1"/>
            <a:r>
              <a:rPr lang="en-US" dirty="0" smtClean="0"/>
              <a:t>Can use JSX as well</a:t>
            </a:r>
          </a:p>
          <a:p>
            <a:r>
              <a:rPr lang="en-US" dirty="0" smtClean="0"/>
              <a:t>Reactive, </a:t>
            </a:r>
            <a:r>
              <a:rPr lang="en-US" dirty="0" err="1" smtClean="0"/>
              <a:t>composable</a:t>
            </a:r>
            <a:r>
              <a:rPr lang="en-US" dirty="0"/>
              <a:t> </a:t>
            </a:r>
            <a:r>
              <a:rPr lang="en-US" dirty="0" smtClean="0"/>
              <a:t>components with data-binding</a:t>
            </a:r>
          </a:p>
        </p:txBody>
      </p:sp>
    </p:spTree>
    <p:extLst>
      <p:ext uri="{BB962C8B-B14F-4D97-AF65-F5344CB8AC3E}">
        <p14:creationId xmlns:p14="http://schemas.microsoft.com/office/powerpoint/2010/main" val="94779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(Very) Simple </a:t>
            </a:r>
            <a:r>
              <a:rPr lang="en-US" dirty="0" err="1" smtClean="0"/>
              <a:t>Vue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&lt;head&gt;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&lt;script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u="sng" dirty="0">
                <a:latin typeface="Consolas" panose="020B0609020204030204" pitchFamily="49" charset="0"/>
                <a:cs typeface="Consolas" panose="020B0609020204030204" pitchFamily="49" charset="0"/>
              </a:rPr>
              <a:t>"https://cdn.jsdelivr.net/</a:t>
            </a:r>
            <a:r>
              <a:rPr lang="en-US" sz="16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1600" u="sng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sz="1600" u="sng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&gt;&lt;/script&gt;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&lt;/head&gt;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&lt;body&gt;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&lt;div id="app"&gt;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{{ message }}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&lt;/div&gt;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&lt;script&gt;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app = 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el: '#app',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data: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message: 'Hello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!'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&lt;/script&gt;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&lt;/body&gt;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4672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Other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Uses a virtual DOM (like React, unlike Angular)</a:t>
            </a:r>
          </a:p>
          <a:p>
            <a:pPr lvl="1"/>
            <a:r>
              <a:rPr lang="en-US" dirty="0" smtClean="0"/>
              <a:t>Sub component tracking and re-rendering (unlike Angular)</a:t>
            </a:r>
          </a:p>
          <a:p>
            <a:r>
              <a:rPr lang="en-US" dirty="0" smtClean="0"/>
              <a:t>Very fast (like React, Angular)</a:t>
            </a:r>
          </a:p>
          <a:p>
            <a:r>
              <a:rPr lang="en-US" dirty="0" smtClean="0"/>
              <a:t>Reactive UI components (like React, Angular)</a:t>
            </a:r>
          </a:p>
          <a:p>
            <a:pPr lvl="1"/>
            <a:r>
              <a:rPr lang="en-US" dirty="0" smtClean="0"/>
              <a:t>One-way data binding (Angular uses two-way)</a:t>
            </a:r>
          </a:p>
          <a:p>
            <a:r>
              <a:rPr lang="en-US" dirty="0" err="1" smtClean="0"/>
              <a:t>Composable</a:t>
            </a:r>
            <a:r>
              <a:rPr lang="en-US" dirty="0" smtClean="0"/>
              <a:t> components (like React, Angular)</a:t>
            </a:r>
          </a:p>
          <a:p>
            <a:r>
              <a:rPr lang="en-US" dirty="0" smtClean="0"/>
              <a:t>HTML-based templates</a:t>
            </a:r>
          </a:p>
          <a:p>
            <a:pPr lvl="1"/>
            <a:r>
              <a:rPr lang="en-US" dirty="0" smtClean="0"/>
              <a:t>Can use JSX like React if needed or desired</a:t>
            </a:r>
          </a:p>
          <a:p>
            <a:r>
              <a:rPr lang="en-US" dirty="0" smtClean="0"/>
              <a:t>Component-scoped CSS via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&lt;style&gt; </a:t>
            </a:r>
            <a:r>
              <a:rPr lang="en-US" dirty="0" smtClean="0"/>
              <a:t>tags in single-file components</a:t>
            </a:r>
          </a:p>
          <a:p>
            <a:pPr lvl="1"/>
            <a:r>
              <a:rPr lang="en-US" dirty="0" smtClean="0"/>
              <a:t>Requires a loader (I.e., </a:t>
            </a:r>
            <a:r>
              <a:rPr lang="en-US" dirty="0" err="1" smtClean="0"/>
              <a:t>webpack</a:t>
            </a:r>
            <a:r>
              <a:rPr lang="en-US" dirty="0" smtClean="0"/>
              <a:t>, HTTP, etc.)</a:t>
            </a:r>
          </a:p>
          <a:p>
            <a:pPr lvl="1"/>
            <a:r>
              <a:rPr lang="en-US" dirty="0" smtClean="0"/>
              <a:t>Can use CSS-in-JS like React if needed or desired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6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Other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Simplified core, extensions for more complexity (like React)</a:t>
            </a:r>
          </a:p>
          <a:p>
            <a:pPr lvl="1"/>
            <a:r>
              <a:rPr lang="en-US" dirty="0" smtClean="0"/>
              <a:t>Most important extensions are officially supported and developed</a:t>
            </a:r>
          </a:p>
          <a:p>
            <a:pPr lvl="1"/>
            <a:r>
              <a:rPr lang="en-US" dirty="0" err="1" smtClean="0"/>
              <a:t>Vue</a:t>
            </a:r>
            <a:r>
              <a:rPr lang="en-US" dirty="0" smtClean="0"/>
              <a:t> Router for routing and SPA applications (analogous to React Router)</a:t>
            </a:r>
          </a:p>
          <a:p>
            <a:pPr lvl="1"/>
            <a:r>
              <a:rPr lang="en-US" dirty="0" err="1" smtClean="0"/>
              <a:t>Vuex</a:t>
            </a:r>
            <a:r>
              <a:rPr lang="en-US" dirty="0" smtClean="0"/>
              <a:t> for state management (analogous to Redux)</a:t>
            </a:r>
          </a:p>
          <a:p>
            <a:pPr lvl="1"/>
            <a:r>
              <a:rPr lang="en-US" dirty="0" err="1" smtClean="0"/>
              <a:t>Weex</a:t>
            </a:r>
            <a:r>
              <a:rPr lang="en-US" dirty="0" smtClean="0"/>
              <a:t> for native rendering (not as robust as React Native)</a:t>
            </a:r>
          </a:p>
          <a:p>
            <a:r>
              <a:rPr lang="en-US" dirty="0" smtClean="0"/>
              <a:t>Very easy to integrate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https://cdn.jsdelivr.net/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"&gt;&lt;/script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/>
              <a:t>Very small (~30KB </a:t>
            </a:r>
            <a:r>
              <a:rPr lang="en-US" dirty="0" err="1" smtClean="0"/>
              <a:t>gzipped</a:t>
            </a:r>
            <a:r>
              <a:rPr lang="en-US" dirty="0" smtClean="0"/>
              <a:t> with </a:t>
            </a:r>
            <a:r>
              <a:rPr lang="en-US" dirty="0" err="1" smtClean="0"/>
              <a:t>Vuex</a:t>
            </a:r>
            <a:r>
              <a:rPr lang="en-US" dirty="0" smtClean="0"/>
              <a:t> and </a:t>
            </a:r>
            <a:r>
              <a:rPr lang="en-US" dirty="0" err="1" smtClean="0"/>
              <a:t>Vue</a:t>
            </a:r>
            <a:r>
              <a:rPr lang="en-US" dirty="0" smtClean="0"/>
              <a:t> Router)</a:t>
            </a:r>
          </a:p>
          <a:p>
            <a:pPr lvl="1"/>
            <a:r>
              <a:rPr lang="en-US" dirty="0" smtClean="0"/>
              <a:t>Angular about ~130KB </a:t>
            </a:r>
            <a:r>
              <a:rPr lang="en-US" dirty="0" err="1" smtClean="0"/>
              <a:t>gzipped</a:t>
            </a:r>
            <a:endParaRPr lang="en-US" dirty="0" smtClean="0"/>
          </a:p>
          <a:p>
            <a:r>
              <a:rPr lang="en-US" dirty="0" err="1" smtClean="0"/>
              <a:t>Unopinionated</a:t>
            </a:r>
            <a:r>
              <a:rPr lang="en-US" dirty="0" smtClean="0"/>
              <a:t> (unlike Angular and to some extent React)</a:t>
            </a:r>
          </a:p>
          <a:p>
            <a:r>
              <a:rPr lang="en-US" dirty="0" smtClean="0"/>
              <a:t>https://vuejs.org/v2/guide/comparison.html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Vue.js Guide:</a:t>
            </a:r>
            <a:r>
              <a:rPr lang="en-US" dirty="0" smtClean="0"/>
              <a:t> https://vuejs.org/v2/guide</a:t>
            </a:r>
          </a:p>
          <a:p>
            <a:r>
              <a:rPr lang="en-US" b="1" dirty="0" err="1" smtClean="0"/>
              <a:t>Vue</a:t>
            </a:r>
            <a:r>
              <a:rPr lang="en-US" b="1" dirty="0" smtClean="0"/>
              <a:t> Router Guide:</a:t>
            </a:r>
            <a:r>
              <a:rPr lang="en-US" dirty="0" smtClean="0"/>
              <a:t> https://router.vuejs.org/en</a:t>
            </a:r>
          </a:p>
          <a:p>
            <a:r>
              <a:rPr lang="en-US" b="1" dirty="0" smtClean="0"/>
              <a:t>HTTP </a:t>
            </a:r>
            <a:r>
              <a:rPr lang="en-US" b="1" dirty="0" err="1" smtClean="0"/>
              <a:t>Vue</a:t>
            </a:r>
            <a:r>
              <a:rPr lang="en-US" b="1" dirty="0" smtClean="0"/>
              <a:t> Loader:</a:t>
            </a:r>
            <a:r>
              <a:rPr lang="en-US" dirty="0" smtClean="0"/>
              <a:t> https://github.com/FranckFreiburger/http-vue-loader</a:t>
            </a:r>
          </a:p>
          <a:p>
            <a:r>
              <a:rPr lang="en-US" b="1" dirty="0" err="1" smtClean="0"/>
              <a:t>Vuecasts</a:t>
            </a:r>
            <a:r>
              <a:rPr lang="en-US" b="1" dirty="0" smtClean="0"/>
              <a:t> (Screencasts):</a:t>
            </a:r>
            <a:r>
              <a:rPr lang="en-US" dirty="0" smtClean="0"/>
              <a:t> http://vuecasts.com</a:t>
            </a:r>
          </a:p>
          <a:p>
            <a:r>
              <a:rPr lang="en-US" b="1" dirty="0" err="1" smtClean="0"/>
              <a:t>Bulma</a:t>
            </a:r>
            <a:r>
              <a:rPr lang="en-US" b="1" dirty="0" smtClean="0"/>
              <a:t> (CSS):</a:t>
            </a:r>
            <a:r>
              <a:rPr lang="en-US" dirty="0" smtClean="0"/>
              <a:t> http://bulma.io</a:t>
            </a:r>
          </a:p>
          <a:p>
            <a:r>
              <a:rPr lang="en-US" b="1" dirty="0" smtClean="0"/>
              <a:t>Bootstrap </a:t>
            </a:r>
            <a:r>
              <a:rPr lang="en-US" b="1" dirty="0" err="1" smtClean="0"/>
              <a:t>Vue</a:t>
            </a:r>
            <a:r>
              <a:rPr lang="en-US" b="1" dirty="0" smtClean="0"/>
              <a:t> (CSS/UI):</a:t>
            </a:r>
            <a:r>
              <a:rPr lang="en-US" dirty="0" smtClean="0"/>
              <a:t> https://bootstrap-vue.js.org</a:t>
            </a:r>
          </a:p>
          <a:p>
            <a:r>
              <a:rPr lang="en-US" b="1" dirty="0" smtClean="0"/>
              <a:t>Element (UI Components):</a:t>
            </a:r>
            <a:r>
              <a:rPr lang="en-US" dirty="0" smtClean="0"/>
              <a:t> http://element.eleme.io</a:t>
            </a:r>
          </a:p>
          <a:p>
            <a:r>
              <a:rPr lang="en-US" b="1" dirty="0" err="1" smtClean="0"/>
              <a:t>Axios</a:t>
            </a:r>
            <a:r>
              <a:rPr lang="en-US" b="1" dirty="0" smtClean="0"/>
              <a:t> (JS HTTP Client):</a:t>
            </a:r>
            <a:r>
              <a:rPr lang="en-US" dirty="0" smtClean="0"/>
              <a:t> https://github.com/axios/axios</a:t>
            </a:r>
          </a:p>
          <a:p>
            <a:r>
              <a:rPr lang="en-US" b="1" dirty="0" err="1" smtClean="0"/>
              <a:t>jsDelivr</a:t>
            </a:r>
            <a:r>
              <a:rPr lang="en-US" b="1" dirty="0" smtClean="0"/>
              <a:t> (CDN): </a:t>
            </a:r>
            <a:r>
              <a:rPr lang="en-US" dirty="0" smtClean="0"/>
              <a:t>https://www.jsdelivr.com</a:t>
            </a:r>
          </a:p>
          <a:p>
            <a:r>
              <a:rPr lang="en-US" b="1" dirty="0" err="1" smtClean="0"/>
              <a:t>Unpkg</a:t>
            </a:r>
            <a:r>
              <a:rPr lang="en-US" b="1" dirty="0" smtClean="0"/>
              <a:t> (CDN):</a:t>
            </a:r>
            <a:r>
              <a:rPr lang="en-US" dirty="0" smtClean="0"/>
              <a:t> https://unpkg.com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0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331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What is Vue.js?</vt:lpstr>
      <vt:lpstr>A (Very) Simple Vue Application</vt:lpstr>
      <vt:lpstr>Comparison To Other Frameworks</vt:lpstr>
      <vt:lpstr>Comparison To Other Frameworks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Vue.js?</dc:title>
  <dc:creator>Dave Glick</dc:creator>
  <cp:lastModifiedBy>Dave Glick</cp:lastModifiedBy>
  <cp:revision>4</cp:revision>
  <dcterms:created xsi:type="dcterms:W3CDTF">2018-01-22T17:15:53Z</dcterms:created>
  <dcterms:modified xsi:type="dcterms:W3CDTF">2018-01-22T17:48:49Z</dcterms:modified>
</cp:coreProperties>
</file>