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00"/>
  </p:normalViewPr>
  <p:slideViewPr>
    <p:cSldViewPr snapToGrid="0" snapToObjects="1">
      <p:cViewPr varScale="1">
        <p:scale>
          <a:sx n="157" d="100"/>
          <a:sy n="157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E0BA-2AC1-1148-98D4-89E79A15B750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5069-4073-0243-8181-B86DAAB7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E0BA-2AC1-1148-98D4-89E79A15B750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5069-4073-0243-8181-B86DAAB7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1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E0BA-2AC1-1148-98D4-89E79A15B750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5069-4073-0243-8181-B86DAAB7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0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E0BA-2AC1-1148-98D4-89E79A15B750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5069-4073-0243-8181-B86DAAB7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6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E0BA-2AC1-1148-98D4-89E79A15B750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5069-4073-0243-8181-B86DAAB7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1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E0BA-2AC1-1148-98D4-89E79A15B750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5069-4073-0243-8181-B86DAAB7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E0BA-2AC1-1148-98D4-89E79A15B750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5069-4073-0243-8181-B86DAAB7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0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E0BA-2AC1-1148-98D4-89E79A15B750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5069-4073-0243-8181-B86DAAB7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E0BA-2AC1-1148-98D4-89E79A15B750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5069-4073-0243-8181-B86DAAB7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5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E0BA-2AC1-1148-98D4-89E79A15B750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5069-4073-0243-8181-B86DAAB7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0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E0BA-2AC1-1148-98D4-89E79A15B750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5069-4073-0243-8181-B86DAAB7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3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6E0BA-2AC1-1148-98D4-89E79A15B750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05069-4073-0243-8181-B86DAAB7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0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8305"/>
            <a:ext cx="121920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 dirty="0">
                <a:latin typeface="Franklin Gothic Medium" panose="020B0603020102020204" pitchFamily="34" charset="0"/>
                <a:ea typeface="Segoe UI Semibold" charset="0"/>
                <a:cs typeface="Segoe UI Semibold" charset="0"/>
              </a:rPr>
              <a:t>Northern VA </a:t>
            </a:r>
            <a:r>
              <a:rPr lang="en-US" sz="3600" b="1" dirty="0" err="1">
                <a:latin typeface="Franklin Gothic Medium" panose="020B0603020102020204" pitchFamily="34" charset="0"/>
                <a:ea typeface="Segoe UI Semibold" charset="0"/>
                <a:cs typeface="Segoe UI Semibold" charset="0"/>
              </a:rPr>
              <a:t>CodeCamp</a:t>
            </a:r>
            <a:r>
              <a:rPr lang="en-US" sz="3600" b="1" dirty="0">
                <a:latin typeface="Franklin Gothic Medium" panose="020B0603020102020204" pitchFamily="34" charset="0"/>
                <a:ea typeface="Segoe UI Semibold" charset="0"/>
                <a:cs typeface="Segoe UI Semibold" charset="0"/>
              </a:rPr>
              <a:t> Fall 2017</a:t>
            </a:r>
          </a:p>
          <a:p>
            <a:pPr algn="ctr"/>
            <a:r>
              <a:rPr lang="en-US" sz="3600" b="1" dirty="0">
                <a:latin typeface="Franklin Gothic Medium" panose="020B0603020102020204" pitchFamily="34" charset="0"/>
                <a:ea typeface="Segoe UI Semibold" charset="0"/>
                <a:cs typeface="Segoe UI Semibold" charset="0"/>
              </a:rPr>
              <a:t>is sponsored by</a:t>
            </a:r>
          </a:p>
        </p:txBody>
      </p:sp>
      <p:pic>
        <p:nvPicPr>
          <p:cNvPr id="5" name="Picture 4" descr="http://novacodecamp.org/Portals/0/Sponsors/Excella%20Logo%20Full%20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39" y="2419350"/>
            <a:ext cx="2214070" cy="171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novacodecamp.org/Portals/0/Sponsors/AIS-logo_RG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856" y="2608319"/>
            <a:ext cx="3047788" cy="134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844" y="2853279"/>
            <a:ext cx="3647084" cy="853119"/>
          </a:xfrm>
          <a:prstGeom prst="rect">
            <a:avLst/>
          </a:prstGeom>
        </p:spPr>
      </p:pic>
      <p:pic>
        <p:nvPicPr>
          <p:cNvPr id="20" name="Picture 2" descr="http://novacodecamp.org/Portals/0/Sponsors/MSFT_logo_Pa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29" y="5076825"/>
            <a:ext cx="2844919" cy="6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3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Gentle Introduction To Vue.js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Dave Glick</a:t>
            </a:r>
          </a:p>
          <a:p>
            <a:pPr marL="0" indent="0">
              <a:buNone/>
            </a:pPr>
            <a:r>
              <a:rPr lang="en-US" dirty="0" smtClean="0"/>
              <a:t>Email: dave@daveaglick.com</a:t>
            </a:r>
          </a:p>
          <a:p>
            <a:pPr marL="0" indent="0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daveaglick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GitHub: https://</a:t>
            </a:r>
            <a:r>
              <a:rPr lang="en-US" dirty="0" smtClean="0"/>
              <a:t>github.com/daveaglick</a:t>
            </a:r>
          </a:p>
          <a:p>
            <a:pPr marL="0" indent="0">
              <a:buNone/>
            </a:pPr>
            <a:r>
              <a:rPr lang="en-US" dirty="0" smtClean="0"/>
              <a:t>Web: https://daveaglick.com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5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Vue.js </a:t>
            </a:r>
            <a:r>
              <a:rPr lang="en-US" b="1" dirty="0" smtClean="0"/>
              <a:t>Guide</a:t>
            </a:r>
            <a:r>
              <a:rPr lang="en-US" dirty="0" smtClean="0"/>
              <a:t>: </a:t>
            </a:r>
            <a:r>
              <a:rPr lang="en-US" dirty="0"/>
              <a:t>https://</a:t>
            </a:r>
            <a:r>
              <a:rPr lang="en-US" dirty="0" smtClean="0"/>
              <a:t>vuejs.org/v2/guide</a:t>
            </a:r>
          </a:p>
          <a:p>
            <a:r>
              <a:rPr lang="en-US" b="1" dirty="0" err="1" smtClean="0"/>
              <a:t>Vuecasts</a:t>
            </a:r>
            <a:r>
              <a:rPr lang="en-US" b="1" dirty="0" smtClean="0"/>
              <a:t> (Screencasts)</a:t>
            </a:r>
            <a:r>
              <a:rPr lang="en-US" dirty="0" smtClean="0"/>
              <a:t>: http://vuecasts.com</a:t>
            </a:r>
          </a:p>
          <a:p>
            <a:r>
              <a:rPr lang="en-US" b="1" dirty="0" err="1" smtClean="0"/>
              <a:t>Bulma</a:t>
            </a:r>
            <a:r>
              <a:rPr lang="en-US" b="1" dirty="0" smtClean="0"/>
              <a:t> (CSS):</a:t>
            </a:r>
            <a:r>
              <a:rPr lang="en-US" dirty="0"/>
              <a:t> http://</a:t>
            </a:r>
            <a:r>
              <a:rPr lang="en-US" dirty="0" smtClean="0"/>
              <a:t>bulma.io</a:t>
            </a:r>
          </a:p>
          <a:p>
            <a:r>
              <a:rPr lang="en-US" b="1" dirty="0" smtClean="0"/>
              <a:t>Element (</a:t>
            </a:r>
            <a:r>
              <a:rPr lang="en-US" b="1" dirty="0"/>
              <a:t>UI Components):</a:t>
            </a:r>
            <a:r>
              <a:rPr lang="en-US" dirty="0"/>
              <a:t> http://</a:t>
            </a:r>
            <a:r>
              <a:rPr lang="en-US" dirty="0" smtClean="0"/>
              <a:t>element.eleme.io</a:t>
            </a:r>
          </a:p>
          <a:p>
            <a:r>
              <a:rPr lang="en-US" b="1" dirty="0" err="1" smtClean="0"/>
              <a:t>Axios</a:t>
            </a:r>
            <a:r>
              <a:rPr lang="en-US" b="1" dirty="0" smtClean="0"/>
              <a:t> (JS </a:t>
            </a:r>
            <a:r>
              <a:rPr lang="en-US" b="1" dirty="0"/>
              <a:t>HTTP Client): </a:t>
            </a:r>
            <a:r>
              <a:rPr lang="en-US" dirty="0"/>
              <a:t>https://</a:t>
            </a:r>
            <a:r>
              <a:rPr lang="en-US" dirty="0" smtClean="0"/>
              <a:t>github.com/axios/axios</a:t>
            </a:r>
          </a:p>
          <a:p>
            <a:r>
              <a:rPr lang="en-US" b="1" dirty="0" err="1" smtClean="0"/>
              <a:t>Unpkg</a:t>
            </a:r>
            <a:r>
              <a:rPr lang="en-US" b="1" dirty="0"/>
              <a:t> (CDN): </a:t>
            </a:r>
            <a:r>
              <a:rPr lang="en-US" dirty="0"/>
              <a:t>https://</a:t>
            </a:r>
            <a:r>
              <a:rPr lang="en-US" dirty="0" smtClean="0"/>
              <a:t>unpkg.com</a:t>
            </a:r>
          </a:p>
          <a:p>
            <a:r>
              <a:rPr lang="en-US" b="1" dirty="0"/>
              <a:t>Demo Source Code: </a:t>
            </a:r>
            <a:r>
              <a:rPr lang="en-US" dirty="0"/>
              <a:t>https://github.com/daveaglick/Presentations/tree/master/VueTodo</a:t>
            </a:r>
          </a:p>
        </p:txBody>
      </p:sp>
    </p:spTree>
    <p:extLst>
      <p:ext uri="{BB962C8B-B14F-4D97-AF65-F5344CB8AC3E}">
        <p14:creationId xmlns:p14="http://schemas.microsoft.com/office/powerpoint/2010/main" val="422288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Franklin Gothic Medium</vt:lpstr>
      <vt:lpstr>Segoe UI Semibold</vt:lpstr>
      <vt:lpstr>Office Theme</vt:lpstr>
      <vt:lpstr>PowerPoint Presentation</vt:lpstr>
      <vt:lpstr>A Gentle Introduction To Vue.js</vt:lpstr>
      <vt:lpstr>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Snider</dc:creator>
  <cp:lastModifiedBy>Dave Glick</cp:lastModifiedBy>
  <cp:revision>12</cp:revision>
  <dcterms:created xsi:type="dcterms:W3CDTF">2016-04-27T02:01:42Z</dcterms:created>
  <dcterms:modified xsi:type="dcterms:W3CDTF">2017-10-06T18:39:07Z</dcterms:modified>
</cp:coreProperties>
</file>