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9DE5-4A4B-4855-940E-BBF77B91471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4774-D971-4AA3-AEE8-0A46DE82F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6C09-67BA-4388-AD61-6CCAE4AD7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49D4-064F-4C87-8530-30F3A8C07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AC1B4-5CEB-42A9-8912-313361458A27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3151C8-64CF-4FEB-9F92-1E3720B4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A39E375-E3A0-435C-A0DF-103603D05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D3D0-31FA-448F-8DF3-E78468338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D817E-6B82-4E18-893A-9AB8F5533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621A7-ACAB-4CE0-A425-BF848105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00858-8A2F-4504-88C2-3747A790C67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60D13AE-7AD7-4AEF-BE00-7C29F50B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9A1CE5C8-D17A-4934-90F5-A4DE941D72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9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B874-3DE9-40E9-8C92-C5B1689A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0BE66-B0B3-4B2B-9D7D-35A02591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11A26-C9B0-4D29-AD07-31C2323C2D74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926227C-1BAE-4542-A2D6-03FF611E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76BA93C-C6B4-407C-A05D-40C5FBFD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1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FB8199-EE7F-4FA4-9C9A-DC732600A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84AA2-9D9F-49BC-870C-6FC9233E4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FEE10-61AD-4EEA-892C-6FB7A8CE079A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CF84A1-55BD-4BAF-BE29-23D327D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0683345-05E7-4765-848B-EDF83D1ED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5480-A786-4E1F-99AC-95494E8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9DD8-48BF-427F-AE54-6311AF6F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4BDFB-CFD9-487E-B6CD-CE5B816A46E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3C30386-245D-4E2A-9A74-1A95B8F2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B6AC5D6-7413-4C00-BFB7-CE2333737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6C1845-E093-4D17-B023-072E10F807CD}"/>
              </a:ext>
            </a:extLst>
          </p:cNvPr>
          <p:cNvCxnSpPr/>
          <p:nvPr userDrawn="1"/>
        </p:nvCxnSpPr>
        <p:spPr>
          <a:xfrm>
            <a:off x="838200" y="1577414"/>
            <a:ext cx="105156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5480-A786-4E1F-99AC-95494E8E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9DD8-48BF-427F-AE54-6311AF6F4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4BDFB-CFD9-487E-B6CD-CE5B816A46E0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3C30386-245D-4E2A-9A74-1A95B8F2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B6AC5D6-7413-4C00-BFB7-CE2333737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6C1845-E093-4D17-B023-072E10F807CD}"/>
              </a:ext>
            </a:extLst>
          </p:cNvPr>
          <p:cNvCxnSpPr/>
          <p:nvPr userDrawn="1"/>
        </p:nvCxnSpPr>
        <p:spPr>
          <a:xfrm>
            <a:off x="838200" y="1577414"/>
            <a:ext cx="105156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40B-E9EF-476C-B3D4-945FAA7B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4A39-45DD-45EA-A68F-C251A412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02F9B-0823-4F63-BBB1-41335E8E6A1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7A4C35-99EF-4327-823D-1EB38C91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394D6A6-19D7-4E80-9696-6C3F3AC3A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6C62-0CF6-46B7-B6D5-45F8D319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87FD-E675-41A4-B21E-9803BAD3C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D9099-FBA1-4C0E-AF1E-1110B56F5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8149A-3583-4ECF-967C-F854C71AE08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FBA1BB-E544-44C5-B317-60F7C0CF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35EECB2-8998-4F4D-A3C9-E8D32D1224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72AC0-EB93-4F82-ADD5-DC64F9DA21DD}"/>
              </a:ext>
            </a:extLst>
          </p:cNvPr>
          <p:cNvCxnSpPr/>
          <p:nvPr userDrawn="1"/>
        </p:nvCxnSpPr>
        <p:spPr>
          <a:xfrm>
            <a:off x="838200" y="1577414"/>
            <a:ext cx="105156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D036-B1C7-4513-A748-B30C29C7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77" y="304906"/>
            <a:ext cx="10515600" cy="9339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A940-2FBC-44A5-8350-26AF1E3B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EE382-47C0-400D-9DDE-6A153C78D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7BA71-4BC5-45BF-A96A-66569E3F9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F1CD9-EEA4-4AE5-BD89-C582189DA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BDE7AA-3F0E-457F-B887-E64088B1BE4C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D9973-E407-4809-922D-E0B3E5F0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89E108B4-BE17-4E1B-A89F-BA889C2EAF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CBC137-C5FD-4732-A1FE-C85EF2655F96}"/>
              </a:ext>
            </a:extLst>
          </p:cNvPr>
          <p:cNvCxnSpPr/>
          <p:nvPr userDrawn="1"/>
        </p:nvCxnSpPr>
        <p:spPr>
          <a:xfrm>
            <a:off x="838200" y="1577414"/>
            <a:ext cx="105156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9B37-EADD-4673-8689-2CA0C928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F056F-846F-4E8A-9C78-378E3976326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4986E5-35C2-4BBB-A9F7-81194352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5C8637C8-140D-42FB-ABE6-258F7BE14B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03C7D-B929-46F6-AF64-D49357193492}"/>
              </a:ext>
            </a:extLst>
          </p:cNvPr>
          <p:cNvCxnSpPr/>
          <p:nvPr userDrawn="1"/>
        </p:nvCxnSpPr>
        <p:spPr>
          <a:xfrm>
            <a:off x="838200" y="1577414"/>
            <a:ext cx="105156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334E8D-A6A3-4F10-835D-BEF36276652F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243C-CEA6-43E3-B75A-59C2458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9E2F885-CBD8-42A6-B4B8-1A8C573D2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5A93-DB0D-4275-B18B-3AFDC60C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1A688-4474-4FE1-9E8D-C5806091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AD51E-A617-40D5-B10C-2B389BD1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18F75-D9E7-4A5B-B6C1-1A0DD7B63889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DB38F6-3A58-4E64-B255-B9C20F38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B8C831-7C63-4E46-9BC0-49C4773C7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A8CDC0CA-DA8F-43FA-9A7F-5CE747AA3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7" y="6375748"/>
            <a:ext cx="1189514" cy="5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5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6FAD2-AA54-4699-9B42-9F8924EE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CF79-FE53-4014-B807-03DEFD6D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0466-D8E6-4D73-9F2D-4711F80CF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25EDF-B2D2-4A91-ACA9-42FF9AB045C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08BF-826F-4C50-8B08-977494C71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6D44-E400-4CD0-9E96-69D9B90E5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C831-7C63-4E46-9BC0-49C4773C7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0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E28F8-D636-4960-A80E-6688E0E2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C831-7C63-4E46-9BC0-49C4773C7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928B5-8782-4A04-AA34-7500C6D52BFD}"/>
              </a:ext>
            </a:extLst>
          </p:cNvPr>
          <p:cNvSpPr txBox="1"/>
          <p:nvPr/>
        </p:nvSpPr>
        <p:spPr>
          <a:xfrm>
            <a:off x="4564779" y="211625"/>
            <a:ext cx="3062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Flex Exercise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F22FE-FCA1-4C91-951B-07497D186375}"/>
              </a:ext>
            </a:extLst>
          </p:cNvPr>
          <p:cNvSpPr txBox="1"/>
          <p:nvPr/>
        </p:nvSpPr>
        <p:spPr>
          <a:xfrm>
            <a:off x="1142400" y="1215308"/>
            <a:ext cx="9907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 to the </a:t>
            </a:r>
            <a:r>
              <a:rPr lang="en-US" sz="2800" dirty="0" err="1"/>
              <a:t>css</a:t>
            </a:r>
            <a:r>
              <a:rPr lang="en-US" sz="2800" dirty="0"/>
              <a:t> rule for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.navbar </a:t>
            </a:r>
            <a:r>
              <a:rPr lang="en-US" sz="2800" dirty="0"/>
              <a:t>to change to vertical menu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94AC9F-49C9-458D-B1E6-8A834D55A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8" y="2332243"/>
            <a:ext cx="4908003" cy="361576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72ACE4-AB68-4621-BB41-0B2CAC79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97" y="2827578"/>
            <a:ext cx="5974697" cy="3120434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84ACB522-7116-4274-9C60-4BD11B4C346E}"/>
              </a:ext>
            </a:extLst>
          </p:cNvPr>
          <p:cNvSpPr/>
          <p:nvPr/>
        </p:nvSpPr>
        <p:spPr>
          <a:xfrm>
            <a:off x="4171816" y="2330159"/>
            <a:ext cx="2248596" cy="1315859"/>
          </a:xfrm>
          <a:prstGeom prst="arc">
            <a:avLst>
              <a:gd name="adj1" fmla="val 16200000"/>
              <a:gd name="adj2" fmla="val 20961125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4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00F47-9326-4F65-8D2A-AD8FDB0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C831-7C63-4E46-9BC0-49C4773C7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4A746-A77A-4C00-AFDA-4EF367E5325B}"/>
              </a:ext>
            </a:extLst>
          </p:cNvPr>
          <p:cNvSpPr txBox="1"/>
          <p:nvPr/>
        </p:nvSpPr>
        <p:spPr>
          <a:xfrm>
            <a:off x="3046207" y="288708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Flex Exercise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E9EB9-2643-4406-A6C3-3AB0A747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59" y="1639614"/>
            <a:ext cx="4318171" cy="428334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849DE-5CFA-4559-9958-B284CCCA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7" y="1639614"/>
            <a:ext cx="5109526" cy="4283347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DA091A-E242-4DBD-8224-BB595B1058DD}"/>
              </a:ext>
            </a:extLst>
          </p:cNvPr>
          <p:cNvSpPr txBox="1"/>
          <p:nvPr/>
        </p:nvSpPr>
        <p:spPr>
          <a:xfrm>
            <a:off x="631685" y="1138420"/>
            <a:ext cx="5109527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NavExercise.html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0534E8-3B91-42E6-A7ED-FC8920A62797}"/>
              </a:ext>
            </a:extLst>
          </p:cNvPr>
          <p:cNvSpPr txBox="1"/>
          <p:nvPr/>
        </p:nvSpPr>
        <p:spPr>
          <a:xfrm>
            <a:off x="7157559" y="1138420"/>
            <a:ext cx="4318171" cy="4001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NavExercise.css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126AF-9469-4EFF-B3C0-E5700F2EB647}"/>
              </a:ext>
            </a:extLst>
          </p:cNvPr>
          <p:cNvSpPr txBox="1"/>
          <p:nvPr/>
        </p:nvSpPr>
        <p:spPr>
          <a:xfrm>
            <a:off x="9145793" y="2944893"/>
            <a:ext cx="208871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/>
              <a:t>Add Properties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8E66EC-ED54-4801-834D-98B158973A7A}"/>
              </a:ext>
            </a:extLst>
          </p:cNvPr>
          <p:cNvCxnSpPr/>
          <p:nvPr/>
        </p:nvCxnSpPr>
        <p:spPr>
          <a:xfrm flipH="1">
            <a:off x="8092966" y="3216166"/>
            <a:ext cx="935420" cy="1156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8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73741-A70D-4085-99BD-A031193C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C831-7C63-4E46-9BC0-49C4773C7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9D4E310-C3A1-460B-A960-3241BC5627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720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Use git!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D9C2BE-BB42-4DEC-AF8C-678EB4F842AA}"/>
              </a:ext>
            </a:extLst>
          </p:cNvPr>
          <p:cNvGrpSpPr/>
          <p:nvPr/>
        </p:nvGrpSpPr>
        <p:grpSpPr>
          <a:xfrm>
            <a:off x="501868" y="1049833"/>
            <a:ext cx="3543300" cy="2045732"/>
            <a:chOff x="838200" y="1640845"/>
            <a:chExt cx="3543300" cy="2045732"/>
          </a:xfrm>
          <a:solidFill>
            <a:schemeClr val="bg1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072DFF3-2735-4ACC-9DF8-A0DAE20F9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10177"/>
              <a:ext cx="3543300" cy="1676400"/>
            </a:xfrm>
            <a:prstGeom prst="rect">
              <a:avLst/>
            </a:prstGeom>
            <a:grp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66E10C-DAF1-44BB-8495-50AAB58E4E6E}"/>
                </a:ext>
              </a:extLst>
            </p:cNvPr>
            <p:cNvSpPr txBox="1"/>
            <p:nvPr/>
          </p:nvSpPr>
          <p:spPr>
            <a:xfrm>
              <a:off x="838200" y="1640845"/>
              <a:ext cx="336593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Git Repository on </a:t>
              </a:r>
              <a:r>
                <a:rPr lang="en-US" dirty="0" err="1"/>
                <a:t>github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B26D389-B39E-4030-85A5-026D53D1A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07" y="4421231"/>
            <a:ext cx="2743200" cy="1339536"/>
          </a:xfrm>
          <a:prstGeom prst="rect">
            <a:avLst/>
          </a:prstGeom>
        </p:spPr>
      </p:pic>
      <p:pic>
        <p:nvPicPr>
          <p:cNvPr id="10" name="Picture 2" descr="Desktop Computer Stock Illustration - Download Image Now - iStock">
            <a:extLst>
              <a:ext uri="{FF2B5EF4-FFF2-40B4-BE49-F238E27FC236}">
                <a16:creationId xmlns:a16="http://schemas.microsoft.com/office/drawing/2014/main" id="{4358B045-A83D-44F6-8625-BC323C09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41" y="3950508"/>
            <a:ext cx="1467781" cy="122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85BC94-4C72-40FD-BCCE-27B1EB94E2F3}"/>
              </a:ext>
            </a:extLst>
          </p:cNvPr>
          <p:cNvCxnSpPr/>
          <p:nvPr/>
        </p:nvCxnSpPr>
        <p:spPr>
          <a:xfrm>
            <a:off x="1860331" y="3155714"/>
            <a:ext cx="0" cy="54994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421F77-7497-402D-AA92-A3BB8782CF6E}"/>
              </a:ext>
            </a:extLst>
          </p:cNvPr>
          <p:cNvSpPr txBox="1"/>
          <p:nvPr/>
        </p:nvSpPr>
        <p:spPr>
          <a:xfrm>
            <a:off x="1975032" y="317754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967E5A-9AE7-4B68-AE52-49D810059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199" y="3766225"/>
            <a:ext cx="2428465" cy="159124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9C2E73-B378-4F41-9DFF-47C99B005153}"/>
              </a:ext>
            </a:extLst>
          </p:cNvPr>
          <p:cNvGrpSpPr/>
          <p:nvPr/>
        </p:nvGrpSpPr>
        <p:grpSpPr>
          <a:xfrm>
            <a:off x="6652648" y="1018063"/>
            <a:ext cx="3543300" cy="2254244"/>
            <a:chOff x="6438900" y="1827608"/>
            <a:chExt cx="3543300" cy="225424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9EFD27-8634-4DE0-9275-06498DF05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8900" y="2012274"/>
              <a:ext cx="3543300" cy="206957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EC2D91-7A7F-464C-BC9B-149025DB5913}"/>
                </a:ext>
              </a:extLst>
            </p:cNvPr>
            <p:cNvSpPr txBox="1"/>
            <p:nvPr/>
          </p:nvSpPr>
          <p:spPr>
            <a:xfrm>
              <a:off x="6438900" y="1827608"/>
              <a:ext cx="35433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Sync with your repository on </a:t>
              </a:r>
              <a:r>
                <a:rPr lang="en-US" dirty="0" err="1"/>
                <a:t>github</a:t>
              </a:r>
              <a:endParaRPr lang="en-US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A055D1-DA09-48B0-9718-D5753628FC1B}"/>
              </a:ext>
            </a:extLst>
          </p:cNvPr>
          <p:cNvCxnSpPr/>
          <p:nvPr/>
        </p:nvCxnSpPr>
        <p:spPr>
          <a:xfrm>
            <a:off x="8129933" y="3548694"/>
            <a:ext cx="0" cy="54994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6142FC-FCA7-480E-BBBB-C1671B1F14B1}"/>
              </a:ext>
            </a:extLst>
          </p:cNvPr>
          <p:cNvSpPr txBox="1"/>
          <p:nvPr/>
        </p:nvSpPr>
        <p:spPr>
          <a:xfrm>
            <a:off x="8244634" y="3570522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me as collaborator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EDF204-AF84-4015-9D93-A4C39DE9D240}"/>
              </a:ext>
            </a:extLst>
          </p:cNvPr>
          <p:cNvCxnSpPr/>
          <p:nvPr/>
        </p:nvCxnSpPr>
        <p:spPr>
          <a:xfrm flipV="1">
            <a:off x="5389664" y="2596055"/>
            <a:ext cx="1042667" cy="83294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DD90AB-8355-4A01-A96C-E4F93F2BB81C}"/>
              </a:ext>
            </a:extLst>
          </p:cNvPr>
          <p:cNvSpPr txBox="1"/>
          <p:nvPr/>
        </p:nvSpPr>
        <p:spPr>
          <a:xfrm>
            <a:off x="4394969" y="2323096"/>
            <a:ext cx="228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synchronization</a:t>
            </a:r>
          </a:p>
          <a:p>
            <a:r>
              <a:rPr lang="en-US" dirty="0"/>
              <a:t> with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5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B6EB7-FA55-4FAA-9C05-164C6DED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tasks for 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EB16B-C063-4148-A302-20DCDD28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 clone to make a copy of the repository I have set up: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 https://github.com/davealbanycancode/FEWDGit.git</a:t>
            </a:r>
          </a:p>
          <a:p>
            <a:pPr marL="0" indent="0" algn="ctr">
              <a:buNone/>
            </a:pPr>
            <a:endParaRPr lang="en-US" sz="18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folder in </a:t>
            </a:r>
            <a:r>
              <a:rPr lang="en-US" dirty="0" err="1"/>
              <a:t>VSCode</a:t>
            </a:r>
            <a:r>
              <a:rPr lang="en-US" dirty="0"/>
              <a:t> and make changes to NavExercise.css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cs typeface="Courier New" panose="02070309020205020404" pitchFamily="49" charset="0"/>
              </a:rPr>
              <a:t>your changes to the repository.</a:t>
            </a:r>
          </a:p>
          <a:p>
            <a:r>
              <a:rPr lang="en-US" dirty="0">
                <a:cs typeface="Courier New" panose="02070309020205020404" pitchFamily="49" charset="0"/>
              </a:rPr>
              <a:t>Open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 and create a repository for this exercise.</a:t>
            </a:r>
          </a:p>
          <a:p>
            <a:r>
              <a:rPr lang="en-US" dirty="0">
                <a:cs typeface="Courier New" panose="02070309020205020404" pitchFamily="49" charset="0"/>
              </a:rPr>
              <a:t>In </a:t>
            </a:r>
            <a:r>
              <a:rPr lang="en-US" dirty="0" err="1">
                <a:cs typeface="Courier New" panose="02070309020205020404" pitchFamily="49" charset="0"/>
              </a:rPr>
              <a:t>VSCode</a:t>
            </a:r>
            <a:r>
              <a:rPr lang="en-US" dirty="0">
                <a:cs typeface="Courier New" panose="02070309020205020404" pitchFamily="49" charset="0"/>
              </a:rPr>
              <a:t> – set up remote to point to the new repository on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Synchronize.</a:t>
            </a:r>
          </a:p>
          <a:p>
            <a:r>
              <a:rPr lang="en-US" dirty="0">
                <a:cs typeface="Courier New" panose="02070309020205020404" pitchFamily="49" charset="0"/>
              </a:rPr>
              <a:t>Add </a:t>
            </a:r>
            <a:r>
              <a:rPr lang="en-US" dirty="0" err="1">
                <a:cs typeface="Courier New" panose="02070309020205020404" pitchFamily="49" charset="0"/>
              </a:rPr>
              <a:t>davealbanycancode</a:t>
            </a:r>
            <a:r>
              <a:rPr lang="en-US" dirty="0">
                <a:cs typeface="Courier New" panose="02070309020205020404" pitchFamily="49" charset="0"/>
              </a:rPr>
              <a:t> as a collaborator.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940D6-83D9-4C42-A7DB-404EB98C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8C831-7C63-4E46-9BC0-49C4773C7C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3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</TotalTime>
  <Words>140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Git tasks for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Hollinger</dc:creator>
  <cp:lastModifiedBy>Dave Hollinger</cp:lastModifiedBy>
  <cp:revision>18</cp:revision>
  <dcterms:created xsi:type="dcterms:W3CDTF">2021-07-18T17:42:06Z</dcterms:created>
  <dcterms:modified xsi:type="dcterms:W3CDTF">2021-11-02T19:06:36Z</dcterms:modified>
</cp:coreProperties>
</file>