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707A-6376-4374-BF07-BEB040483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CFB01-0177-44AB-8E9E-36432A50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9220-C551-418B-B3C5-8086A167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0C13-9A28-4965-90A5-3D6EF5A3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9B1A-3D0B-4C16-B70A-80C94DFF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3524-B7B4-43C6-8FAF-19DC22A3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98B82-4768-4E26-A4CC-08A81F60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43A6-773B-44FE-8279-429217BE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F4C0-6FDC-4EAD-BC30-C3F557DA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F8A0-F3E2-454D-8331-323DABF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6DB7-0860-4946-8C02-78F63D64F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1A13-B420-44B8-BAC4-2D7BDBB1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DAEF-992B-4FDA-AE5E-415E3815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4205-39C9-4B17-80C4-6C569C72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3725-F3F7-4035-A5C1-168CDFA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7B56-6F15-45E8-974C-2B8EA786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01F0-CB14-4127-A845-C55817C1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9C14-B329-4C36-9FE9-18DF436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27B-614C-423B-9ED3-976986D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3683-D9BE-404D-B448-A7BDF159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C00-0811-42AC-AAAB-DB03B076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BB08-F4A2-4EE7-A4BF-B7B7B4A9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DF0B-8049-4A50-AD1E-D8756F10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55C7-A3D0-4137-BB2F-3B9299D0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83E6-4AD7-4E86-B6EB-7129E902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1BBA-0EDD-4126-B6E2-922BC908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014A-C659-4A2D-840A-AD63BF0E5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5E193-8D64-4C00-BBE5-A3AA47F4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4ABD-C15E-4A0B-BCE2-906720ED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2233-D708-464B-ADE2-BAA75F56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5E72-177D-467A-BAF6-B64B15D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916-A816-4A9F-98E8-A484F8B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3D8C-47E3-4B8A-B1AB-A7245BCF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55E3B-9AB5-4553-A0E7-78BAAC436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2F363-A52F-4E12-9F3C-97946386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ACDBF-CACD-4B7B-AA06-0C6D72A7E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F3955-D6E7-41CE-9043-12F40C20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38F6-D3B5-4871-96FC-83FA6C90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B076F-E924-45ED-BE19-B64C42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BD52-4104-4271-AD74-FA5FE047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09E9A-1F6A-466B-AC89-AACDC2BA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E3A41-E2FE-4BD1-8500-2E9F3E25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6103D-0BBB-4030-B1FE-D35A0512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7D549-3B5A-4A5B-A4AB-C37D0C26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49128-44E5-44F6-B55A-470DF215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F1E2-37B2-40A1-B0E4-37200B15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8786-E103-4286-9A9F-D86DF1B9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84B6-D910-4D80-B944-C38F998B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46A9-F38C-4876-8028-F0E8DA6A2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A252-1F0C-416F-BD93-93E8440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77A3-4562-415A-84EB-F53808D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B6191-1589-4515-9340-45F1817B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E892-7E62-447D-AB6F-B8A7DBD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D52AE-18B8-4F8C-9DAE-0BAA0F1A5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46D0-480B-4B34-AB82-7F83B5B4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837F-EDB6-438A-875B-77D15EBB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7C05-E804-4F2D-BCD6-5029FD8F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5D49-DB55-49B7-BEA8-07D37022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38D35-C985-483B-8176-BE2F9934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D33CA-8BF6-4F49-99FF-B2E36C4B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2C11-72ED-4DCA-879D-8DA19F96A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ACC2-BF13-4AA3-83E5-05CBA4627B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5AC2-F7F9-4773-B673-0ED598F9E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D22-0BAD-4AE6-A318-AC03DAF10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D559-91DF-4504-9C3C-05725ED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EF21941-C3C4-4D49-8FAE-0A64B7DC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" t="19630" r="4664" b="39678"/>
          <a:stretch/>
        </p:blipFill>
        <p:spPr>
          <a:xfrm>
            <a:off x="0" y="90170"/>
            <a:ext cx="12200463" cy="295783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837BC6-18A8-4516-9F40-1510B777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564" y="3207280"/>
            <a:ext cx="8987161" cy="7125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   B                     C      D                  E       F         G 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BAE17-2358-4100-82D3-85D88393A386}"/>
              </a:ext>
            </a:extLst>
          </p:cNvPr>
          <p:cNvCxnSpPr>
            <a:cxnSpLocks/>
          </p:cNvCxnSpPr>
          <p:nvPr/>
        </p:nvCxnSpPr>
        <p:spPr>
          <a:xfrm>
            <a:off x="5759964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DECCB-8929-4648-9B1B-9570F19B508E}"/>
              </a:ext>
            </a:extLst>
          </p:cNvPr>
          <p:cNvCxnSpPr>
            <a:cxnSpLocks/>
          </p:cNvCxnSpPr>
          <p:nvPr/>
        </p:nvCxnSpPr>
        <p:spPr>
          <a:xfrm>
            <a:off x="6166024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414CB-E987-40DA-AC43-D640E0AB15D5}"/>
              </a:ext>
            </a:extLst>
          </p:cNvPr>
          <p:cNvCxnSpPr>
            <a:cxnSpLocks/>
          </p:cNvCxnSpPr>
          <p:nvPr/>
        </p:nvCxnSpPr>
        <p:spPr>
          <a:xfrm>
            <a:off x="7693412" y="-24879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FB131-E93A-4C26-B229-8AEC3B88F666}"/>
              </a:ext>
            </a:extLst>
          </p:cNvPr>
          <p:cNvCxnSpPr>
            <a:cxnSpLocks/>
          </p:cNvCxnSpPr>
          <p:nvPr/>
        </p:nvCxnSpPr>
        <p:spPr>
          <a:xfrm>
            <a:off x="8231214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2577A4-5F31-4CEC-937A-B59DEF1567BA}"/>
              </a:ext>
            </a:extLst>
          </p:cNvPr>
          <p:cNvCxnSpPr>
            <a:cxnSpLocks/>
          </p:cNvCxnSpPr>
          <p:nvPr/>
        </p:nvCxnSpPr>
        <p:spPr>
          <a:xfrm>
            <a:off x="9584526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6F4E0-4DA0-43BE-8263-1423CEBC26D9}"/>
              </a:ext>
            </a:extLst>
          </p:cNvPr>
          <p:cNvCxnSpPr>
            <a:cxnSpLocks/>
          </p:cNvCxnSpPr>
          <p:nvPr/>
        </p:nvCxnSpPr>
        <p:spPr>
          <a:xfrm>
            <a:off x="11098705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7EC5C-FBAC-4F45-9358-4F75937051ED}"/>
              </a:ext>
            </a:extLst>
          </p:cNvPr>
          <p:cNvCxnSpPr>
            <a:cxnSpLocks/>
          </p:cNvCxnSpPr>
          <p:nvPr/>
        </p:nvCxnSpPr>
        <p:spPr>
          <a:xfrm>
            <a:off x="10137444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3E1780-B9F8-4690-A2EC-0739020C11EB}"/>
              </a:ext>
            </a:extLst>
          </p:cNvPr>
          <p:cNvCxnSpPr>
            <a:cxnSpLocks/>
          </p:cNvCxnSpPr>
          <p:nvPr/>
        </p:nvCxnSpPr>
        <p:spPr>
          <a:xfrm>
            <a:off x="10975431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080285-500C-4FAD-B917-C81B2BCC5760}"/>
              </a:ext>
            </a:extLst>
          </p:cNvPr>
          <p:cNvSpPr txBox="1"/>
          <p:nvPr/>
        </p:nvSpPr>
        <p:spPr>
          <a:xfrm>
            <a:off x="2116971" y="3583094"/>
            <a:ext cx="8047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IR &lt;- MDR (beginning of instruction ADD R1, R0, #3);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R1 &lt;- R0 + 3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(NZP = 001)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IR &lt;- MDR (beginning of instruction JMP R1);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PC &lt;- R1 (this can be seen by MAR &lt;- 0x3 instead of 0x2 in the next fetch cycle);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IR &lt;- MDR (beginning of instruction LDR R1, R0, #0);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MAR &lt;- R0 + 0;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MDR &lt;- M[MAR] (this is the add instruction 0x1223 from marker 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H: R1 &lt;- MDR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(NZP = 001);</a:t>
            </a:r>
          </a:p>
        </p:txBody>
      </p:sp>
    </p:spTree>
    <p:extLst>
      <p:ext uri="{BB962C8B-B14F-4D97-AF65-F5344CB8AC3E}">
        <p14:creationId xmlns:p14="http://schemas.microsoft.com/office/powerpoint/2010/main" val="229149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Antonowicz</dc:creator>
  <cp:lastModifiedBy>David Antonowicz</cp:lastModifiedBy>
  <cp:revision>6</cp:revision>
  <dcterms:created xsi:type="dcterms:W3CDTF">2019-10-13T01:48:53Z</dcterms:created>
  <dcterms:modified xsi:type="dcterms:W3CDTF">2019-10-13T02:38:29Z</dcterms:modified>
</cp:coreProperties>
</file>