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DE29-AEAC-476B-A489-04199A57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B095A-452B-4E59-BF76-DE9A0726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4CF1-126E-401E-ACF7-2F7E9B6E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9656-5BE0-48FD-AFC8-C806C420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09BD-A0CC-40F3-94B5-319081D3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9739-F4AE-4084-9669-0F0ED9F1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61E-43EC-4C31-B0F6-A80D6E3A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711B6-8D4E-4400-A573-18FA3712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E30A-584C-41E3-A1D2-4D92A04B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AE2A-770F-40D4-8072-2B061C21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2B416-292E-430B-AB89-65D2A9628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EDF4A-A1E6-468E-B7A7-2EA65773F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4E9A-35B6-4E4E-AF8A-EFF6A3F0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407C-6C53-47CC-8D13-88DE51B3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79D4-1704-4FAD-ABFE-DD1FC67E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3E2E-30EB-4B5A-BCA8-82E507F3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26EC-741F-4352-99E3-932B8028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126D-E634-4F38-8408-589F95AA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ACD2-2467-4CCD-8FDC-D10BB89D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C351-980F-4DE3-9B70-6FF89563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D6D7-1F9D-4B8C-86AD-586F441D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C510-344A-44F6-8449-9BC964F9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41D-79F6-4FAA-9CC8-33F295EC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5BD6-5D47-459B-889E-7B6BA816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85E5-8EFE-4074-903F-9A575133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E88-AEAF-4076-AFA9-FAA5CA1C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6E9F-D9F8-4144-8165-6A26F2E8B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B1CB0-CA60-4126-8FC7-6319057E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67484-729B-4D44-BC46-5BB78C77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1BD55-3752-48AF-A2A1-4189CEC6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4C735-19B1-410C-A5A5-A946EC92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F591-EA26-4351-BB58-81139D48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40266-06F1-47FA-A610-FCB4264E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F51D-C072-4D75-9C55-21828942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F7371-B47A-442D-8F45-D0C81BE2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F093E-999E-418E-8B97-C310CC543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E3C93-1B63-4B7E-9A45-297E76E8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EC03F-B5A8-4760-9090-91F39693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4F73A-C7E4-4F4E-9E9A-31E3BE78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9A11-2C31-49D2-BDCD-ED5F4582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712C9-8ADE-421F-8428-3F09E49E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24AE8-9835-4AFE-A7DB-96154A55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6813-5BFC-4873-9EF9-B4080A9D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E7ABB-3724-4229-8B26-3298826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51519-2CF3-4ED5-BBD3-05C61A62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CE4F-6C3E-48A0-ADAD-C8429311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426F-5AC4-414D-8FB8-4C03D5C3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C611-FAE8-44FA-A0C8-5B667646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E70F6-46C9-4662-AEBA-7FC303FB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C97E7-D073-4DF1-AE72-F09EF476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0071F-55FB-4068-8608-13F95CC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9533-ABD2-4D85-A72A-9D673D1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4C4A-2A6D-4F52-A953-58503793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D506D-6CBC-4EED-B846-B2E2C4548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E46-658A-4393-A232-2C39C3F0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58884-B465-44DF-883C-92F9F05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5330-8F6C-451A-B77E-C9CF50E9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979B-E5E7-4429-8ECF-851C25E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27CDB-8A0B-48B3-A90E-940DCC26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0ED1-E2E4-4B8A-AF46-9C72E063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BF4E-7169-4AC9-8475-DB636F4DC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7047-4E45-4E46-A007-4228D3B1B7E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CCF9-688E-47BC-AC3C-A6A59FFF6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0CB3-83E0-4168-AB10-971F9369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B511-64C8-4382-B9CC-DB7CE4FA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ED3EF-83BD-46D3-A2AE-1A7BDFEFC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" t="23041" r="4685" b="46926"/>
          <a:stretch/>
        </p:blipFill>
        <p:spPr>
          <a:xfrm>
            <a:off x="-1" y="374615"/>
            <a:ext cx="12164265" cy="25217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E0FAD1-5A2E-4DC8-83E9-8C2D14D01C6E}"/>
              </a:ext>
            </a:extLst>
          </p:cNvPr>
          <p:cNvCxnSpPr>
            <a:cxnSpLocks/>
          </p:cNvCxnSpPr>
          <p:nvPr/>
        </p:nvCxnSpPr>
        <p:spPr>
          <a:xfrm>
            <a:off x="4332303" y="-3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1BCBF-BE77-4E2B-BD57-1B9B10006AF4}"/>
              </a:ext>
            </a:extLst>
          </p:cNvPr>
          <p:cNvCxnSpPr>
            <a:cxnSpLocks/>
          </p:cNvCxnSpPr>
          <p:nvPr/>
        </p:nvCxnSpPr>
        <p:spPr>
          <a:xfrm>
            <a:off x="5381348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BA89F-7D28-4A06-8F2E-C6F0CD92BF0F}"/>
              </a:ext>
            </a:extLst>
          </p:cNvPr>
          <p:cNvCxnSpPr>
            <a:cxnSpLocks/>
          </p:cNvCxnSpPr>
          <p:nvPr/>
        </p:nvCxnSpPr>
        <p:spPr>
          <a:xfrm>
            <a:off x="5897733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E998B-6FC5-4D44-81D4-2E19E36A52F3}"/>
              </a:ext>
            </a:extLst>
          </p:cNvPr>
          <p:cNvCxnSpPr>
            <a:cxnSpLocks/>
          </p:cNvCxnSpPr>
          <p:nvPr/>
        </p:nvCxnSpPr>
        <p:spPr>
          <a:xfrm>
            <a:off x="8491492" y="0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D283BD-D233-4CDF-82DF-B503233F0438}"/>
              </a:ext>
            </a:extLst>
          </p:cNvPr>
          <p:cNvCxnSpPr>
            <a:cxnSpLocks/>
          </p:cNvCxnSpPr>
          <p:nvPr/>
        </p:nvCxnSpPr>
        <p:spPr>
          <a:xfrm>
            <a:off x="9522781" y="-1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F4C1B-BA90-4062-8C17-4E10C097EB7B}"/>
              </a:ext>
            </a:extLst>
          </p:cNvPr>
          <p:cNvCxnSpPr>
            <a:cxnSpLocks/>
          </p:cNvCxnSpPr>
          <p:nvPr/>
        </p:nvCxnSpPr>
        <p:spPr>
          <a:xfrm>
            <a:off x="10048043" y="-2"/>
            <a:ext cx="0" cy="315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B5888-DB1F-4CB5-9406-00437286E980}"/>
              </a:ext>
            </a:extLst>
          </p:cNvPr>
          <p:cNvSpPr txBox="1"/>
          <p:nvPr/>
        </p:nvSpPr>
        <p:spPr>
          <a:xfrm>
            <a:off x="904043" y="3156935"/>
            <a:ext cx="99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          A                  B       C                                                D                 E       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0296A-016E-4A01-BD1A-982566146B62}"/>
              </a:ext>
            </a:extLst>
          </p:cNvPr>
          <p:cNvSpPr txBox="1"/>
          <p:nvPr/>
        </p:nvSpPr>
        <p:spPr>
          <a:xfrm>
            <a:off x="532660" y="3786862"/>
            <a:ext cx="9987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MAR &lt;- PC (16’h0000),  PC &lt;- PC+1 (16’h0001)</a:t>
            </a:r>
          </a:p>
          <a:p>
            <a:r>
              <a:rPr lang="en-US" dirty="0"/>
              <a:t>B: MDR &lt;- M[MAR] (16’h5020)</a:t>
            </a:r>
          </a:p>
          <a:p>
            <a:r>
              <a:rPr lang="en-US" dirty="0"/>
              <a:t>C: IR &lt;- MDR (16’h5020)</a:t>
            </a:r>
          </a:p>
          <a:p>
            <a:endParaRPr lang="en-US" dirty="0"/>
          </a:p>
          <a:p>
            <a:r>
              <a:rPr lang="en-US" dirty="0"/>
              <a:t>D: MAR &lt;- PC (16’h0001),  PC &lt;- PC+1 (16’h0002)</a:t>
            </a:r>
          </a:p>
          <a:p>
            <a:r>
              <a:rPr lang="en-US" dirty="0"/>
              <a:t>E: MDR &lt;- M[MAR] (16’h623F)</a:t>
            </a:r>
          </a:p>
          <a:p>
            <a:r>
              <a:rPr lang="en-US" dirty="0"/>
              <a:t>F: IR &lt;- MDR (16’h623F)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Antonowicz</dc:creator>
  <cp:lastModifiedBy>David Antonowicz</cp:lastModifiedBy>
  <cp:revision>4</cp:revision>
  <dcterms:created xsi:type="dcterms:W3CDTF">2019-10-01T01:22:23Z</dcterms:created>
  <dcterms:modified xsi:type="dcterms:W3CDTF">2019-10-01T13:39:22Z</dcterms:modified>
</cp:coreProperties>
</file>