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1C38"/>
    <a:srgbClr val="800000"/>
    <a:srgbClr val="C41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5B51-B74F-564B-983A-C33600360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14E95-1B2F-E748-8DAC-C2F93D57B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D1F11-A0B8-7F42-9706-371248F8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1DA0-94A6-2F4A-8C29-09474B46C850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4B5F7-7AAC-634E-A8D3-BF2F61F66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99593-7E41-7946-B5DC-E29E31E7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1560-4BC0-A24D-9047-0BAE67B58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6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57BF-B916-A148-97C3-CF3019DD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66B32-7B13-A24F-BD9B-A074D6E5D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4FB65-F70E-C841-A705-4D301978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1DA0-94A6-2F4A-8C29-09474B46C850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445B-F516-3346-8A14-8CCA9C01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0D57A-7B30-F14F-BBD1-E60D9DD9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1560-4BC0-A24D-9047-0BAE67B58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3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C8CCDD-4549-E94E-A2CE-53AFA817E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FDD96-BBCC-804B-B538-8C26A3D63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E724B-9FEC-544A-8AA7-8786F25D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1DA0-94A6-2F4A-8C29-09474B46C850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F79A3-4B96-AB4C-BFD9-8AE6F980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CABA3-EC29-8D43-9CA0-3852E0DA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1560-4BC0-A24D-9047-0BAE67B58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8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5D48-B5F7-AC44-BEF0-DDF7D87E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ABE45-BDA4-5B47-B93E-D5D4D6786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80341-ACB4-BD4E-8BC6-2C8FB1BE6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1DA0-94A6-2F4A-8C29-09474B46C850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1C0CA-B479-2844-A8FF-574B4E96D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74304-5BEF-0A45-AAC4-EE873AC9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1560-4BC0-A24D-9047-0BAE67B58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9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C871A-AA91-2D4D-BB96-EB9A8B8E9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EDF0A-2D87-6A44-B79E-DB9BF0CA2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AEB82-B616-564B-8412-917F24C1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1DA0-94A6-2F4A-8C29-09474B46C850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17B1D-D73D-774E-9F56-CA97EA7B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39B4D-7AF5-364A-B048-6E75FEF4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1560-4BC0-A24D-9047-0BAE67B58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5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3151-7316-514F-9C18-75FECD8C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F60C1-96A1-8D48-BB22-6BC6F5512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71447-C690-4345-9CDC-C403EC8BE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8AE1C-D533-AD4E-A520-17B938F2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1DA0-94A6-2F4A-8C29-09474B46C850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C4265-F62F-2C46-B5F4-D1DF3DBF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1E749-9496-D24F-AE60-797C6703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1560-4BC0-A24D-9047-0BAE67B58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1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DE60-13A9-834B-A5D9-A087B8C8B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A8FEC-8619-0044-8C74-A810E24FC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D218E-78B7-4341-A3B8-26BE7D85E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5E3009-0C38-0D46-8C45-E5BC97E98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D927F-319B-BC48-8B76-379AE94F1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DAE7CD-701D-1748-8BEA-14F0B867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1DA0-94A6-2F4A-8C29-09474B46C850}" type="datetimeFigureOut">
              <a:rPr lang="en-US" smtClean="0"/>
              <a:t>9/8/19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5A8CD-9A24-7D4F-A693-619D4EE09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E9C63-AE05-6B4D-99FB-D2A47231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1560-4BC0-A24D-9047-0BAE67B58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8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593A-6932-184D-9987-1F0888755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3F6BA-A570-2A43-A04A-C4B5AAF15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1DA0-94A6-2F4A-8C29-09474B46C850}" type="datetimeFigureOut">
              <a:rPr lang="en-US" smtClean="0"/>
              <a:t>9/8/19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E78AD-13FA-4541-A4BD-1C4645A8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4D5E2-1E31-2249-8172-AA249E77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1560-4BC0-A24D-9047-0BAE67B58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6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AB8214-E079-7146-A740-0A0B6EB0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1DA0-94A6-2F4A-8C29-09474B46C850}" type="datetimeFigureOut">
              <a:rPr lang="en-US" smtClean="0"/>
              <a:t>9/8/19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6EF056-39B1-8444-9D7E-C0EFEBF8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476F0-4892-6E4A-8FB6-3EB637F7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1560-4BC0-A24D-9047-0BAE67B58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8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2123-8D62-2F40-8C9F-7C962EFF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74147-358C-CE4E-BDB7-BF3A81EC8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D335B-5EAF-5F4E-87CA-451D23A01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1736A-B902-FA47-8698-0C0D06874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1DA0-94A6-2F4A-8C29-09474B46C850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E118F-3C19-E947-BA7F-D05E9A3B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366B1-19F7-554D-B6FD-6393BF45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1560-4BC0-A24D-9047-0BAE67B58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6890-24F9-D947-BB96-B911297D5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5BD74-8109-4141-ADF5-FC989F50F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9F633-A845-DB42-9084-BEA2D50D2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727E1-C2ED-AB4F-A8FE-87ED309A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1DA0-94A6-2F4A-8C29-09474B46C850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E94B3-8937-F743-A3FC-EBBF0027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87570-B325-E747-91DC-B71A1DC6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1560-4BC0-A24D-9047-0BAE67B58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1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92345-16E5-1F41-A33A-CC642CA72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9B97E-B4A9-DC4D-AE9D-A29008BCE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D6B1-60EF-B94B-8A15-47C5D5FB3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D1DA0-94A6-2F4A-8C29-09474B46C850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B6E8C-3502-3646-99F3-7ACBBCF5C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418CE-7B8A-324F-AEAA-3D00621CC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61560-4BC0-A24D-9047-0BAE67B58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9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800000"/>
            </a:gs>
            <a:gs pos="100000">
              <a:srgbClr val="C21C38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5FC81D-69C2-2E43-9995-318D2BCAF73C}"/>
              </a:ext>
            </a:extLst>
          </p:cNvPr>
          <p:cNvSpPr txBox="1"/>
          <p:nvPr/>
        </p:nvSpPr>
        <p:spPr>
          <a:xfrm>
            <a:off x="1093890" y="1905506"/>
            <a:ext cx="100042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00" dirty="0">
                <a:solidFill>
                  <a:schemeClr val="bg1"/>
                </a:solidFill>
                <a:latin typeface="Oraqle Script" pitchFamily="2" charset="0"/>
              </a:rPr>
              <a:t>Our</a:t>
            </a:r>
            <a:r>
              <a:rPr lang="en-US" sz="19200" dirty="0">
                <a:latin typeface="Oraqle Script" pitchFamily="2" charset="0"/>
              </a:rPr>
              <a:t> </a:t>
            </a:r>
            <a:r>
              <a:rPr lang="en-US" sz="19200" dirty="0">
                <a:solidFill>
                  <a:schemeClr val="bg1"/>
                </a:solidFill>
                <a:latin typeface="Oraqle Script" pitchFamily="2" charset="0"/>
              </a:rPr>
              <a:t>Campus</a:t>
            </a:r>
          </a:p>
        </p:txBody>
      </p:sp>
    </p:spTree>
    <p:extLst>
      <p:ext uri="{BB962C8B-B14F-4D97-AF65-F5344CB8AC3E}">
        <p14:creationId xmlns:p14="http://schemas.microsoft.com/office/powerpoint/2010/main" val="2962027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Oraqle Script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Baraka, David</dc:creator>
  <cp:lastModifiedBy>Baraka, David</cp:lastModifiedBy>
  <cp:revision>2</cp:revision>
  <dcterms:created xsi:type="dcterms:W3CDTF">2019-09-08T16:10:42Z</dcterms:created>
  <dcterms:modified xsi:type="dcterms:W3CDTF">2019-09-08T16:29:01Z</dcterms:modified>
</cp:coreProperties>
</file>