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C306-10C5-4645-A777-172B7235A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779FE-FB8F-4A3C-AB0D-B1883146F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BE01C-40A2-44CF-A890-B82F4EFC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B0F0-0879-4F2D-B485-1BFA876F896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75AD0-2DE8-4D4F-A617-3F4C88FE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59E2B-290B-46DE-8184-CEB9907F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B4A4-0F4C-4497-A923-BCAE9D6E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0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C7E6-C3CB-4BFC-B478-79A6696E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4A47D-DC0C-4B67-80CA-C383AAF1F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726B7-76F0-409D-A4D9-23F293F8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B0F0-0879-4F2D-B485-1BFA876F896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73FF8-A969-4FAF-9C73-67D9C66F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B9BB7-FFD7-4D67-8904-4239D578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B4A4-0F4C-4497-A923-BCAE9D6E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3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F70CB-9834-4000-83A0-26D5F7EC3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94149-2B50-42D7-9E30-DC3481353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A2CD6-9174-4DFD-B58B-42299E2A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B0F0-0879-4F2D-B485-1BFA876F896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FB60E-80BD-477E-AD58-6468C3BA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5116-B810-42F9-9123-3AFFAFFD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B4A4-0F4C-4497-A923-BCAE9D6E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6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6A1D-8717-4ADC-8612-8BC41B23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93792-826C-46C0-A9A3-DBB2F59EE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CD987-E852-4B65-81CE-226F616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B0F0-0879-4F2D-B485-1BFA876F896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ACB0D-DA4E-4CE3-92D8-43463316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7DEB1-B5D7-4E06-8655-6C550B6E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B4A4-0F4C-4497-A923-BCAE9D6E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8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FE5C-34BD-48EF-BD1A-A93DEA81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10C5A-336C-48AE-9A83-60A8F7040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EBB28-26F7-4F4D-AC5C-0DE36290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B0F0-0879-4F2D-B485-1BFA876F896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D5EE9-E5F3-4BBF-B125-892FA14B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9219E-4BB8-4AF4-882F-7D38E5FD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B4A4-0F4C-4497-A923-BCAE9D6E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5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E822-81D8-4F97-B1E7-740BC1C6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99BA6-5E54-4543-94D8-F6FE102B9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3CD3C-5DC8-499F-8AAC-D3D00EA41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C4BB4-6A1A-4C38-B47A-7C63E68C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B0F0-0879-4F2D-B485-1BFA876F896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E3642-0221-486B-B995-A28061DE6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9392D-407A-4993-AB31-52BCA904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B4A4-0F4C-4497-A923-BCAE9D6E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5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1764-F518-440D-A969-492BEBDD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98E96-329A-465A-A287-878B6D0DF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E38CB-4DCF-4994-A013-4F6B018FC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4DE2A-C9E6-429C-BD38-0E304CE5F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A1770-A8AF-4C5E-8D88-FFC14EC51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AF9184-C1B1-4E94-97ED-5B2D1FDB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B0F0-0879-4F2D-B485-1BFA876F896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66F6F-E2BC-4B44-861B-D9265D78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E7C4F-A3AB-4E2D-9919-4CB26F61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B4A4-0F4C-4497-A923-BCAE9D6E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2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D3BA-6358-414C-8D62-C206D61B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1B301-527E-42EF-99BA-4BF52ED3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B0F0-0879-4F2D-B485-1BFA876F896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0F09D-45F2-4F4C-BA1A-1D1527DC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28165-7BF5-4FE6-B79C-460C9163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B4A4-0F4C-4497-A923-BCAE9D6E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3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A3BC8-5E99-4F71-B9E3-70EED054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B0F0-0879-4F2D-B485-1BFA876F896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87B9C-6F10-46C2-A5C5-D81858E2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3898F-20C7-46AC-85E9-39F8646E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B4A4-0F4C-4497-A923-BCAE9D6E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C9B3-BCFE-4144-8DBF-7DEFD2F9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380F-A4D9-47EF-A14E-8EC145C00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2A1E4-50BF-4F08-91C1-A28E64542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A758C-66A0-4D53-905D-59701802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B0F0-0879-4F2D-B485-1BFA876F896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086B0-C5E6-44D7-8B5B-F4CF33C4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262C7-9ECB-49CB-89A3-B36767B0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B4A4-0F4C-4497-A923-BCAE9D6E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4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7033-3AB6-484A-986E-577000692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57970-67AD-45BD-824C-38438DD14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5FD12-4F67-4CD2-A4AD-D62CB1634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D0AB7-D775-4604-B91A-E46CFF27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B0F0-0879-4F2D-B485-1BFA876F896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7032D-AADA-4A3D-A350-44434056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BE9B-5C81-4D0A-B134-85A96EE9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B4A4-0F4C-4497-A923-BCAE9D6E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9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C2997-B39C-44E9-920C-C17FA293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6F270-FBE2-4F6F-8DFB-0AEACCA3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46B28-D0F6-4DB7-A526-C55B2FA87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2B0F0-0879-4F2D-B485-1BFA876F896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1085A-7507-452B-9E20-15E6FE339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254C1-9BEC-4733-A0A8-17F4DA2A2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CB4A4-0F4C-4497-A923-BCAE9D6E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15C0A6-95CC-4E1A-8C91-C22579F64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50874" y="-2531800"/>
            <a:ext cx="6373906" cy="1165807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18751A4-06BD-4518-AB7F-7260A7434ED1}"/>
              </a:ext>
            </a:extLst>
          </p:cNvPr>
          <p:cNvSpPr/>
          <p:nvPr/>
        </p:nvSpPr>
        <p:spPr>
          <a:xfrm>
            <a:off x="3194462" y="659081"/>
            <a:ext cx="184068" cy="172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5C0F62-9E3D-42BE-BB2A-F1A3E9E55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223" y="659081"/>
            <a:ext cx="195089" cy="182896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F3B53A3-956D-47B4-8A6A-042DD96E1621}"/>
              </a:ext>
            </a:extLst>
          </p:cNvPr>
          <p:cNvSpPr/>
          <p:nvPr/>
        </p:nvSpPr>
        <p:spPr>
          <a:xfrm>
            <a:off x="7867403" y="745177"/>
            <a:ext cx="486888" cy="51954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1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Langston, Christopher A. (JSC-EC4)[Jacobs Technology, Inc.]</dc:creator>
  <cp:lastModifiedBy>Langston, Christopher A. (JSC-EC4)[Jacobs Technology, Inc.]</cp:lastModifiedBy>
  <cp:revision>2</cp:revision>
  <dcterms:created xsi:type="dcterms:W3CDTF">2022-11-29T14:53:03Z</dcterms:created>
  <dcterms:modified xsi:type="dcterms:W3CDTF">2022-11-29T20:29:26Z</dcterms:modified>
</cp:coreProperties>
</file>