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1EFF-81AA-4F1D-B8E2-87975ABD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8980-89EA-47C4-93FC-FF67784E8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9891-5EAD-4B56-91F2-21FF7040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A92C-B196-44A3-934A-73CB8E91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878A-FDEF-457D-8A42-DF72FDBF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5A8-9ED8-4832-9D98-20BF84B9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A793-4997-47FC-B6ED-F49E0A1E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ABE6-996D-4558-B57C-4AB6282A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A21A-B603-4062-8D66-24B68D46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C826C-41A9-412B-8221-5B366FF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5BA7-93F9-4633-BC7C-0530FC6A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4CA43-BDE6-4668-B599-E6DED01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6F8C-AB8A-47E0-9AF3-979AE7A3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100E-B866-435F-B2B7-5F74486C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3035-AAE3-4059-96B4-0DA6776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8D62-3800-4EF8-B51D-371344E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14AC-EDA7-44DF-A5EE-383E2B13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C68D-B762-49B2-93A5-46B22FCA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840D-F4DF-40C0-8B9B-EA157E84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CE45-2716-4C88-AAA7-6B5C288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E09A-C1FC-41E2-81CE-B722C1E2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6638-A99C-4BD2-BC83-EE60CE9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0C93-968C-4B8C-BE48-75A0FCD0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BE4B-13F5-4509-8C33-8CE85276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4982-2CC4-4E4F-B5BD-A8A1F022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B09-BFFB-4B8B-AED9-2523C3AB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A045-929B-4C75-A163-795A3FF2A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11BF-E661-470C-B9CB-A35D423D5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61D8-E013-4E7B-B7BD-D307E0D9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D64D-B6F7-4BDB-AB2D-7536A8DD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5552-B1F1-46AF-B901-831AB127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FD24-1D59-4A6C-B134-A4D31C2D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B3CD-81ED-4BA7-9E03-97CB00A4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FFD09-F583-47A7-89A3-E2E0228F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F672-1FCA-47B4-9AFB-4F5CE43C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19864-793C-46D5-831E-966FA1FD1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EAC41-AF24-4148-85D2-E2948DB8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8B16B-F0C9-4134-ACD0-D4C1B8BF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02E84-CFA8-4093-90BA-507E7C9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AF8E-D76B-49D5-936B-F416976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0DA11-9CF4-463F-9D2D-62D22325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397C6-7A04-47A5-9177-E7F2A7BD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F19C-66D4-4A2F-9203-68023B1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9636-699B-489A-9448-C7A2A222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B5993-6961-49F3-9A95-FE18C05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8C67F-30EC-4D1F-824C-F4BE97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836B-89C9-4503-8D75-E6418935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A37C-8956-4FD1-8111-515B4C28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A3328-3BF4-4640-BBF0-DF1EF171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5083-6102-499E-8090-3A4929AA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7DE2-52CA-4664-9832-3F570143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0DF-CB30-4246-A29A-D47D7119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94E1-E788-4661-BCB3-0649069D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87415-6A7F-4350-818C-2B1562952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8AA4-560A-44F7-A0E3-E8E9B8C9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861C-B2C6-4F2E-9EA3-7A3EC218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9E92-539A-4143-B485-344DAE99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02DF-BD1E-47F8-B3D4-B27E339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6DC52-16DC-40EA-8AF7-879C1BA9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2F75C-3283-4B2A-B5F8-B1F49112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5724-5AF2-4A3B-9E4B-A3236C37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1B77-7747-4006-9E34-DD0907D1D55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75AF-565B-4D77-9071-5528FFCA2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AD87-404B-4F72-8FBC-F46DA2B7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0A94-1A39-4F11-9D65-6D93AF6F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168BBE-D320-4CFC-A9A0-92CC2EC997F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1450981"/>
              </p:ext>
            </p:extLst>
          </p:nvPr>
        </p:nvGraphicFramePr>
        <p:xfrm>
          <a:off x="853440" y="3159760"/>
          <a:ext cx="10769584" cy="3113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256">
                  <a:extLst>
                    <a:ext uri="{9D8B030D-6E8A-4147-A177-3AD203B41FA5}">
                      <a16:colId xmlns:a16="http://schemas.microsoft.com/office/drawing/2014/main" val="3789738137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433424115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3311235715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3877480124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1407977255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2854596790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3007297628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2803756056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2930797012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1199795622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2299927355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1022866369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1171991044"/>
                    </a:ext>
                  </a:extLst>
                </a:gridCol>
                <a:gridCol w="769256">
                  <a:extLst>
                    <a:ext uri="{9D8B030D-6E8A-4147-A177-3AD203B41FA5}">
                      <a16:colId xmlns:a16="http://schemas.microsoft.com/office/drawing/2014/main" val="291479088"/>
                    </a:ext>
                  </a:extLst>
                </a:gridCol>
              </a:tblGrid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05307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4783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5062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72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5EB501-1C12-410C-AEFE-435E1D44543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8528953"/>
              </p:ext>
            </p:extLst>
          </p:nvPr>
        </p:nvGraphicFramePr>
        <p:xfrm>
          <a:off x="853440" y="46736"/>
          <a:ext cx="2306319" cy="3113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773">
                  <a:extLst>
                    <a:ext uri="{9D8B030D-6E8A-4147-A177-3AD203B41FA5}">
                      <a16:colId xmlns:a16="http://schemas.microsoft.com/office/drawing/2014/main" val="3789738137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433424115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3311235715"/>
                    </a:ext>
                  </a:extLst>
                </a:gridCol>
              </a:tblGrid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05307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04783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5062"/>
                  </a:ext>
                </a:extLst>
              </a:tr>
              <a:tr h="77825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5721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49A8111-77F7-44A1-838B-7159CFF55170}"/>
              </a:ext>
            </a:extLst>
          </p:cNvPr>
          <p:cNvSpPr/>
          <p:nvPr/>
        </p:nvSpPr>
        <p:spPr>
          <a:xfrm>
            <a:off x="10170160" y="5659120"/>
            <a:ext cx="1452864" cy="613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58EAA-C613-4C36-86EE-F1B8B7A276CD}"/>
              </a:ext>
            </a:extLst>
          </p:cNvPr>
          <p:cNvSpPr/>
          <p:nvPr/>
        </p:nvSpPr>
        <p:spPr>
          <a:xfrm>
            <a:off x="3484883" y="4340368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CD763-2A14-44B5-8E24-95A55A9A14F6}"/>
              </a:ext>
            </a:extLst>
          </p:cNvPr>
          <p:cNvSpPr/>
          <p:nvPr/>
        </p:nvSpPr>
        <p:spPr>
          <a:xfrm>
            <a:off x="10170160" y="3159760"/>
            <a:ext cx="1452864" cy="613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58D4A-7192-49AC-8D99-B04A1F0AD7CA}"/>
              </a:ext>
            </a:extLst>
          </p:cNvPr>
          <p:cNvSpPr/>
          <p:nvPr/>
        </p:nvSpPr>
        <p:spPr>
          <a:xfrm>
            <a:off x="6466318" y="5881624"/>
            <a:ext cx="751840" cy="37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Cabinet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70573-7436-4943-937F-2054B3D9B164}"/>
              </a:ext>
            </a:extLst>
          </p:cNvPr>
          <p:cNvSpPr/>
          <p:nvPr/>
        </p:nvSpPr>
        <p:spPr>
          <a:xfrm rot="5400000">
            <a:off x="7313172" y="5315720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AA5449-E75A-4883-AC4F-1D24C4012A00}"/>
              </a:ext>
            </a:extLst>
          </p:cNvPr>
          <p:cNvSpPr/>
          <p:nvPr/>
        </p:nvSpPr>
        <p:spPr>
          <a:xfrm>
            <a:off x="7641332" y="4343408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0946C-B45C-48B1-A66A-8448B9F8A4CE}"/>
              </a:ext>
            </a:extLst>
          </p:cNvPr>
          <p:cNvSpPr/>
          <p:nvPr/>
        </p:nvSpPr>
        <p:spPr>
          <a:xfrm>
            <a:off x="9418320" y="5904992"/>
            <a:ext cx="751840" cy="37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Cabinet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BD7EE-4DD0-4E68-A6C9-3C96C455273D}"/>
              </a:ext>
            </a:extLst>
          </p:cNvPr>
          <p:cNvSpPr/>
          <p:nvPr/>
        </p:nvSpPr>
        <p:spPr>
          <a:xfrm rot="5400000">
            <a:off x="2595879" y="234696"/>
            <a:ext cx="751840" cy="37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6AAB0B-8B5C-4865-93C6-B2F485CC1456}"/>
              </a:ext>
            </a:extLst>
          </p:cNvPr>
          <p:cNvSpPr/>
          <p:nvPr/>
        </p:nvSpPr>
        <p:spPr>
          <a:xfrm rot="5400000">
            <a:off x="7963411" y="5315720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37D2A-D5F8-486D-B9EB-459132AB2AC8}"/>
              </a:ext>
            </a:extLst>
          </p:cNvPr>
          <p:cNvSpPr/>
          <p:nvPr/>
        </p:nvSpPr>
        <p:spPr>
          <a:xfrm rot="5400000">
            <a:off x="5101320" y="5314704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1AEB7-B923-4A5C-9B3F-034530B65317}"/>
              </a:ext>
            </a:extLst>
          </p:cNvPr>
          <p:cNvSpPr/>
          <p:nvPr/>
        </p:nvSpPr>
        <p:spPr>
          <a:xfrm rot="5400000">
            <a:off x="2524767" y="4668528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06783-E559-4C0C-A736-3BEBCAD6C132}"/>
              </a:ext>
            </a:extLst>
          </p:cNvPr>
          <p:cNvSpPr/>
          <p:nvPr/>
        </p:nvSpPr>
        <p:spPr>
          <a:xfrm>
            <a:off x="4773160" y="4340368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4F57D1-88A1-4049-97F1-44F742936E52}"/>
              </a:ext>
            </a:extLst>
          </p:cNvPr>
          <p:cNvSpPr/>
          <p:nvPr/>
        </p:nvSpPr>
        <p:spPr>
          <a:xfrm rot="5400000">
            <a:off x="2217935" y="2048256"/>
            <a:ext cx="1269984" cy="61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0754E-A2B6-4042-87D9-8AB923DC5164}"/>
              </a:ext>
            </a:extLst>
          </p:cNvPr>
          <p:cNvSpPr/>
          <p:nvPr/>
        </p:nvSpPr>
        <p:spPr>
          <a:xfrm rot="5400000">
            <a:off x="2595879" y="1039368"/>
            <a:ext cx="751840" cy="375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6F009-B69C-4CA0-9B6C-449BC44181F3}"/>
              </a:ext>
            </a:extLst>
          </p:cNvPr>
          <p:cNvSpPr/>
          <p:nvPr/>
        </p:nvSpPr>
        <p:spPr>
          <a:xfrm>
            <a:off x="3844539" y="5869972"/>
            <a:ext cx="1003279" cy="153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TV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5E0D8A70-D244-462B-B967-EC25F09FD858}"/>
              </a:ext>
            </a:extLst>
          </p:cNvPr>
          <p:cNvSpPr/>
          <p:nvPr/>
        </p:nvSpPr>
        <p:spPr>
          <a:xfrm rot="5400000">
            <a:off x="10781270" y="3683496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6688529B-A9E8-462C-9519-32E1B15BC04E}"/>
              </a:ext>
            </a:extLst>
          </p:cNvPr>
          <p:cNvSpPr/>
          <p:nvPr/>
        </p:nvSpPr>
        <p:spPr>
          <a:xfrm rot="16200000">
            <a:off x="10781271" y="5355328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>
            <a:extLst>
              <a:ext uri="{FF2B5EF4-FFF2-40B4-BE49-F238E27FC236}">
                <a16:creationId xmlns:a16="http://schemas.microsoft.com/office/drawing/2014/main" id="{6A08B55D-D31E-422C-B98D-47F1AC174AC0}"/>
              </a:ext>
            </a:extLst>
          </p:cNvPr>
          <p:cNvSpPr/>
          <p:nvPr/>
        </p:nvSpPr>
        <p:spPr>
          <a:xfrm rot="16200000">
            <a:off x="3773422" y="4067057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lay 26">
            <a:extLst>
              <a:ext uri="{FF2B5EF4-FFF2-40B4-BE49-F238E27FC236}">
                <a16:creationId xmlns:a16="http://schemas.microsoft.com/office/drawing/2014/main" id="{5FCC9740-C121-4C6B-80CC-58C7A7815D9F}"/>
              </a:ext>
            </a:extLst>
          </p:cNvPr>
          <p:cNvSpPr/>
          <p:nvPr/>
        </p:nvSpPr>
        <p:spPr>
          <a:xfrm rot="16200000">
            <a:off x="8161003" y="4064022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lay 27">
            <a:extLst>
              <a:ext uri="{FF2B5EF4-FFF2-40B4-BE49-F238E27FC236}">
                <a16:creationId xmlns:a16="http://schemas.microsoft.com/office/drawing/2014/main" id="{3EA2CB6D-5753-4955-A04B-5807E2E61F29}"/>
              </a:ext>
            </a:extLst>
          </p:cNvPr>
          <p:cNvSpPr/>
          <p:nvPr/>
        </p:nvSpPr>
        <p:spPr>
          <a:xfrm>
            <a:off x="6047002" y="5517880"/>
            <a:ext cx="230641" cy="376942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>
            <a:extLst>
              <a:ext uri="{FF2B5EF4-FFF2-40B4-BE49-F238E27FC236}">
                <a16:creationId xmlns:a16="http://schemas.microsoft.com/office/drawing/2014/main" id="{3BFC0744-2A1A-42FA-A0D4-26BFA8EDAAD1}"/>
              </a:ext>
            </a:extLst>
          </p:cNvPr>
          <p:cNvSpPr/>
          <p:nvPr/>
        </p:nvSpPr>
        <p:spPr>
          <a:xfrm rot="16200000">
            <a:off x="5230839" y="4047265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>
            <a:extLst>
              <a:ext uri="{FF2B5EF4-FFF2-40B4-BE49-F238E27FC236}">
                <a16:creationId xmlns:a16="http://schemas.microsoft.com/office/drawing/2014/main" id="{9EBC4219-6147-4433-A1AC-B1FB438D29DB}"/>
              </a:ext>
            </a:extLst>
          </p:cNvPr>
          <p:cNvSpPr/>
          <p:nvPr/>
        </p:nvSpPr>
        <p:spPr>
          <a:xfrm rot="16200000">
            <a:off x="4505439" y="4064022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2EC3A2E5-2316-42AE-B5AF-9C1AEF965BC9}"/>
              </a:ext>
            </a:extLst>
          </p:cNvPr>
          <p:cNvSpPr/>
          <p:nvPr/>
        </p:nvSpPr>
        <p:spPr>
          <a:xfrm>
            <a:off x="8915883" y="5621522"/>
            <a:ext cx="230641" cy="376942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33CC11A4-94BC-41DB-BE00-EC01FB71766B}"/>
              </a:ext>
            </a:extLst>
          </p:cNvPr>
          <p:cNvSpPr/>
          <p:nvPr/>
        </p:nvSpPr>
        <p:spPr>
          <a:xfrm>
            <a:off x="8905235" y="4908803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8CBF9314-2590-4EF3-9960-7941E0995448}"/>
              </a:ext>
            </a:extLst>
          </p:cNvPr>
          <p:cNvSpPr/>
          <p:nvPr/>
        </p:nvSpPr>
        <p:spPr>
          <a:xfrm rot="10800000">
            <a:off x="7408892" y="5636285"/>
            <a:ext cx="230641" cy="376942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32DC7571-5FDB-49A9-AC12-97A8AF69BD36}"/>
              </a:ext>
            </a:extLst>
          </p:cNvPr>
          <p:cNvSpPr/>
          <p:nvPr/>
        </p:nvSpPr>
        <p:spPr>
          <a:xfrm rot="10800000">
            <a:off x="7408892" y="4934981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6E109EB5-B858-4118-82DE-B0824A68BFC3}"/>
              </a:ext>
            </a:extLst>
          </p:cNvPr>
          <p:cNvSpPr/>
          <p:nvPr/>
        </p:nvSpPr>
        <p:spPr>
          <a:xfrm>
            <a:off x="6061437" y="4798073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D74EE0D7-D294-48E5-B962-7965A6055B7C}"/>
              </a:ext>
            </a:extLst>
          </p:cNvPr>
          <p:cNvSpPr/>
          <p:nvPr/>
        </p:nvSpPr>
        <p:spPr>
          <a:xfrm rot="10800000">
            <a:off x="2628367" y="4543570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>
            <a:extLst>
              <a:ext uri="{FF2B5EF4-FFF2-40B4-BE49-F238E27FC236}">
                <a16:creationId xmlns:a16="http://schemas.microsoft.com/office/drawing/2014/main" id="{0BACD123-5AFF-48DB-99DD-87ADE24673C5}"/>
              </a:ext>
            </a:extLst>
          </p:cNvPr>
          <p:cNvSpPr/>
          <p:nvPr/>
        </p:nvSpPr>
        <p:spPr>
          <a:xfrm rot="10800000">
            <a:off x="2622068" y="5159242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AC6E91C1-4577-4466-9C95-20AB825D2B44}"/>
              </a:ext>
            </a:extLst>
          </p:cNvPr>
          <p:cNvSpPr/>
          <p:nvPr/>
        </p:nvSpPr>
        <p:spPr>
          <a:xfrm rot="10800000">
            <a:off x="2314425" y="2166617"/>
            <a:ext cx="230641" cy="376942"/>
          </a:xfrm>
          <a:prstGeom prst="flowChartDelay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834152-48DE-4988-9561-B84EE72A12C1}"/>
              </a:ext>
            </a:extLst>
          </p:cNvPr>
          <p:cNvSpPr/>
          <p:nvPr/>
        </p:nvSpPr>
        <p:spPr>
          <a:xfrm>
            <a:off x="853440" y="4340368"/>
            <a:ext cx="1544067" cy="1430512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Forklift zone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C3E7CC-DA79-4C55-9FFB-0CE4E516D678}"/>
              </a:ext>
            </a:extLst>
          </p:cNvPr>
          <p:cNvSpPr/>
          <p:nvPr/>
        </p:nvSpPr>
        <p:spPr>
          <a:xfrm>
            <a:off x="10820400" y="3159760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927E4AD-AA5E-44EA-AA0D-238A0886D202}"/>
              </a:ext>
            </a:extLst>
          </p:cNvPr>
          <p:cNvSpPr/>
          <p:nvPr/>
        </p:nvSpPr>
        <p:spPr>
          <a:xfrm>
            <a:off x="10841222" y="6147304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AE6427-1CCD-4E19-BB85-9939F09A3CE2}"/>
              </a:ext>
            </a:extLst>
          </p:cNvPr>
          <p:cNvSpPr/>
          <p:nvPr/>
        </p:nvSpPr>
        <p:spPr>
          <a:xfrm>
            <a:off x="8189963" y="6134640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6C718E5-690E-448A-A053-8CBA3248637A}"/>
              </a:ext>
            </a:extLst>
          </p:cNvPr>
          <p:cNvSpPr/>
          <p:nvPr/>
        </p:nvSpPr>
        <p:spPr>
          <a:xfrm>
            <a:off x="4830035" y="6134640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9E156A-4DA4-4EC4-B991-FA18DD2FA34E}"/>
              </a:ext>
            </a:extLst>
          </p:cNvPr>
          <p:cNvSpPr/>
          <p:nvPr/>
        </p:nvSpPr>
        <p:spPr>
          <a:xfrm>
            <a:off x="3361609" y="6133377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ABBABC-A90A-4309-A59B-5F06DD28E137}"/>
              </a:ext>
            </a:extLst>
          </p:cNvPr>
          <p:cNvSpPr/>
          <p:nvPr/>
        </p:nvSpPr>
        <p:spPr>
          <a:xfrm rot="5400000">
            <a:off x="3029674" y="2232161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Telephone with solid fill">
            <a:extLst>
              <a:ext uri="{FF2B5EF4-FFF2-40B4-BE49-F238E27FC236}">
                <a16:creationId xmlns:a16="http://schemas.microsoft.com/office/drawing/2014/main" id="{8D38AC35-4AA6-4C14-BE4F-139859E9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952" y="2355501"/>
            <a:ext cx="346243" cy="346243"/>
          </a:xfrm>
          <a:prstGeom prst="rect">
            <a:avLst/>
          </a:prstGeom>
        </p:spPr>
      </p:pic>
      <p:pic>
        <p:nvPicPr>
          <p:cNvPr id="50" name="Graphic 49" descr="Telephone with solid fill">
            <a:extLst>
              <a:ext uri="{FF2B5EF4-FFF2-40B4-BE49-F238E27FC236}">
                <a16:creationId xmlns:a16="http://schemas.microsoft.com/office/drawing/2014/main" id="{703F53B1-137E-400E-8C52-0A819B961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7957" y="6007407"/>
            <a:ext cx="346243" cy="346243"/>
          </a:xfrm>
          <a:prstGeom prst="rect">
            <a:avLst/>
          </a:prstGeom>
        </p:spPr>
      </p:pic>
      <p:pic>
        <p:nvPicPr>
          <p:cNvPr id="51" name="Graphic 50" descr="Telephone with solid fill">
            <a:extLst>
              <a:ext uri="{FF2B5EF4-FFF2-40B4-BE49-F238E27FC236}">
                <a16:creationId xmlns:a16="http://schemas.microsoft.com/office/drawing/2014/main" id="{9594F6BA-723D-46A0-B76D-403C353F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907" y="6007408"/>
            <a:ext cx="346243" cy="346243"/>
          </a:xfrm>
          <a:prstGeom prst="rect">
            <a:avLst/>
          </a:prstGeom>
        </p:spPr>
      </p:pic>
      <p:pic>
        <p:nvPicPr>
          <p:cNvPr id="52" name="Graphic 51" descr="Telephone with solid fill">
            <a:extLst>
              <a:ext uri="{FF2B5EF4-FFF2-40B4-BE49-F238E27FC236}">
                <a16:creationId xmlns:a16="http://schemas.microsoft.com/office/drawing/2014/main" id="{29D12D9D-02E0-40BC-8EAF-DBC442D4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4926" y="1766241"/>
            <a:ext cx="346243" cy="346243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3B22125-C54E-4148-B385-BD315069D47E}"/>
              </a:ext>
            </a:extLst>
          </p:cNvPr>
          <p:cNvSpPr/>
          <p:nvPr/>
        </p:nvSpPr>
        <p:spPr>
          <a:xfrm>
            <a:off x="8401687" y="2221204"/>
            <a:ext cx="172720" cy="12192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7EBBFA-E3DB-4EF1-9F1C-B7EE680AD73F}"/>
              </a:ext>
            </a:extLst>
          </p:cNvPr>
          <p:cNvSpPr txBox="1"/>
          <p:nvPr/>
        </p:nvSpPr>
        <p:spPr>
          <a:xfrm>
            <a:off x="8767997" y="1734007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drop (x3)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42CAFD-C64A-49EC-8665-46E21EDB7E7A}"/>
              </a:ext>
            </a:extLst>
          </p:cNvPr>
          <p:cNvSpPr txBox="1"/>
          <p:nvPr/>
        </p:nvSpPr>
        <p:spPr>
          <a:xfrm>
            <a:off x="8767997" y="2112484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 power outlet (x6)</a:t>
            </a:r>
          </a:p>
        </p:txBody>
      </p:sp>
    </p:spTree>
    <p:extLst>
      <p:ext uri="{BB962C8B-B14F-4D97-AF65-F5344CB8AC3E}">
        <p14:creationId xmlns:p14="http://schemas.microsoft.com/office/powerpoint/2010/main" val="307603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Winnitoy, Susan R. (JSC-ER5)[CACI NSS, INC]</dc:creator>
  <cp:lastModifiedBy>Ward, Susan D. (JSC-EA13)[Jacobs Technology, Inc.]</cp:lastModifiedBy>
  <cp:revision>13</cp:revision>
  <dcterms:created xsi:type="dcterms:W3CDTF">2022-01-20T19:24:50Z</dcterms:created>
  <dcterms:modified xsi:type="dcterms:W3CDTF">2022-01-24T20:32:18Z</dcterms:modified>
</cp:coreProperties>
</file>