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5" r:id="rId3"/>
    <p:sldId id="257" r:id="rId4"/>
    <p:sldId id="259" r:id="rId5"/>
    <p:sldId id="263" r:id="rId6"/>
    <p:sldId id="271" r:id="rId7"/>
    <p:sldId id="270" r:id="rId8"/>
    <p:sldId id="277" r:id="rId9"/>
    <p:sldId id="278" r:id="rId10"/>
    <p:sldId id="261" r:id="rId11"/>
    <p:sldId id="266" r:id="rId12"/>
    <p:sldId id="268" r:id="rId13"/>
    <p:sldId id="264" r:id="rId14"/>
    <p:sldId id="269" r:id="rId15"/>
    <p:sldId id="272" r:id="rId16"/>
    <p:sldId id="273" r:id="rId17"/>
    <p:sldId id="274" r:id="rId18"/>
    <p:sldId id="275" r:id="rId19"/>
    <p:sldId id="276" r:id="rId20"/>
    <p:sldId id="279" r:id="rId21"/>
    <p:sldId id="280" r:id="rId22"/>
    <p:sldId id="282" r:id="rId23"/>
    <p:sldId id="281" r:id="rId24"/>
    <p:sldId id="26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3" d="100"/>
          <a:sy n="63" d="100"/>
        </p:scale>
        <p:origin x="8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FED2F675-FE22-4E5D-8DDA-587C87F6AC40}" type="datetimeFigureOut">
              <a:rPr lang="en-US" smtClean="0"/>
              <a:t>12/14/2019</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E3EB06AE-1842-44A6-9AEC-38510B4BA57E}" type="slidenum">
              <a:rPr lang="en-US" smtClean="0"/>
              <a:t>‹#›</a:t>
            </a:fld>
            <a:endParaRPr lang="en-US"/>
          </a:p>
        </p:txBody>
      </p:sp>
    </p:spTree>
    <p:extLst>
      <p:ext uri="{BB962C8B-B14F-4D97-AF65-F5344CB8AC3E}">
        <p14:creationId xmlns:p14="http://schemas.microsoft.com/office/powerpoint/2010/main" val="2182837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D2F675-FE22-4E5D-8DDA-587C87F6AC40}" type="datetimeFigureOut">
              <a:rPr lang="en-US" smtClean="0"/>
              <a:t>12/14/2019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EB06AE-1842-44A6-9AEC-38510B4BA57E}" type="slidenum">
              <a:rPr lang="en-US" smtClean="0"/>
              <a:t>‹#›</a:t>
            </a:fld>
            <a:endParaRPr lang="en-US"/>
          </a:p>
        </p:txBody>
      </p:sp>
    </p:spTree>
    <p:extLst>
      <p:ext uri="{BB962C8B-B14F-4D97-AF65-F5344CB8AC3E}">
        <p14:creationId xmlns:p14="http://schemas.microsoft.com/office/powerpoint/2010/main" val="3253937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ED2F675-FE22-4E5D-8DDA-587C87F6AC40}" type="datetimeFigureOut">
              <a:rPr lang="en-US" smtClean="0"/>
              <a:t>12/14/2019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E3EB06AE-1842-44A6-9AEC-38510B4BA57E}" type="slidenum">
              <a:rPr lang="en-US" smtClean="0"/>
              <a:t>‹#›</a:t>
            </a:fld>
            <a:endParaRPr lang="en-US"/>
          </a:p>
        </p:txBody>
      </p:sp>
    </p:spTree>
    <p:extLst>
      <p:ext uri="{BB962C8B-B14F-4D97-AF65-F5344CB8AC3E}">
        <p14:creationId xmlns:p14="http://schemas.microsoft.com/office/powerpoint/2010/main" val="335861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ED2F675-FE22-4E5D-8DDA-587C87F6AC40}" type="datetimeFigureOut">
              <a:rPr lang="en-US" smtClean="0"/>
              <a:t>12/14/2019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E3EB06AE-1842-44A6-9AEC-38510B4BA57E}"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99843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ED2F675-FE22-4E5D-8DDA-587C87F6AC40}" type="datetimeFigureOut">
              <a:rPr lang="en-US" smtClean="0"/>
              <a:t>12/14/2019</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E3EB06AE-1842-44A6-9AEC-38510B4BA57E}" type="slidenum">
              <a:rPr lang="en-US" smtClean="0"/>
              <a:t>‹#›</a:t>
            </a:fld>
            <a:endParaRPr lang="en-US"/>
          </a:p>
        </p:txBody>
      </p:sp>
    </p:spTree>
    <p:extLst>
      <p:ext uri="{BB962C8B-B14F-4D97-AF65-F5344CB8AC3E}">
        <p14:creationId xmlns:p14="http://schemas.microsoft.com/office/powerpoint/2010/main" val="2489868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ED2F675-FE22-4E5D-8DDA-587C87F6AC40}" type="datetimeFigureOut">
              <a:rPr lang="en-US" smtClean="0"/>
              <a:t>12/14/2019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EB06AE-1842-44A6-9AEC-38510B4BA57E}" type="slidenum">
              <a:rPr lang="en-US" smtClean="0"/>
              <a:t>‹#›</a:t>
            </a:fld>
            <a:endParaRPr lang="en-US"/>
          </a:p>
        </p:txBody>
      </p:sp>
    </p:spTree>
    <p:extLst>
      <p:ext uri="{BB962C8B-B14F-4D97-AF65-F5344CB8AC3E}">
        <p14:creationId xmlns:p14="http://schemas.microsoft.com/office/powerpoint/2010/main" val="4256109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ED2F675-FE22-4E5D-8DDA-587C87F6AC40}" type="datetimeFigureOut">
              <a:rPr lang="en-US" smtClean="0"/>
              <a:t>12/14/2019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EB06AE-1842-44A6-9AEC-38510B4BA57E}" type="slidenum">
              <a:rPr lang="en-US" smtClean="0"/>
              <a:t>‹#›</a:t>
            </a:fld>
            <a:endParaRPr lang="en-US"/>
          </a:p>
        </p:txBody>
      </p:sp>
    </p:spTree>
    <p:extLst>
      <p:ext uri="{BB962C8B-B14F-4D97-AF65-F5344CB8AC3E}">
        <p14:creationId xmlns:p14="http://schemas.microsoft.com/office/powerpoint/2010/main" val="478545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D2F675-FE22-4E5D-8DDA-587C87F6AC40}" type="datetimeFigureOut">
              <a:rPr lang="en-US" smtClean="0"/>
              <a:t>12/14/2019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EB06AE-1842-44A6-9AEC-38510B4BA57E}" type="slidenum">
              <a:rPr lang="en-US" smtClean="0"/>
              <a:t>‹#›</a:t>
            </a:fld>
            <a:endParaRPr lang="en-US"/>
          </a:p>
        </p:txBody>
      </p:sp>
    </p:spTree>
    <p:extLst>
      <p:ext uri="{BB962C8B-B14F-4D97-AF65-F5344CB8AC3E}">
        <p14:creationId xmlns:p14="http://schemas.microsoft.com/office/powerpoint/2010/main" val="1045382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ED2F675-FE22-4E5D-8DDA-587C87F6AC40}" type="datetimeFigureOut">
              <a:rPr lang="en-US" smtClean="0"/>
              <a:t>12/14/2019</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E3EB06AE-1842-44A6-9AEC-38510B4BA57E}" type="slidenum">
              <a:rPr lang="en-US" smtClean="0"/>
              <a:t>‹#›</a:t>
            </a:fld>
            <a:endParaRPr lang="en-US"/>
          </a:p>
        </p:txBody>
      </p:sp>
    </p:spTree>
    <p:extLst>
      <p:ext uri="{BB962C8B-B14F-4D97-AF65-F5344CB8AC3E}">
        <p14:creationId xmlns:p14="http://schemas.microsoft.com/office/powerpoint/2010/main" val="2473000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D2F675-FE22-4E5D-8DDA-587C87F6AC40}" type="datetimeFigureOut">
              <a:rPr lang="en-US" smtClean="0"/>
              <a:t>12/14/2019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EB06AE-1842-44A6-9AEC-38510B4BA57E}" type="slidenum">
              <a:rPr lang="en-US" smtClean="0"/>
              <a:t>‹#›</a:t>
            </a:fld>
            <a:endParaRPr lang="en-US"/>
          </a:p>
        </p:txBody>
      </p:sp>
    </p:spTree>
    <p:extLst>
      <p:ext uri="{BB962C8B-B14F-4D97-AF65-F5344CB8AC3E}">
        <p14:creationId xmlns:p14="http://schemas.microsoft.com/office/powerpoint/2010/main" val="234902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FED2F675-FE22-4E5D-8DDA-587C87F6AC40}" type="datetimeFigureOut">
              <a:rPr lang="en-US" smtClean="0"/>
              <a:t>12/14/2019</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E3EB06AE-1842-44A6-9AEC-38510B4BA57E}" type="slidenum">
              <a:rPr lang="en-US" smtClean="0"/>
              <a:t>‹#›</a:t>
            </a:fld>
            <a:endParaRPr lang="en-US"/>
          </a:p>
        </p:txBody>
      </p:sp>
    </p:spTree>
    <p:extLst>
      <p:ext uri="{BB962C8B-B14F-4D97-AF65-F5344CB8AC3E}">
        <p14:creationId xmlns:p14="http://schemas.microsoft.com/office/powerpoint/2010/main" val="565705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D2F675-FE22-4E5D-8DDA-587C87F6AC40}" type="datetimeFigureOut">
              <a:rPr lang="en-US" smtClean="0"/>
              <a:t>12/14/2019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EB06AE-1842-44A6-9AEC-38510B4BA57E}" type="slidenum">
              <a:rPr lang="en-US" smtClean="0"/>
              <a:t>‹#›</a:t>
            </a:fld>
            <a:endParaRPr lang="en-US"/>
          </a:p>
        </p:txBody>
      </p:sp>
    </p:spTree>
    <p:extLst>
      <p:ext uri="{BB962C8B-B14F-4D97-AF65-F5344CB8AC3E}">
        <p14:creationId xmlns:p14="http://schemas.microsoft.com/office/powerpoint/2010/main" val="1788113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D2F675-FE22-4E5D-8DDA-587C87F6AC40}" type="datetimeFigureOut">
              <a:rPr lang="en-US" smtClean="0"/>
              <a:t>12/14/2019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EB06AE-1842-44A6-9AEC-38510B4BA57E}" type="slidenum">
              <a:rPr lang="en-US" smtClean="0"/>
              <a:t>‹#›</a:t>
            </a:fld>
            <a:endParaRPr lang="en-US"/>
          </a:p>
        </p:txBody>
      </p:sp>
    </p:spTree>
    <p:extLst>
      <p:ext uri="{BB962C8B-B14F-4D97-AF65-F5344CB8AC3E}">
        <p14:creationId xmlns:p14="http://schemas.microsoft.com/office/powerpoint/2010/main" val="1025454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D2F675-FE22-4E5D-8DDA-587C87F6AC40}" type="datetimeFigureOut">
              <a:rPr lang="en-US" smtClean="0"/>
              <a:t>12/14/2019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EB06AE-1842-44A6-9AEC-38510B4BA57E}" type="slidenum">
              <a:rPr lang="en-US" smtClean="0"/>
              <a:t>‹#›</a:t>
            </a:fld>
            <a:endParaRPr lang="en-US"/>
          </a:p>
        </p:txBody>
      </p:sp>
    </p:spTree>
    <p:extLst>
      <p:ext uri="{BB962C8B-B14F-4D97-AF65-F5344CB8AC3E}">
        <p14:creationId xmlns:p14="http://schemas.microsoft.com/office/powerpoint/2010/main" val="398315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D2F675-FE22-4E5D-8DDA-587C87F6AC40}" type="datetimeFigureOut">
              <a:rPr lang="en-US" smtClean="0"/>
              <a:t>12/14/2019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EB06AE-1842-44A6-9AEC-38510B4BA57E}" type="slidenum">
              <a:rPr lang="en-US" smtClean="0"/>
              <a:t>‹#›</a:t>
            </a:fld>
            <a:endParaRPr lang="en-US"/>
          </a:p>
        </p:txBody>
      </p:sp>
    </p:spTree>
    <p:extLst>
      <p:ext uri="{BB962C8B-B14F-4D97-AF65-F5344CB8AC3E}">
        <p14:creationId xmlns:p14="http://schemas.microsoft.com/office/powerpoint/2010/main" val="4029515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D2F675-FE22-4E5D-8DDA-587C87F6AC40}" type="datetimeFigureOut">
              <a:rPr lang="en-US" smtClean="0"/>
              <a:t>12/14/2019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EB06AE-1842-44A6-9AEC-38510B4BA57E}" type="slidenum">
              <a:rPr lang="en-US" smtClean="0"/>
              <a:t>‹#›</a:t>
            </a:fld>
            <a:endParaRPr lang="en-US"/>
          </a:p>
        </p:txBody>
      </p:sp>
    </p:spTree>
    <p:extLst>
      <p:ext uri="{BB962C8B-B14F-4D97-AF65-F5344CB8AC3E}">
        <p14:creationId xmlns:p14="http://schemas.microsoft.com/office/powerpoint/2010/main" val="328493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D2F675-FE22-4E5D-8DDA-587C87F6AC40}" type="datetimeFigureOut">
              <a:rPr lang="en-US" smtClean="0"/>
              <a:t>12/14/2019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EB06AE-1842-44A6-9AEC-38510B4BA57E}" type="slidenum">
              <a:rPr lang="en-US" smtClean="0"/>
              <a:t>‹#›</a:t>
            </a:fld>
            <a:endParaRPr lang="en-US"/>
          </a:p>
        </p:txBody>
      </p:sp>
    </p:spTree>
    <p:extLst>
      <p:ext uri="{BB962C8B-B14F-4D97-AF65-F5344CB8AC3E}">
        <p14:creationId xmlns:p14="http://schemas.microsoft.com/office/powerpoint/2010/main" val="435561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ED2F675-FE22-4E5D-8DDA-587C87F6AC40}" type="datetimeFigureOut">
              <a:rPr lang="en-US" smtClean="0"/>
              <a:t>12/14/2019</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3EB06AE-1842-44A6-9AEC-38510B4BA57E}" type="slidenum">
              <a:rPr lang="en-US" smtClean="0"/>
              <a:t>‹#›</a:t>
            </a:fld>
            <a:endParaRPr lang="en-US"/>
          </a:p>
        </p:txBody>
      </p:sp>
    </p:spTree>
    <p:extLst>
      <p:ext uri="{BB962C8B-B14F-4D97-AF65-F5344CB8AC3E}">
        <p14:creationId xmlns:p14="http://schemas.microsoft.com/office/powerpoint/2010/main" val="265413059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www.youtube.com/watch?v=DLX62G4lc44" TargetMode="External"/><Relationship Id="rId3" Type="http://schemas.openxmlformats.org/officeDocument/2006/relationships/hyperlink" Target="https://www.mongodb.com/what-is-mongodb" TargetMode="External"/><Relationship Id="rId7" Type="http://schemas.openxmlformats.org/officeDocument/2006/relationships/hyperlink" Target="https://www.w3schools.com/whatis/whatis_react.asp" TargetMode="External"/><Relationship Id="rId2" Type="http://schemas.openxmlformats.org/officeDocument/2006/relationships/hyperlink" Target="https://reactjs.org/docs/getting-started.html" TargetMode="External"/><Relationship Id="rId1" Type="http://schemas.openxmlformats.org/officeDocument/2006/relationships/slideLayout" Target="../slideLayouts/slideLayout2.xml"/><Relationship Id="rId6" Type="http://schemas.openxmlformats.org/officeDocument/2006/relationships/hyperlink" Target="https://www.bootstrapcdn.com/fontawesome/" TargetMode="External"/><Relationship Id="rId5" Type="http://schemas.openxmlformats.org/officeDocument/2006/relationships/hyperlink" Target="https://expressjs.com/" TargetMode="External"/><Relationship Id="rId4" Type="http://schemas.openxmlformats.org/officeDocument/2006/relationships/hyperlink" Target="https://nodejs.org/en/" TargetMode="External"/><Relationship Id="rId9" Type="http://schemas.openxmlformats.org/officeDocument/2006/relationships/hyperlink" Target="https://www.udemy.com/"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77D6507-8E8D-40E1-A7B9-63012EF94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C132A06-643E-4F42-B496-FC1A7E9C9C13}"/>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b="15414"/>
          <a:stretch/>
        </p:blipFill>
        <p:spPr>
          <a:xfrm>
            <a:off x="0" y="10"/>
            <a:ext cx="12191980" cy="6857990"/>
          </a:xfrm>
          <a:prstGeom prst="rect">
            <a:avLst/>
          </a:prstGeom>
        </p:spPr>
      </p:pic>
      <p:sp>
        <p:nvSpPr>
          <p:cNvPr id="2" name="Title 1">
            <a:extLst>
              <a:ext uri="{FF2B5EF4-FFF2-40B4-BE49-F238E27FC236}">
                <a16:creationId xmlns:a16="http://schemas.microsoft.com/office/drawing/2014/main" id="{F0BB8FC3-5B35-4196-A502-9B41E3B28C4E}"/>
              </a:ext>
            </a:extLst>
          </p:cNvPr>
          <p:cNvSpPr>
            <a:spLocks noGrp="1"/>
          </p:cNvSpPr>
          <p:nvPr>
            <p:ph type="ctrTitle"/>
          </p:nvPr>
        </p:nvSpPr>
        <p:spPr>
          <a:xfrm>
            <a:off x="1371600" y="1893145"/>
            <a:ext cx="9448800" cy="2069255"/>
          </a:xfrm>
        </p:spPr>
        <p:txBody>
          <a:bodyPr>
            <a:normAutofit/>
          </a:bodyPr>
          <a:lstStyle/>
          <a:p>
            <a:pPr algn="ctr"/>
            <a:r>
              <a:rPr lang="en-US" sz="8800" dirty="0">
                <a:effectLst>
                  <a:outerShdw blurRad="38100" dist="38100" dir="2700000" algn="tl">
                    <a:srgbClr val="000000">
                      <a:alpha val="43137"/>
                    </a:srgbClr>
                  </a:outerShdw>
                </a:effectLst>
                <a:latin typeface="Agency FB" panose="020B0503020202020204" pitchFamily="34" charset="0"/>
              </a:rPr>
              <a:t>Live Laugh Life</a:t>
            </a:r>
          </a:p>
        </p:txBody>
      </p:sp>
      <p:sp>
        <p:nvSpPr>
          <p:cNvPr id="3" name="Subtitle 2">
            <a:extLst>
              <a:ext uri="{FF2B5EF4-FFF2-40B4-BE49-F238E27FC236}">
                <a16:creationId xmlns:a16="http://schemas.microsoft.com/office/drawing/2014/main" id="{7F5585F8-5D42-4CC5-94CF-2D27CCEB915A}"/>
              </a:ext>
            </a:extLst>
          </p:cNvPr>
          <p:cNvSpPr>
            <a:spLocks noGrp="1"/>
          </p:cNvSpPr>
          <p:nvPr>
            <p:ph type="subTitle" idx="1"/>
          </p:nvPr>
        </p:nvSpPr>
        <p:spPr>
          <a:xfrm>
            <a:off x="975360" y="4311224"/>
            <a:ext cx="9845040" cy="1098975"/>
          </a:xfrm>
        </p:spPr>
        <p:txBody>
          <a:bodyPr>
            <a:normAutofit/>
          </a:bodyPr>
          <a:lstStyle/>
          <a:p>
            <a:r>
              <a:rPr lang="en-US" dirty="0">
                <a:effectLst>
                  <a:outerShdw blurRad="38100" dist="38100" dir="2700000" algn="tl">
                    <a:srgbClr val="000000">
                      <a:alpha val="43137"/>
                    </a:srgbClr>
                  </a:outerShdw>
                </a:effectLst>
              </a:rPr>
              <a:t>				</a:t>
            </a:r>
            <a:r>
              <a:rPr lang="en-US" sz="26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Team Members:</a:t>
            </a:r>
          </a:p>
          <a:p>
            <a:pPr algn="ctr"/>
            <a:r>
              <a:rPr lang="en-US" sz="23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Anindita</a:t>
            </a:r>
            <a:r>
              <a:rPr lang="en-US" sz="23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3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Baishya</a:t>
            </a:r>
            <a:r>
              <a:rPr lang="en-US" sz="23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 Bhavin Dave | Pooja </a:t>
            </a:r>
            <a:r>
              <a:rPr lang="en-US" sz="23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Pokharna</a:t>
            </a:r>
            <a:r>
              <a:rPr lang="en-US" sz="23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 </a:t>
            </a:r>
            <a:r>
              <a:rPr lang="en-US" sz="23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Sindhura</a:t>
            </a:r>
            <a:r>
              <a:rPr lang="en-US" sz="23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3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Kolli</a:t>
            </a:r>
            <a:endParaRPr lang="en-US" sz="23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387467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77D6507-8E8D-40E1-A7B9-63012EF94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C132A06-643E-4F42-B496-FC1A7E9C9C13}"/>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b="15414"/>
          <a:stretch/>
        </p:blipFill>
        <p:spPr>
          <a:xfrm>
            <a:off x="20" y="10"/>
            <a:ext cx="12191980" cy="6857990"/>
          </a:xfrm>
          <a:prstGeom prst="rect">
            <a:avLst/>
          </a:prstGeom>
        </p:spPr>
      </p:pic>
      <p:sp>
        <p:nvSpPr>
          <p:cNvPr id="2" name="Title 1">
            <a:extLst>
              <a:ext uri="{FF2B5EF4-FFF2-40B4-BE49-F238E27FC236}">
                <a16:creationId xmlns:a16="http://schemas.microsoft.com/office/drawing/2014/main" id="{F0BB8FC3-5B35-4196-A502-9B41E3B28C4E}"/>
              </a:ext>
            </a:extLst>
          </p:cNvPr>
          <p:cNvSpPr>
            <a:spLocks noGrp="1"/>
          </p:cNvSpPr>
          <p:nvPr>
            <p:ph type="ctrTitle"/>
          </p:nvPr>
        </p:nvSpPr>
        <p:spPr>
          <a:xfrm>
            <a:off x="1371600" y="2015065"/>
            <a:ext cx="9448800" cy="2069255"/>
          </a:xfrm>
        </p:spPr>
        <p:txBody>
          <a:bodyPr>
            <a:normAutofit/>
          </a:bodyPr>
          <a:lstStyle/>
          <a:p>
            <a:pPr algn="ctr"/>
            <a:r>
              <a:rPr lang="en-US" sz="8800" dirty="0">
                <a:effectLst>
                  <a:outerShdw blurRad="38100" dist="38100" dir="2700000" algn="tl">
                    <a:srgbClr val="000000">
                      <a:alpha val="43137"/>
                    </a:srgbClr>
                  </a:outerShdw>
                </a:effectLst>
                <a:latin typeface="Agency FB" panose="020B0503020202020204" pitchFamily="34" charset="0"/>
                <a:cs typeface="Aharoni" panose="020B0604020202020204" pitchFamily="2" charset="-79"/>
              </a:rPr>
              <a:t>Login</a:t>
            </a:r>
          </a:p>
        </p:txBody>
      </p:sp>
      <p:sp>
        <p:nvSpPr>
          <p:cNvPr id="3" name="Subtitle 2">
            <a:extLst>
              <a:ext uri="{FF2B5EF4-FFF2-40B4-BE49-F238E27FC236}">
                <a16:creationId xmlns:a16="http://schemas.microsoft.com/office/drawing/2014/main" id="{7F5585F8-5D42-4CC5-94CF-2D27CCEB915A}"/>
              </a:ext>
            </a:extLst>
          </p:cNvPr>
          <p:cNvSpPr>
            <a:spLocks noGrp="1"/>
          </p:cNvSpPr>
          <p:nvPr>
            <p:ph type="subTitle" idx="1"/>
          </p:nvPr>
        </p:nvSpPr>
        <p:spPr>
          <a:xfrm>
            <a:off x="975360" y="4429760"/>
            <a:ext cx="9845040" cy="1098975"/>
          </a:xfrm>
        </p:spPr>
        <p:txBody>
          <a:bodyPr>
            <a:normAutofit/>
          </a:bodyPr>
          <a:lstStyle/>
          <a:p>
            <a:r>
              <a:rPr lang="en-US" dirty="0"/>
              <a:t>				</a:t>
            </a:r>
            <a:endParaRPr lang="en-US" sz="2300" dirty="0">
              <a:solidFill>
                <a:schemeClr val="accent2">
                  <a:lumMod val="20000"/>
                  <a:lumOff val="80000"/>
                </a:schemeClr>
              </a:solidFill>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125061409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6817BFA-9939-42FC-97E6-1DDD23A38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A4C4F977-CDDE-402E-B4F0-84B5572E77C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BB0DD282-BDB2-4B82-88B4-DF1D24D46337}"/>
              </a:ext>
            </a:extLst>
          </p:cNvPr>
          <p:cNvSpPr>
            <a:spLocks noGrp="1"/>
          </p:cNvSpPr>
          <p:nvPr>
            <p:ph type="title"/>
          </p:nvPr>
        </p:nvSpPr>
        <p:spPr>
          <a:xfrm>
            <a:off x="840429" y="1292693"/>
            <a:ext cx="3977639" cy="1600200"/>
          </a:xfrm>
        </p:spPr>
        <p:txBody>
          <a:bodyPr vert="horz" lIns="91440" tIns="45720" rIns="91440" bIns="45720" rtlCol="0" anchor="b">
            <a:normAutofit/>
          </a:bodyPr>
          <a:lstStyle/>
          <a:p>
            <a:pPr algn="l"/>
            <a:r>
              <a:rPr lang="en-US" sz="3200" b="1" dirty="0">
                <a:effectLst>
                  <a:outerShdw blurRad="38100" dist="38100" dir="2700000" algn="tl">
                    <a:srgbClr val="000000">
                      <a:alpha val="43137"/>
                    </a:srgbClr>
                  </a:outerShdw>
                </a:effectLst>
              </a:rPr>
              <a:t>Login page </a:t>
            </a:r>
            <a:br>
              <a:rPr lang="en-US" sz="3200" b="1" dirty="0">
                <a:effectLst>
                  <a:outerShdw blurRad="38100" dist="38100" dir="2700000" algn="tl">
                    <a:srgbClr val="000000">
                      <a:alpha val="43137"/>
                    </a:srgbClr>
                  </a:outerShdw>
                </a:effectLst>
              </a:rPr>
            </a:br>
            <a:endParaRPr lang="en-US" sz="3200" b="1" dirty="0">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6236BD17-BA84-49B3-8EC0-F7713D07A876}"/>
              </a:ext>
            </a:extLst>
          </p:cNvPr>
          <p:cNvSpPr txBox="1"/>
          <p:nvPr/>
        </p:nvSpPr>
        <p:spPr>
          <a:xfrm>
            <a:off x="685799" y="3280198"/>
            <a:ext cx="3977639" cy="3854112"/>
          </a:xfrm>
          <a:prstGeom prst="rect">
            <a:avLst/>
          </a:prstGeom>
        </p:spPr>
        <p:txBody>
          <a:bodyPr vert="horz" lIns="91440" tIns="45720" rIns="91440" bIns="45720" rtlCol="0">
            <a:normAutofit/>
          </a:bodyPr>
          <a:lstStyle/>
          <a:p>
            <a:pPr marL="285750" indent="-228600" defTabSz="914400">
              <a:lnSpc>
                <a:spcPct val="90000"/>
              </a:lnSpc>
              <a:spcAft>
                <a:spcPts val="600"/>
              </a:spcAft>
              <a:buFont typeface="Arial" panose="020B0604020202020204" pitchFamily="34" charset="0"/>
              <a:buChar char="•"/>
            </a:pPr>
            <a:r>
              <a:rPr lang="en-US" sz="1600" dirty="0"/>
              <a:t>Insert the Email Id</a:t>
            </a:r>
          </a:p>
          <a:p>
            <a:pPr marL="285750" indent="-228600" defTabSz="914400">
              <a:lnSpc>
                <a:spcPct val="90000"/>
              </a:lnSpc>
              <a:spcAft>
                <a:spcPts val="600"/>
              </a:spcAft>
              <a:buFont typeface="Arial" panose="020B0604020202020204" pitchFamily="34" charset="0"/>
              <a:buChar char="•"/>
            </a:pPr>
            <a:r>
              <a:rPr lang="en-US" sz="1600" dirty="0"/>
              <a:t>Password</a:t>
            </a:r>
          </a:p>
          <a:p>
            <a:pPr marL="285750" indent="-228600" defTabSz="914400">
              <a:lnSpc>
                <a:spcPct val="90000"/>
              </a:lnSpc>
              <a:spcAft>
                <a:spcPts val="600"/>
              </a:spcAft>
              <a:buFont typeface="Arial" panose="020B0604020202020204" pitchFamily="34" charset="0"/>
              <a:buChar char="•"/>
            </a:pPr>
            <a:r>
              <a:rPr lang="en-US" sz="1600" dirty="0"/>
              <a:t>Click on submit</a:t>
            </a:r>
          </a:p>
          <a:p>
            <a:pPr marL="285750" indent="-228600" defTabSz="914400">
              <a:lnSpc>
                <a:spcPct val="90000"/>
              </a:lnSpc>
              <a:spcAft>
                <a:spcPts val="600"/>
              </a:spcAft>
              <a:buFont typeface="Arial" panose="020B0604020202020204" pitchFamily="34" charset="0"/>
              <a:buChar char="•"/>
            </a:pPr>
            <a:r>
              <a:rPr lang="en-US" sz="1600" dirty="0"/>
              <a:t>All fields are validated</a:t>
            </a:r>
          </a:p>
          <a:p>
            <a:pPr marL="285750" indent="-228600" defTabSz="914400">
              <a:lnSpc>
                <a:spcPct val="90000"/>
              </a:lnSpc>
              <a:spcAft>
                <a:spcPts val="600"/>
              </a:spcAft>
              <a:buFont typeface="Arial" panose="020B0604020202020204" pitchFamily="34" charset="0"/>
              <a:buChar char="•"/>
            </a:pPr>
            <a:endParaRPr lang="en-US" sz="1600" dirty="0"/>
          </a:p>
        </p:txBody>
      </p:sp>
      <p:pic>
        <p:nvPicPr>
          <p:cNvPr id="5" name="Content Placeholder 4">
            <a:extLst>
              <a:ext uri="{FF2B5EF4-FFF2-40B4-BE49-F238E27FC236}">
                <a16:creationId xmlns:a16="http://schemas.microsoft.com/office/drawing/2014/main" id="{532D981F-3495-44BB-977D-448DE294BCC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72699" y="1898031"/>
            <a:ext cx="6533501" cy="3168747"/>
          </a:xfrm>
          <a:prstGeom prst="rect">
            <a:avLst/>
          </a:prstGeom>
        </p:spPr>
      </p:pic>
    </p:spTree>
    <p:extLst>
      <p:ext uri="{BB962C8B-B14F-4D97-AF65-F5344CB8AC3E}">
        <p14:creationId xmlns:p14="http://schemas.microsoft.com/office/powerpoint/2010/main" val="1468726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77D6507-8E8D-40E1-A7B9-63012EF94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C132A06-643E-4F42-B496-FC1A7E9C9C13}"/>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b="15414"/>
          <a:stretch/>
        </p:blipFill>
        <p:spPr>
          <a:xfrm>
            <a:off x="20" y="10"/>
            <a:ext cx="12191980" cy="6857990"/>
          </a:xfrm>
          <a:prstGeom prst="rect">
            <a:avLst/>
          </a:prstGeom>
        </p:spPr>
      </p:pic>
      <p:sp>
        <p:nvSpPr>
          <p:cNvPr id="2" name="Title 1">
            <a:extLst>
              <a:ext uri="{FF2B5EF4-FFF2-40B4-BE49-F238E27FC236}">
                <a16:creationId xmlns:a16="http://schemas.microsoft.com/office/drawing/2014/main" id="{F0BB8FC3-5B35-4196-A502-9B41E3B28C4E}"/>
              </a:ext>
            </a:extLst>
          </p:cNvPr>
          <p:cNvSpPr>
            <a:spLocks noGrp="1"/>
          </p:cNvSpPr>
          <p:nvPr>
            <p:ph type="ctrTitle"/>
          </p:nvPr>
        </p:nvSpPr>
        <p:spPr>
          <a:xfrm>
            <a:off x="1371600" y="2015065"/>
            <a:ext cx="9448800" cy="2069255"/>
          </a:xfrm>
        </p:spPr>
        <p:txBody>
          <a:bodyPr>
            <a:normAutofit/>
          </a:bodyPr>
          <a:lstStyle/>
          <a:p>
            <a:pPr algn="ctr"/>
            <a:r>
              <a:rPr lang="en-US" sz="8800" dirty="0">
                <a:effectLst>
                  <a:outerShdw blurRad="38100" dist="38100" dir="2700000" algn="tl">
                    <a:srgbClr val="000000">
                      <a:alpha val="43137"/>
                    </a:srgbClr>
                  </a:outerShdw>
                </a:effectLst>
                <a:latin typeface="Agency FB" panose="020B0503020202020204" pitchFamily="34" charset="0"/>
                <a:cs typeface="Aharoni" panose="020B0604020202020204" pitchFamily="2" charset="-79"/>
              </a:rPr>
              <a:t>products</a:t>
            </a:r>
          </a:p>
        </p:txBody>
      </p:sp>
      <p:sp>
        <p:nvSpPr>
          <p:cNvPr id="3" name="Subtitle 2">
            <a:extLst>
              <a:ext uri="{FF2B5EF4-FFF2-40B4-BE49-F238E27FC236}">
                <a16:creationId xmlns:a16="http://schemas.microsoft.com/office/drawing/2014/main" id="{7F5585F8-5D42-4CC5-94CF-2D27CCEB915A}"/>
              </a:ext>
            </a:extLst>
          </p:cNvPr>
          <p:cNvSpPr>
            <a:spLocks noGrp="1"/>
          </p:cNvSpPr>
          <p:nvPr>
            <p:ph type="subTitle" idx="1"/>
          </p:nvPr>
        </p:nvSpPr>
        <p:spPr>
          <a:xfrm>
            <a:off x="975360" y="4429760"/>
            <a:ext cx="9845040" cy="1098975"/>
          </a:xfrm>
        </p:spPr>
        <p:txBody>
          <a:bodyPr>
            <a:normAutofit/>
          </a:bodyPr>
          <a:lstStyle/>
          <a:p>
            <a:r>
              <a:rPr lang="en-US" dirty="0"/>
              <a:t>				</a:t>
            </a:r>
            <a:endParaRPr lang="en-US" sz="2300" dirty="0">
              <a:solidFill>
                <a:schemeClr val="accent2">
                  <a:lumMod val="20000"/>
                  <a:lumOff val="80000"/>
                </a:schemeClr>
              </a:solidFill>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2477284977"/>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817BFA-9939-42FC-97E6-1DDD23A38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A4C4F977-CDDE-402E-B4F0-84B5572E77C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A4D5CE9E-5B15-4835-B5D2-9675FA878CBB}"/>
              </a:ext>
            </a:extLst>
          </p:cNvPr>
          <p:cNvSpPr>
            <a:spLocks noGrp="1"/>
          </p:cNvSpPr>
          <p:nvPr>
            <p:ph type="title"/>
          </p:nvPr>
        </p:nvSpPr>
        <p:spPr>
          <a:xfrm>
            <a:off x="685799" y="764373"/>
            <a:ext cx="3977639" cy="1600200"/>
          </a:xfrm>
        </p:spPr>
        <p:txBody>
          <a:bodyPr vert="horz" lIns="91440" tIns="45720" rIns="91440" bIns="45720" rtlCol="0" anchor="b">
            <a:normAutofit/>
          </a:bodyPr>
          <a:lstStyle/>
          <a:p>
            <a:pPr algn="l"/>
            <a:r>
              <a:rPr lang="en-US" sz="3200"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products</a:t>
            </a:r>
          </a:p>
        </p:txBody>
      </p:sp>
      <p:sp>
        <p:nvSpPr>
          <p:cNvPr id="6" name="TextBox 5">
            <a:extLst>
              <a:ext uri="{FF2B5EF4-FFF2-40B4-BE49-F238E27FC236}">
                <a16:creationId xmlns:a16="http://schemas.microsoft.com/office/drawing/2014/main" id="{BCF19023-6CCD-4E93-AE84-BAD7A0F42AE0}"/>
              </a:ext>
            </a:extLst>
          </p:cNvPr>
          <p:cNvSpPr txBox="1"/>
          <p:nvPr/>
        </p:nvSpPr>
        <p:spPr>
          <a:xfrm>
            <a:off x="685801" y="2364573"/>
            <a:ext cx="2849880" cy="3854112"/>
          </a:xfrm>
          <a:prstGeom prst="rect">
            <a:avLst/>
          </a:prstGeom>
        </p:spPr>
        <p:txBody>
          <a:bodyPr vert="horz" lIns="91440" tIns="45720" rIns="91440" bIns="45720" rtlCol="0">
            <a:normAutofit/>
          </a:bodyPr>
          <a:lstStyle/>
          <a:p>
            <a:pPr defTabSz="914400">
              <a:lnSpc>
                <a:spcPct val="90000"/>
              </a:lnSpc>
              <a:spcAft>
                <a:spcPts val="600"/>
              </a:spcAft>
            </a:pPr>
            <a:endParaRPr lang="en-US" sz="1600" dirty="0"/>
          </a:p>
          <a:p>
            <a:pPr defTabSz="914400">
              <a:lnSpc>
                <a:spcPct val="90000"/>
              </a:lnSpc>
              <a:spcAft>
                <a:spcPts val="600"/>
              </a:spcAft>
            </a:pPr>
            <a:endParaRPr lang="en-US" sz="1600" dirty="0"/>
          </a:p>
          <a:p>
            <a:pPr defTabSz="914400">
              <a:lnSpc>
                <a:spcPct val="90000"/>
              </a:lnSpc>
              <a:spcAft>
                <a:spcPts val="600"/>
              </a:spcAft>
            </a:pPr>
            <a:endParaRPr lang="en-US" sz="1600" dirty="0"/>
          </a:p>
          <a:p>
            <a:pPr defTabSz="914400">
              <a:lnSpc>
                <a:spcPct val="90000"/>
              </a:lnSpc>
              <a:spcAft>
                <a:spcPts val="600"/>
              </a:spcAft>
            </a:pPr>
            <a:r>
              <a:rPr lang="en-US" sz="1600" dirty="0"/>
              <a:t>The features by products can be selected are:</a:t>
            </a:r>
          </a:p>
          <a:p>
            <a:pPr marL="285750" indent="-285750" defTabSz="914400">
              <a:lnSpc>
                <a:spcPct val="90000"/>
              </a:lnSpc>
              <a:spcAft>
                <a:spcPts val="600"/>
              </a:spcAft>
              <a:buFont typeface="Arial" panose="020B0604020202020204" pitchFamily="34" charset="0"/>
              <a:buChar char="•"/>
            </a:pPr>
            <a:r>
              <a:rPr lang="en-US" sz="1600" dirty="0"/>
              <a:t>Filter by categories</a:t>
            </a:r>
          </a:p>
          <a:p>
            <a:pPr indent="-228600" defTabSz="914400">
              <a:lnSpc>
                <a:spcPct val="90000"/>
              </a:lnSpc>
              <a:spcAft>
                <a:spcPts val="600"/>
              </a:spcAft>
              <a:buFont typeface="Arial" panose="020B0604020202020204" pitchFamily="34" charset="0"/>
              <a:buChar char="•"/>
            </a:pPr>
            <a:r>
              <a:rPr lang="en-US" sz="1600" dirty="0"/>
              <a:t> Filter by price range</a:t>
            </a:r>
          </a:p>
          <a:p>
            <a:pPr marL="285750" indent="-228600" defTabSz="914400">
              <a:lnSpc>
                <a:spcPct val="90000"/>
              </a:lnSpc>
              <a:spcAft>
                <a:spcPts val="600"/>
              </a:spcAft>
              <a:buFont typeface="Arial" panose="020B0604020202020204" pitchFamily="34" charset="0"/>
              <a:buChar char="•"/>
            </a:pPr>
            <a:endParaRPr lang="en-US" sz="1600" dirty="0"/>
          </a:p>
        </p:txBody>
      </p:sp>
      <p:pic>
        <p:nvPicPr>
          <p:cNvPr id="5" name="Content Placeholder 4">
            <a:extLst>
              <a:ext uri="{FF2B5EF4-FFF2-40B4-BE49-F238E27FC236}">
                <a16:creationId xmlns:a16="http://schemas.microsoft.com/office/drawing/2014/main" id="{1C322F12-3DEA-4D78-9802-ABA1309E80D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88717" y="1441450"/>
            <a:ext cx="8264524" cy="4524826"/>
          </a:xfrm>
          <a:prstGeom prst="rect">
            <a:avLst/>
          </a:prstGeom>
        </p:spPr>
      </p:pic>
    </p:spTree>
    <p:extLst>
      <p:ext uri="{BB962C8B-B14F-4D97-AF65-F5344CB8AC3E}">
        <p14:creationId xmlns:p14="http://schemas.microsoft.com/office/powerpoint/2010/main" val="2862861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77D6507-8E8D-40E1-A7B9-63012EF94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C132A06-643E-4F42-B496-FC1A7E9C9C13}"/>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b="15414"/>
          <a:stretch/>
        </p:blipFill>
        <p:spPr>
          <a:xfrm>
            <a:off x="20" y="10"/>
            <a:ext cx="12191980" cy="6857990"/>
          </a:xfrm>
          <a:prstGeom prst="rect">
            <a:avLst/>
          </a:prstGeom>
        </p:spPr>
      </p:pic>
      <p:sp>
        <p:nvSpPr>
          <p:cNvPr id="2" name="Title 1">
            <a:extLst>
              <a:ext uri="{FF2B5EF4-FFF2-40B4-BE49-F238E27FC236}">
                <a16:creationId xmlns:a16="http://schemas.microsoft.com/office/drawing/2014/main" id="{F0BB8FC3-5B35-4196-A502-9B41E3B28C4E}"/>
              </a:ext>
            </a:extLst>
          </p:cNvPr>
          <p:cNvSpPr>
            <a:spLocks noGrp="1"/>
          </p:cNvSpPr>
          <p:nvPr>
            <p:ph type="ctrTitle"/>
          </p:nvPr>
        </p:nvSpPr>
        <p:spPr>
          <a:xfrm>
            <a:off x="1371600" y="2015065"/>
            <a:ext cx="9448800" cy="2069255"/>
          </a:xfrm>
        </p:spPr>
        <p:txBody>
          <a:bodyPr>
            <a:normAutofit/>
          </a:bodyPr>
          <a:lstStyle/>
          <a:p>
            <a:pPr algn="ctr"/>
            <a:r>
              <a:rPr lang="en-US" sz="8800" dirty="0">
                <a:effectLst>
                  <a:outerShdw blurRad="38100" dist="38100" dir="2700000" algn="tl">
                    <a:srgbClr val="000000">
                      <a:alpha val="43137"/>
                    </a:srgbClr>
                  </a:outerShdw>
                </a:effectLst>
                <a:latin typeface="Agency FB" panose="020B0503020202020204" pitchFamily="34" charset="0"/>
                <a:cs typeface="Aharoni" panose="020B0604020202020204" pitchFamily="2" charset="-79"/>
              </a:rPr>
              <a:t>ADD TO CART</a:t>
            </a:r>
          </a:p>
        </p:txBody>
      </p:sp>
      <p:sp>
        <p:nvSpPr>
          <p:cNvPr id="3" name="Subtitle 2">
            <a:extLst>
              <a:ext uri="{FF2B5EF4-FFF2-40B4-BE49-F238E27FC236}">
                <a16:creationId xmlns:a16="http://schemas.microsoft.com/office/drawing/2014/main" id="{7F5585F8-5D42-4CC5-94CF-2D27CCEB915A}"/>
              </a:ext>
            </a:extLst>
          </p:cNvPr>
          <p:cNvSpPr>
            <a:spLocks noGrp="1"/>
          </p:cNvSpPr>
          <p:nvPr>
            <p:ph type="subTitle" idx="1"/>
          </p:nvPr>
        </p:nvSpPr>
        <p:spPr>
          <a:xfrm>
            <a:off x="975360" y="4429760"/>
            <a:ext cx="9845040" cy="1098975"/>
          </a:xfrm>
        </p:spPr>
        <p:txBody>
          <a:bodyPr>
            <a:normAutofit/>
          </a:bodyPr>
          <a:lstStyle/>
          <a:p>
            <a:r>
              <a:rPr lang="en-US" dirty="0"/>
              <a:t>				</a:t>
            </a:r>
            <a:endParaRPr lang="en-US" sz="2300" dirty="0">
              <a:solidFill>
                <a:schemeClr val="accent2">
                  <a:lumMod val="20000"/>
                  <a:lumOff val="80000"/>
                </a:schemeClr>
              </a:solidFill>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3315191520"/>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6817BFA-9939-42FC-97E6-1DDD23A38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A4C4F977-CDDE-402E-B4F0-84B5572E77C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A4D5CE9E-5B15-4835-B5D2-9675FA878CBB}"/>
              </a:ext>
            </a:extLst>
          </p:cNvPr>
          <p:cNvSpPr>
            <a:spLocks noGrp="1"/>
          </p:cNvSpPr>
          <p:nvPr>
            <p:ph type="title"/>
          </p:nvPr>
        </p:nvSpPr>
        <p:spPr>
          <a:xfrm>
            <a:off x="685799" y="764373"/>
            <a:ext cx="3977639" cy="1600200"/>
          </a:xfrm>
        </p:spPr>
        <p:txBody>
          <a:bodyPr vert="horz" lIns="91440" tIns="45720" rIns="91440" bIns="45720" rtlCol="0" anchor="b">
            <a:normAutofit/>
          </a:bodyPr>
          <a:lstStyle/>
          <a:p>
            <a:pPr algn="l"/>
            <a:r>
              <a:rPr lang="en-US" sz="3200" b="1" dirty="0">
                <a:effectLst>
                  <a:outerShdw blurRad="38100" dist="38100" dir="2700000" algn="tl">
                    <a:srgbClr val="000000">
                      <a:alpha val="43137"/>
                    </a:srgbClr>
                  </a:outerShdw>
                </a:effectLst>
              </a:rPr>
              <a:t>ADD TO CART</a:t>
            </a:r>
          </a:p>
        </p:txBody>
      </p:sp>
      <p:sp>
        <p:nvSpPr>
          <p:cNvPr id="8" name="Content Placeholder 7">
            <a:extLst>
              <a:ext uri="{FF2B5EF4-FFF2-40B4-BE49-F238E27FC236}">
                <a16:creationId xmlns:a16="http://schemas.microsoft.com/office/drawing/2014/main" id="{9E9E0313-55AD-4524-967B-25E36F0F4C13}"/>
              </a:ext>
            </a:extLst>
          </p:cNvPr>
          <p:cNvSpPr>
            <a:spLocks noGrp="1"/>
          </p:cNvSpPr>
          <p:nvPr>
            <p:ph idx="1"/>
          </p:nvPr>
        </p:nvSpPr>
        <p:spPr>
          <a:xfrm>
            <a:off x="553720" y="1761107"/>
            <a:ext cx="3977639" cy="3854112"/>
          </a:xfrm>
        </p:spPr>
        <p:txBody>
          <a:bodyPr vert="horz" lIns="91440" tIns="45720" rIns="91440" bIns="45720" rtlCol="0">
            <a:normAutofit/>
          </a:bodyPr>
          <a:lstStyle/>
          <a:p>
            <a:pPr>
              <a:spcAft>
                <a:spcPts val="600"/>
              </a:spcAft>
            </a:pPr>
            <a:endParaRPr lang="en-US" sz="1600" dirty="0"/>
          </a:p>
          <a:p>
            <a:pPr>
              <a:spcAft>
                <a:spcPts val="600"/>
              </a:spcAft>
            </a:pPr>
            <a:endParaRPr lang="en-US" sz="1600" dirty="0"/>
          </a:p>
          <a:p>
            <a:pPr>
              <a:spcAft>
                <a:spcPts val="600"/>
              </a:spcAft>
            </a:pPr>
            <a:endParaRPr lang="en-US" sz="1600" dirty="0"/>
          </a:p>
          <a:p>
            <a:pPr>
              <a:spcAft>
                <a:spcPts val="600"/>
              </a:spcAft>
            </a:pPr>
            <a:r>
              <a:rPr lang="en-US" sz="1600" dirty="0"/>
              <a:t>Product is added to cart</a:t>
            </a:r>
          </a:p>
          <a:p>
            <a:pPr marL="0" indent="0">
              <a:spcAft>
                <a:spcPts val="600"/>
              </a:spcAft>
              <a:buNone/>
            </a:pPr>
            <a:r>
              <a:rPr lang="en-US" sz="1600" dirty="0"/>
              <a:t>Features:</a:t>
            </a:r>
          </a:p>
          <a:p>
            <a:pPr>
              <a:spcAft>
                <a:spcPts val="600"/>
              </a:spcAft>
            </a:pPr>
            <a:r>
              <a:rPr lang="en-US" sz="1600" dirty="0"/>
              <a:t>Add more products</a:t>
            </a:r>
          </a:p>
          <a:p>
            <a:pPr>
              <a:spcAft>
                <a:spcPts val="600"/>
              </a:spcAft>
            </a:pPr>
            <a:r>
              <a:rPr lang="en-US" sz="1600" dirty="0"/>
              <a:t>View product of the same category</a:t>
            </a:r>
          </a:p>
          <a:p>
            <a:pPr>
              <a:spcAft>
                <a:spcPts val="600"/>
              </a:spcAft>
            </a:pPr>
            <a:r>
              <a:rPr lang="en-US" sz="1600" dirty="0"/>
              <a:t>Remove product</a:t>
            </a:r>
          </a:p>
          <a:p>
            <a:pPr>
              <a:spcAft>
                <a:spcPts val="600"/>
              </a:spcAft>
            </a:pPr>
            <a:r>
              <a:rPr lang="en-US" sz="1600" dirty="0"/>
              <a:t>Click on payment</a:t>
            </a:r>
          </a:p>
          <a:p>
            <a:pPr marL="285750">
              <a:spcAft>
                <a:spcPts val="600"/>
              </a:spcAft>
            </a:pPr>
            <a:endParaRPr lang="en-US" sz="1600" dirty="0"/>
          </a:p>
        </p:txBody>
      </p:sp>
      <p:pic>
        <p:nvPicPr>
          <p:cNvPr id="4" name="Picture 3">
            <a:extLst>
              <a:ext uri="{FF2B5EF4-FFF2-40B4-BE49-F238E27FC236}">
                <a16:creationId xmlns:a16="http://schemas.microsoft.com/office/drawing/2014/main" id="{B3013B53-D2DF-422A-AD52-3ECC1BA8D6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3438" y="1441451"/>
            <a:ext cx="7066280" cy="5093444"/>
          </a:xfrm>
          <a:prstGeom prst="rect">
            <a:avLst/>
          </a:prstGeom>
        </p:spPr>
      </p:pic>
    </p:spTree>
    <p:extLst>
      <p:ext uri="{BB962C8B-B14F-4D97-AF65-F5344CB8AC3E}">
        <p14:creationId xmlns:p14="http://schemas.microsoft.com/office/powerpoint/2010/main" val="1895896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77D6507-8E8D-40E1-A7B9-63012EF94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C132A06-643E-4F42-B496-FC1A7E9C9C13}"/>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b="15414"/>
          <a:stretch/>
        </p:blipFill>
        <p:spPr>
          <a:xfrm>
            <a:off x="20" y="10"/>
            <a:ext cx="12191980" cy="6857990"/>
          </a:xfrm>
          <a:prstGeom prst="rect">
            <a:avLst/>
          </a:prstGeom>
        </p:spPr>
      </p:pic>
      <p:sp>
        <p:nvSpPr>
          <p:cNvPr id="2" name="Title 1">
            <a:extLst>
              <a:ext uri="{FF2B5EF4-FFF2-40B4-BE49-F238E27FC236}">
                <a16:creationId xmlns:a16="http://schemas.microsoft.com/office/drawing/2014/main" id="{F0BB8FC3-5B35-4196-A502-9B41E3B28C4E}"/>
              </a:ext>
            </a:extLst>
          </p:cNvPr>
          <p:cNvSpPr>
            <a:spLocks noGrp="1"/>
          </p:cNvSpPr>
          <p:nvPr>
            <p:ph type="ctrTitle"/>
          </p:nvPr>
        </p:nvSpPr>
        <p:spPr>
          <a:xfrm>
            <a:off x="1371600" y="2015065"/>
            <a:ext cx="9448800" cy="2069255"/>
          </a:xfrm>
        </p:spPr>
        <p:txBody>
          <a:bodyPr>
            <a:normAutofit/>
          </a:bodyPr>
          <a:lstStyle/>
          <a:p>
            <a:pPr algn="ctr"/>
            <a:r>
              <a:rPr lang="en-US" sz="8800" dirty="0">
                <a:effectLst>
                  <a:outerShdw blurRad="38100" dist="38100" dir="2700000" algn="tl">
                    <a:srgbClr val="000000">
                      <a:alpha val="43137"/>
                    </a:srgbClr>
                  </a:outerShdw>
                </a:effectLst>
                <a:latin typeface="Agency FB" panose="020B0503020202020204" pitchFamily="34" charset="0"/>
                <a:cs typeface="Aharoni" panose="020B0604020202020204" pitchFamily="2" charset="-79"/>
              </a:rPr>
              <a:t>PAYMENT</a:t>
            </a:r>
          </a:p>
        </p:txBody>
      </p:sp>
      <p:sp>
        <p:nvSpPr>
          <p:cNvPr id="3" name="Subtitle 2">
            <a:extLst>
              <a:ext uri="{FF2B5EF4-FFF2-40B4-BE49-F238E27FC236}">
                <a16:creationId xmlns:a16="http://schemas.microsoft.com/office/drawing/2014/main" id="{7F5585F8-5D42-4CC5-94CF-2D27CCEB915A}"/>
              </a:ext>
            </a:extLst>
          </p:cNvPr>
          <p:cNvSpPr>
            <a:spLocks noGrp="1"/>
          </p:cNvSpPr>
          <p:nvPr>
            <p:ph type="subTitle" idx="1"/>
          </p:nvPr>
        </p:nvSpPr>
        <p:spPr>
          <a:xfrm>
            <a:off x="975360" y="4429760"/>
            <a:ext cx="9845040" cy="1098975"/>
          </a:xfrm>
        </p:spPr>
        <p:txBody>
          <a:bodyPr>
            <a:normAutofit/>
          </a:bodyPr>
          <a:lstStyle/>
          <a:p>
            <a:r>
              <a:rPr lang="en-US" dirty="0"/>
              <a:t>				</a:t>
            </a:r>
            <a:endParaRPr lang="en-US" sz="2300" dirty="0">
              <a:solidFill>
                <a:schemeClr val="accent2">
                  <a:lumMod val="20000"/>
                  <a:lumOff val="80000"/>
                </a:schemeClr>
              </a:solidFill>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660345719"/>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5CE9E-5B15-4835-B5D2-9675FA878CBB}"/>
              </a:ext>
            </a:extLst>
          </p:cNvPr>
          <p:cNvSpPr>
            <a:spLocks noGrp="1"/>
          </p:cNvSpPr>
          <p:nvPr>
            <p:ph type="title"/>
          </p:nvPr>
        </p:nvSpPr>
        <p:spPr>
          <a:xfrm>
            <a:off x="685799" y="764373"/>
            <a:ext cx="3977639" cy="1600200"/>
          </a:xfrm>
        </p:spPr>
        <p:txBody>
          <a:bodyPr vert="horz" lIns="91440" tIns="45720" rIns="91440" bIns="45720" rtlCol="0" anchor="b">
            <a:normAutofit/>
          </a:bodyPr>
          <a:lstStyle/>
          <a:p>
            <a:pPr algn="l"/>
            <a:r>
              <a:rPr lang="en-US" sz="3200" b="1" dirty="0">
                <a:effectLst>
                  <a:outerShdw blurRad="38100" dist="38100" dir="2700000" algn="tl">
                    <a:srgbClr val="000000">
                      <a:alpha val="43137"/>
                    </a:srgbClr>
                  </a:outerShdw>
                </a:effectLst>
              </a:rPr>
              <a:t>PAYMENT </a:t>
            </a:r>
          </a:p>
        </p:txBody>
      </p:sp>
      <p:sp>
        <p:nvSpPr>
          <p:cNvPr id="8" name="Content Placeholder 7">
            <a:extLst>
              <a:ext uri="{FF2B5EF4-FFF2-40B4-BE49-F238E27FC236}">
                <a16:creationId xmlns:a16="http://schemas.microsoft.com/office/drawing/2014/main" id="{9E9E0313-55AD-4524-967B-25E36F0F4C13}"/>
              </a:ext>
            </a:extLst>
          </p:cNvPr>
          <p:cNvSpPr>
            <a:spLocks noGrp="1"/>
          </p:cNvSpPr>
          <p:nvPr>
            <p:ph idx="1"/>
          </p:nvPr>
        </p:nvSpPr>
        <p:spPr>
          <a:xfrm>
            <a:off x="441961" y="1849120"/>
            <a:ext cx="3561080" cy="3423920"/>
          </a:xfrm>
        </p:spPr>
        <p:txBody>
          <a:bodyPr vert="horz" lIns="91440" tIns="45720" rIns="91440" bIns="45720" rtlCol="0">
            <a:normAutofit/>
          </a:bodyPr>
          <a:lstStyle/>
          <a:p>
            <a:pPr>
              <a:spcAft>
                <a:spcPts val="600"/>
              </a:spcAft>
            </a:pPr>
            <a:endParaRPr lang="en-US" sz="1600" dirty="0"/>
          </a:p>
          <a:p>
            <a:pPr>
              <a:spcAft>
                <a:spcPts val="600"/>
              </a:spcAft>
            </a:pPr>
            <a:endParaRPr lang="en-US" sz="1600" dirty="0"/>
          </a:p>
          <a:p>
            <a:pPr>
              <a:spcAft>
                <a:spcPts val="600"/>
              </a:spcAft>
            </a:pPr>
            <a:endParaRPr lang="en-US" sz="1600" dirty="0"/>
          </a:p>
          <a:p>
            <a:pPr marL="285750">
              <a:spcAft>
                <a:spcPts val="600"/>
              </a:spcAft>
            </a:pPr>
            <a:r>
              <a:rPr lang="en-US" sz="1600" dirty="0"/>
              <a:t>Used Braintree sandbox to integrate with the payment</a:t>
            </a:r>
          </a:p>
          <a:p>
            <a:pPr marL="285750">
              <a:spcAft>
                <a:spcPts val="600"/>
              </a:spcAft>
            </a:pPr>
            <a:r>
              <a:rPr lang="en-US" sz="1600" dirty="0"/>
              <a:t>Payment is made with credit/debit card details</a:t>
            </a:r>
          </a:p>
          <a:p>
            <a:pPr marL="285750">
              <a:spcAft>
                <a:spcPts val="600"/>
              </a:spcAft>
            </a:pPr>
            <a:r>
              <a:rPr lang="en-US" sz="1600" dirty="0"/>
              <a:t>On successful payment, the message is displayed</a:t>
            </a:r>
          </a:p>
          <a:p>
            <a:pPr marL="285750">
              <a:spcAft>
                <a:spcPts val="600"/>
              </a:spcAft>
            </a:pPr>
            <a:endParaRPr lang="en-US" sz="1600" dirty="0"/>
          </a:p>
        </p:txBody>
      </p:sp>
      <p:pic>
        <p:nvPicPr>
          <p:cNvPr id="5" name="Picture 4">
            <a:extLst>
              <a:ext uri="{FF2B5EF4-FFF2-40B4-BE49-F238E27FC236}">
                <a16:creationId xmlns:a16="http://schemas.microsoft.com/office/drawing/2014/main" id="{9EE0AD17-D37E-4D5A-923A-419DCB4E07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1490" y="1849120"/>
            <a:ext cx="6466790" cy="4013200"/>
          </a:xfrm>
          <a:prstGeom prst="rect">
            <a:avLst/>
          </a:prstGeom>
        </p:spPr>
      </p:pic>
    </p:spTree>
    <p:extLst>
      <p:ext uri="{BB962C8B-B14F-4D97-AF65-F5344CB8AC3E}">
        <p14:creationId xmlns:p14="http://schemas.microsoft.com/office/powerpoint/2010/main" val="2284202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77D6507-8E8D-40E1-A7B9-63012EF94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C132A06-643E-4F42-B496-FC1A7E9C9C13}"/>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b="15414"/>
          <a:stretch/>
        </p:blipFill>
        <p:spPr>
          <a:xfrm>
            <a:off x="20" y="10"/>
            <a:ext cx="12191980" cy="6857990"/>
          </a:xfrm>
          <a:prstGeom prst="rect">
            <a:avLst/>
          </a:prstGeom>
        </p:spPr>
      </p:pic>
      <p:sp>
        <p:nvSpPr>
          <p:cNvPr id="2" name="Title 1">
            <a:extLst>
              <a:ext uri="{FF2B5EF4-FFF2-40B4-BE49-F238E27FC236}">
                <a16:creationId xmlns:a16="http://schemas.microsoft.com/office/drawing/2014/main" id="{F0BB8FC3-5B35-4196-A502-9B41E3B28C4E}"/>
              </a:ext>
            </a:extLst>
          </p:cNvPr>
          <p:cNvSpPr>
            <a:spLocks noGrp="1"/>
          </p:cNvSpPr>
          <p:nvPr>
            <p:ph type="ctrTitle"/>
          </p:nvPr>
        </p:nvSpPr>
        <p:spPr>
          <a:xfrm>
            <a:off x="1371600" y="2015065"/>
            <a:ext cx="9448800" cy="2069255"/>
          </a:xfrm>
        </p:spPr>
        <p:txBody>
          <a:bodyPr>
            <a:normAutofit/>
          </a:bodyPr>
          <a:lstStyle/>
          <a:p>
            <a:pPr algn="ctr"/>
            <a:r>
              <a:rPr lang="en-US" sz="8800" dirty="0">
                <a:effectLst>
                  <a:outerShdw blurRad="38100" dist="38100" dir="2700000" algn="tl">
                    <a:srgbClr val="000000">
                      <a:alpha val="43137"/>
                    </a:srgbClr>
                  </a:outerShdw>
                </a:effectLst>
                <a:latin typeface="Agency FB" panose="020B0503020202020204" pitchFamily="34" charset="0"/>
                <a:cs typeface="Aharoni" panose="020B0604020202020204" pitchFamily="2" charset="-79"/>
              </a:rPr>
              <a:t>dashboard</a:t>
            </a:r>
          </a:p>
        </p:txBody>
      </p:sp>
      <p:sp>
        <p:nvSpPr>
          <p:cNvPr id="3" name="Subtitle 2">
            <a:extLst>
              <a:ext uri="{FF2B5EF4-FFF2-40B4-BE49-F238E27FC236}">
                <a16:creationId xmlns:a16="http://schemas.microsoft.com/office/drawing/2014/main" id="{7F5585F8-5D42-4CC5-94CF-2D27CCEB915A}"/>
              </a:ext>
            </a:extLst>
          </p:cNvPr>
          <p:cNvSpPr>
            <a:spLocks noGrp="1"/>
          </p:cNvSpPr>
          <p:nvPr>
            <p:ph type="subTitle" idx="1"/>
          </p:nvPr>
        </p:nvSpPr>
        <p:spPr>
          <a:xfrm>
            <a:off x="975360" y="4429760"/>
            <a:ext cx="9845040" cy="1098975"/>
          </a:xfrm>
        </p:spPr>
        <p:txBody>
          <a:bodyPr>
            <a:normAutofit/>
          </a:bodyPr>
          <a:lstStyle/>
          <a:p>
            <a:r>
              <a:rPr lang="en-US" dirty="0"/>
              <a:t>				</a:t>
            </a:r>
            <a:endParaRPr lang="en-US" sz="2300" dirty="0">
              <a:solidFill>
                <a:schemeClr val="accent2">
                  <a:lumMod val="20000"/>
                  <a:lumOff val="80000"/>
                </a:schemeClr>
              </a:solidFill>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1361785764"/>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5CE9E-5B15-4835-B5D2-9675FA878CBB}"/>
              </a:ext>
            </a:extLst>
          </p:cNvPr>
          <p:cNvSpPr>
            <a:spLocks noGrp="1"/>
          </p:cNvSpPr>
          <p:nvPr>
            <p:ph type="title"/>
          </p:nvPr>
        </p:nvSpPr>
        <p:spPr>
          <a:xfrm>
            <a:off x="685799" y="764373"/>
            <a:ext cx="3977639" cy="1600200"/>
          </a:xfrm>
        </p:spPr>
        <p:txBody>
          <a:bodyPr vert="horz" lIns="91440" tIns="45720" rIns="91440" bIns="45720" rtlCol="0" anchor="b">
            <a:normAutofit/>
          </a:bodyPr>
          <a:lstStyle/>
          <a:p>
            <a:pPr algn="l"/>
            <a:r>
              <a:rPr lang="en-US" sz="3200" b="1" dirty="0">
                <a:effectLst>
                  <a:outerShdw blurRad="38100" dist="38100" dir="2700000" algn="tl">
                    <a:srgbClr val="000000">
                      <a:alpha val="43137"/>
                    </a:srgbClr>
                  </a:outerShdw>
                </a:effectLst>
              </a:rPr>
              <a:t>dashboard</a:t>
            </a:r>
          </a:p>
        </p:txBody>
      </p:sp>
      <p:sp>
        <p:nvSpPr>
          <p:cNvPr id="8" name="Content Placeholder 7">
            <a:extLst>
              <a:ext uri="{FF2B5EF4-FFF2-40B4-BE49-F238E27FC236}">
                <a16:creationId xmlns:a16="http://schemas.microsoft.com/office/drawing/2014/main" id="{9E9E0313-55AD-4524-967B-25E36F0F4C13}"/>
              </a:ext>
            </a:extLst>
          </p:cNvPr>
          <p:cNvSpPr>
            <a:spLocks noGrp="1"/>
          </p:cNvSpPr>
          <p:nvPr>
            <p:ph idx="1"/>
          </p:nvPr>
        </p:nvSpPr>
        <p:spPr>
          <a:xfrm>
            <a:off x="421641" y="1717040"/>
            <a:ext cx="3561080" cy="3423920"/>
          </a:xfrm>
        </p:spPr>
        <p:txBody>
          <a:bodyPr vert="horz" lIns="91440" tIns="45720" rIns="91440" bIns="45720" rtlCol="0">
            <a:normAutofit/>
          </a:bodyPr>
          <a:lstStyle/>
          <a:p>
            <a:pPr>
              <a:spcAft>
                <a:spcPts val="600"/>
              </a:spcAft>
            </a:pPr>
            <a:endParaRPr lang="en-US" sz="1600" dirty="0"/>
          </a:p>
          <a:p>
            <a:pPr>
              <a:spcAft>
                <a:spcPts val="600"/>
              </a:spcAft>
            </a:pPr>
            <a:endParaRPr lang="en-US" sz="1600" dirty="0"/>
          </a:p>
          <a:p>
            <a:pPr>
              <a:spcAft>
                <a:spcPts val="600"/>
              </a:spcAft>
            </a:pPr>
            <a:endParaRPr lang="en-US" sz="1600" dirty="0"/>
          </a:p>
          <a:p>
            <a:pPr marL="285750">
              <a:spcAft>
                <a:spcPts val="600"/>
              </a:spcAft>
            </a:pPr>
            <a:r>
              <a:rPr lang="en-US" sz="1600" dirty="0"/>
              <a:t>Dashboard displays the user login information</a:t>
            </a:r>
          </a:p>
          <a:p>
            <a:pPr marL="285750">
              <a:spcAft>
                <a:spcPts val="600"/>
              </a:spcAft>
            </a:pPr>
            <a:r>
              <a:rPr lang="en-US" sz="1600" dirty="0"/>
              <a:t>It gives detail information about the profile</a:t>
            </a:r>
          </a:p>
          <a:p>
            <a:pPr marL="285750">
              <a:spcAft>
                <a:spcPts val="600"/>
              </a:spcAft>
            </a:pPr>
            <a:r>
              <a:rPr lang="en-US" sz="1600" dirty="0"/>
              <a:t>Has an option to update profile</a:t>
            </a:r>
          </a:p>
        </p:txBody>
      </p:sp>
      <p:pic>
        <p:nvPicPr>
          <p:cNvPr id="4" name="Picture 3">
            <a:extLst>
              <a:ext uri="{FF2B5EF4-FFF2-40B4-BE49-F238E27FC236}">
                <a16:creationId xmlns:a16="http://schemas.microsoft.com/office/drawing/2014/main" id="{59072C7C-4371-447F-AD42-4FD43E559E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7361" y="1390226"/>
            <a:ext cx="7762240" cy="4605867"/>
          </a:xfrm>
          <a:prstGeom prst="rect">
            <a:avLst/>
          </a:prstGeom>
        </p:spPr>
      </p:pic>
    </p:spTree>
    <p:extLst>
      <p:ext uri="{BB962C8B-B14F-4D97-AF65-F5344CB8AC3E}">
        <p14:creationId xmlns:p14="http://schemas.microsoft.com/office/powerpoint/2010/main" val="2801438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22361-0772-4F72-91BC-12C317EBB8CF}"/>
              </a:ext>
            </a:extLst>
          </p:cNvPr>
          <p:cNvSpPr>
            <a:spLocks noGrp="1"/>
          </p:cNvSpPr>
          <p:nvPr>
            <p:ph type="title"/>
          </p:nvPr>
        </p:nvSpPr>
        <p:spPr>
          <a:xfrm>
            <a:off x="2387600" y="1170773"/>
            <a:ext cx="8610600" cy="1293028"/>
          </a:xfrm>
        </p:spPr>
        <p:txBody>
          <a:bodyPr/>
          <a:lstStyle/>
          <a:p>
            <a:r>
              <a:rPr lang="en-US"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INTRODUCTION</a:t>
            </a:r>
          </a:p>
        </p:txBody>
      </p:sp>
      <p:sp>
        <p:nvSpPr>
          <p:cNvPr id="3" name="Content Placeholder 2">
            <a:extLst>
              <a:ext uri="{FF2B5EF4-FFF2-40B4-BE49-F238E27FC236}">
                <a16:creationId xmlns:a16="http://schemas.microsoft.com/office/drawing/2014/main" id="{EC1BAA7F-4AE9-43D1-91DB-07BC776E62E9}"/>
              </a:ext>
            </a:extLst>
          </p:cNvPr>
          <p:cNvSpPr>
            <a:spLocks noGrp="1"/>
          </p:cNvSpPr>
          <p:nvPr>
            <p:ph idx="1"/>
          </p:nvPr>
        </p:nvSpPr>
        <p:spPr>
          <a:xfrm>
            <a:off x="685800" y="2682240"/>
            <a:ext cx="10820400" cy="4024125"/>
          </a:xfrm>
        </p:spPr>
        <p:txBody>
          <a:bodyPr/>
          <a:lstStyle/>
          <a:p>
            <a:pPr marL="0" indent="0">
              <a:buNone/>
            </a:pPr>
            <a:r>
              <a:rPr lang="en-US" dirty="0">
                <a:latin typeface="Arial" panose="020B0604020202020204" pitchFamily="34" charset="0"/>
                <a:cs typeface="Arial" panose="020B0604020202020204" pitchFamily="34" charset="0"/>
              </a:rPr>
              <a:t>This is a project on an E commerce website that we are planning to integrate in the real time towards an initiative to prevent Child Labor.</a:t>
            </a:r>
          </a:p>
          <a:p>
            <a:pPr marL="0" indent="0">
              <a:buNone/>
            </a:pPr>
            <a:r>
              <a:rPr lang="en-US" dirty="0">
                <a:latin typeface="Arial" panose="020B0604020202020204" pitchFamily="34" charset="0"/>
                <a:cs typeface="Arial" panose="020B0604020202020204" pitchFamily="34" charset="0"/>
              </a:rPr>
              <a:t>The main concern leading to Child labor these days is lack of food and money. This is a major issue in India which has been going on since ages. And this brings the poverty line to a major downside towards India’s economy as well.</a:t>
            </a:r>
          </a:p>
          <a:p>
            <a:pPr marL="0" indent="0">
              <a:buNone/>
            </a:pPr>
            <a:r>
              <a:rPr lang="en-US" dirty="0">
                <a:latin typeface="Arial" panose="020B0604020202020204" pitchFamily="34" charset="0"/>
                <a:cs typeface="Arial" panose="020B0604020202020204" pitchFamily="34" charset="0"/>
              </a:rPr>
              <a:t>Our platform is to sell handicrafts created by Children of various NGOs, get them funds to create more such items and arrange them their day to day meals for the children and their family.</a:t>
            </a:r>
          </a:p>
        </p:txBody>
      </p:sp>
    </p:spTree>
    <p:extLst>
      <p:ext uri="{BB962C8B-B14F-4D97-AF65-F5344CB8AC3E}">
        <p14:creationId xmlns:p14="http://schemas.microsoft.com/office/powerpoint/2010/main" val="1444228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77D6507-8E8D-40E1-A7B9-63012EF94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C132A06-643E-4F42-B496-FC1A7E9C9C13}"/>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b="15414"/>
          <a:stretch/>
        </p:blipFill>
        <p:spPr>
          <a:xfrm>
            <a:off x="20" y="10"/>
            <a:ext cx="12191980" cy="6857990"/>
          </a:xfrm>
          <a:prstGeom prst="rect">
            <a:avLst/>
          </a:prstGeom>
        </p:spPr>
      </p:pic>
      <p:sp>
        <p:nvSpPr>
          <p:cNvPr id="2" name="Title 1">
            <a:extLst>
              <a:ext uri="{FF2B5EF4-FFF2-40B4-BE49-F238E27FC236}">
                <a16:creationId xmlns:a16="http://schemas.microsoft.com/office/drawing/2014/main" id="{F0BB8FC3-5B35-4196-A502-9B41E3B28C4E}"/>
              </a:ext>
            </a:extLst>
          </p:cNvPr>
          <p:cNvSpPr>
            <a:spLocks noGrp="1"/>
          </p:cNvSpPr>
          <p:nvPr>
            <p:ph type="ctrTitle"/>
          </p:nvPr>
        </p:nvSpPr>
        <p:spPr>
          <a:xfrm>
            <a:off x="1371600" y="2015065"/>
            <a:ext cx="9448800" cy="2069255"/>
          </a:xfrm>
        </p:spPr>
        <p:txBody>
          <a:bodyPr>
            <a:normAutofit/>
          </a:bodyPr>
          <a:lstStyle/>
          <a:p>
            <a:pPr algn="ctr"/>
            <a:r>
              <a:rPr lang="en-US" sz="8800" dirty="0">
                <a:effectLst>
                  <a:outerShdw blurRad="38100" dist="38100" dir="2700000" algn="tl">
                    <a:srgbClr val="000000">
                      <a:alpha val="43137"/>
                    </a:srgbClr>
                  </a:outerShdw>
                </a:effectLst>
                <a:latin typeface="Agency FB" panose="020B0503020202020204" pitchFamily="34" charset="0"/>
                <a:cs typeface="Aharoni" panose="020B0604020202020204" pitchFamily="2" charset="-79"/>
              </a:rPr>
              <a:t>Additional features</a:t>
            </a:r>
          </a:p>
        </p:txBody>
      </p:sp>
      <p:sp>
        <p:nvSpPr>
          <p:cNvPr id="3" name="Subtitle 2">
            <a:extLst>
              <a:ext uri="{FF2B5EF4-FFF2-40B4-BE49-F238E27FC236}">
                <a16:creationId xmlns:a16="http://schemas.microsoft.com/office/drawing/2014/main" id="{7F5585F8-5D42-4CC5-94CF-2D27CCEB915A}"/>
              </a:ext>
            </a:extLst>
          </p:cNvPr>
          <p:cNvSpPr>
            <a:spLocks noGrp="1"/>
          </p:cNvSpPr>
          <p:nvPr>
            <p:ph type="subTitle" idx="1"/>
          </p:nvPr>
        </p:nvSpPr>
        <p:spPr>
          <a:xfrm>
            <a:off x="975360" y="4429760"/>
            <a:ext cx="9845040" cy="1098975"/>
          </a:xfrm>
        </p:spPr>
        <p:txBody>
          <a:bodyPr>
            <a:normAutofit/>
          </a:bodyPr>
          <a:lstStyle/>
          <a:p>
            <a:r>
              <a:rPr lang="en-US" dirty="0"/>
              <a:t>				</a:t>
            </a:r>
            <a:endParaRPr lang="en-US" sz="2300" dirty="0">
              <a:solidFill>
                <a:schemeClr val="accent2">
                  <a:lumMod val="20000"/>
                  <a:lumOff val="80000"/>
                </a:schemeClr>
              </a:solidFill>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54648164"/>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5CE9E-5B15-4835-B5D2-9675FA878CBB}"/>
              </a:ext>
            </a:extLst>
          </p:cNvPr>
          <p:cNvSpPr>
            <a:spLocks noGrp="1"/>
          </p:cNvSpPr>
          <p:nvPr>
            <p:ph type="title"/>
          </p:nvPr>
        </p:nvSpPr>
        <p:spPr>
          <a:xfrm>
            <a:off x="685799" y="764373"/>
            <a:ext cx="3977639" cy="1600200"/>
          </a:xfrm>
        </p:spPr>
        <p:txBody>
          <a:bodyPr vert="horz" lIns="91440" tIns="45720" rIns="91440" bIns="45720" rtlCol="0" anchor="b">
            <a:normAutofit/>
          </a:bodyPr>
          <a:lstStyle/>
          <a:p>
            <a:pPr algn="l"/>
            <a:r>
              <a:rPr lang="en-US" sz="3200" b="1" dirty="0">
                <a:effectLst>
                  <a:outerShdw blurRad="38100" dist="38100" dir="2700000" algn="tl">
                    <a:srgbClr val="000000">
                      <a:alpha val="43137"/>
                    </a:srgbClr>
                  </a:outerShdw>
                </a:effectLst>
              </a:rPr>
              <a:t>ADDITIONAL FEATURES</a:t>
            </a:r>
          </a:p>
        </p:txBody>
      </p:sp>
      <p:sp>
        <p:nvSpPr>
          <p:cNvPr id="8" name="Content Placeholder 7">
            <a:extLst>
              <a:ext uri="{FF2B5EF4-FFF2-40B4-BE49-F238E27FC236}">
                <a16:creationId xmlns:a16="http://schemas.microsoft.com/office/drawing/2014/main" id="{9E9E0313-55AD-4524-967B-25E36F0F4C13}"/>
              </a:ext>
            </a:extLst>
          </p:cNvPr>
          <p:cNvSpPr>
            <a:spLocks noGrp="1"/>
          </p:cNvSpPr>
          <p:nvPr>
            <p:ph idx="1"/>
          </p:nvPr>
        </p:nvSpPr>
        <p:spPr>
          <a:xfrm>
            <a:off x="401321" y="2781133"/>
            <a:ext cx="3561080" cy="3423920"/>
          </a:xfrm>
        </p:spPr>
        <p:txBody>
          <a:bodyPr vert="horz" lIns="91440" tIns="45720" rIns="91440" bIns="45720" rtlCol="0">
            <a:normAutofit/>
          </a:bodyPr>
          <a:lstStyle/>
          <a:p>
            <a:pPr marL="57150" indent="0">
              <a:spcAft>
                <a:spcPts val="600"/>
              </a:spcAft>
              <a:buNone/>
            </a:pPr>
            <a:r>
              <a:rPr lang="en-US" sz="1600" dirty="0"/>
              <a:t>Product page has additional features</a:t>
            </a:r>
          </a:p>
          <a:p>
            <a:pPr marL="57150" indent="0">
              <a:spcAft>
                <a:spcPts val="600"/>
              </a:spcAft>
              <a:buNone/>
            </a:pPr>
            <a:r>
              <a:rPr lang="en-US" sz="1600" dirty="0"/>
              <a:t>Products can be sorted and selected using the options:</a:t>
            </a:r>
          </a:p>
          <a:p>
            <a:pPr marL="285750">
              <a:spcAft>
                <a:spcPts val="600"/>
              </a:spcAft>
            </a:pPr>
            <a:r>
              <a:rPr lang="en-US" sz="1600" dirty="0"/>
              <a:t>Handmade accessories</a:t>
            </a:r>
          </a:p>
          <a:p>
            <a:pPr marL="285750">
              <a:spcAft>
                <a:spcPts val="600"/>
              </a:spcAft>
            </a:pPr>
            <a:r>
              <a:rPr lang="en-US" sz="1600" dirty="0"/>
              <a:t>Handmade furniture</a:t>
            </a:r>
          </a:p>
          <a:p>
            <a:pPr marL="285750">
              <a:spcAft>
                <a:spcPts val="600"/>
              </a:spcAft>
            </a:pPr>
            <a:r>
              <a:rPr lang="en-US" sz="1600" dirty="0"/>
              <a:t>Handmade Envelopes</a:t>
            </a:r>
          </a:p>
          <a:p>
            <a:pPr marL="285750">
              <a:spcAft>
                <a:spcPts val="600"/>
              </a:spcAft>
            </a:pPr>
            <a:r>
              <a:rPr lang="en-US" sz="1600" dirty="0"/>
              <a:t>Handmade Keychains</a:t>
            </a:r>
          </a:p>
          <a:p>
            <a:pPr marL="285750">
              <a:spcAft>
                <a:spcPts val="600"/>
              </a:spcAft>
            </a:pPr>
            <a:r>
              <a:rPr lang="en-US" sz="1600" dirty="0"/>
              <a:t>Special Handicrafts</a:t>
            </a:r>
          </a:p>
        </p:txBody>
      </p:sp>
      <p:pic>
        <p:nvPicPr>
          <p:cNvPr id="5" name="Picture 4">
            <a:extLst>
              <a:ext uri="{FF2B5EF4-FFF2-40B4-BE49-F238E27FC236}">
                <a16:creationId xmlns:a16="http://schemas.microsoft.com/office/drawing/2014/main" id="{B8987F7A-399D-4F7E-8264-17741B2BFF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3932" y="1300480"/>
            <a:ext cx="7590697" cy="4897120"/>
          </a:xfrm>
          <a:prstGeom prst="rect">
            <a:avLst/>
          </a:prstGeom>
        </p:spPr>
      </p:pic>
    </p:spTree>
    <p:extLst>
      <p:ext uri="{BB962C8B-B14F-4D97-AF65-F5344CB8AC3E}">
        <p14:creationId xmlns:p14="http://schemas.microsoft.com/office/powerpoint/2010/main" val="3061599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3AF19-8FFA-4C6D-82FF-03DB50E0F75F}"/>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CONCLUSION &amp; FUTURE SCOPE</a:t>
            </a:r>
            <a:endParaRPr lang="en-US"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9C47E1F-1E88-4A46-9DCD-F8FB7138067A}"/>
              </a:ext>
            </a:extLst>
          </p:cNvPr>
          <p:cNvSpPr>
            <a:spLocks noGrp="1"/>
          </p:cNvSpPr>
          <p:nvPr>
            <p:ph idx="1"/>
          </p:nvPr>
        </p:nvSpPr>
        <p:spPr/>
        <p:txBody>
          <a:bodyPr>
            <a:normAutofit/>
          </a:bodyPr>
          <a:lstStyle/>
          <a:p>
            <a:r>
              <a:rPr lang="en-US" dirty="0"/>
              <a:t>Achieved end to end functionality for the user who can place an order successfully.</a:t>
            </a:r>
          </a:p>
          <a:p>
            <a:r>
              <a:rPr lang="en-US" dirty="0"/>
              <a:t>Created a responsive website</a:t>
            </a:r>
          </a:p>
          <a:p>
            <a:r>
              <a:rPr lang="en-US" dirty="0"/>
              <a:t>Added filters for faster search of product</a:t>
            </a:r>
          </a:p>
          <a:p>
            <a:r>
              <a:rPr lang="en-US" dirty="0"/>
              <a:t>Added validations in every fields</a:t>
            </a:r>
          </a:p>
          <a:p>
            <a:r>
              <a:rPr lang="en-US" dirty="0"/>
              <a:t>This website can be hosted on cloud i.e. in the real time environment in future.</a:t>
            </a:r>
          </a:p>
          <a:p>
            <a:r>
              <a:rPr lang="en-US" dirty="0"/>
              <a:t>More functionalities can be implemented for admin role in future.</a:t>
            </a:r>
          </a:p>
          <a:p>
            <a:r>
              <a:rPr lang="en-US" dirty="0"/>
              <a:t>This can extend its support to more networks</a:t>
            </a:r>
          </a:p>
          <a:p>
            <a:endParaRPr lang="en-US" dirty="0"/>
          </a:p>
          <a:p>
            <a:endParaRPr lang="en-US" dirty="0"/>
          </a:p>
        </p:txBody>
      </p:sp>
    </p:spTree>
    <p:extLst>
      <p:ext uri="{BB962C8B-B14F-4D97-AF65-F5344CB8AC3E}">
        <p14:creationId xmlns:p14="http://schemas.microsoft.com/office/powerpoint/2010/main" val="1483720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3842C-366E-4039-BA32-D15DA15F71CA}"/>
              </a:ext>
            </a:extLst>
          </p:cNvPr>
          <p:cNvSpPr>
            <a:spLocks noGrp="1"/>
          </p:cNvSpPr>
          <p:nvPr>
            <p:ph type="title"/>
          </p:nvPr>
        </p:nvSpPr>
        <p:spPr/>
        <p:txBody>
          <a:bodyPr>
            <a:normAutofit/>
          </a:bodyPr>
          <a:lstStyle/>
          <a:p>
            <a:pPr algn="ctr"/>
            <a:r>
              <a:rPr lang="en-US" sz="4400" b="1" dirty="0">
                <a:effectLst>
                  <a:outerShdw blurRad="38100" dist="38100" dir="2700000" algn="tl">
                    <a:srgbClr val="000000">
                      <a:alpha val="43137"/>
                    </a:srgbClr>
                  </a:outerShdw>
                </a:effectLst>
              </a:rPr>
              <a:t>REFERENCES</a:t>
            </a:r>
          </a:p>
        </p:txBody>
      </p:sp>
      <p:sp>
        <p:nvSpPr>
          <p:cNvPr id="3" name="Content Placeholder 2">
            <a:extLst>
              <a:ext uri="{FF2B5EF4-FFF2-40B4-BE49-F238E27FC236}">
                <a16:creationId xmlns:a16="http://schemas.microsoft.com/office/drawing/2014/main" id="{674EA992-A8FA-4121-A76E-F81D9DC4127C}"/>
              </a:ext>
            </a:extLst>
          </p:cNvPr>
          <p:cNvSpPr>
            <a:spLocks noGrp="1"/>
          </p:cNvSpPr>
          <p:nvPr>
            <p:ph idx="1"/>
          </p:nvPr>
        </p:nvSpPr>
        <p:spPr/>
        <p:txBody>
          <a:bodyPr/>
          <a:lstStyle/>
          <a:p>
            <a:r>
              <a:rPr lang="en-US" dirty="0">
                <a:hlinkClick r:id="rId2"/>
              </a:rPr>
              <a:t>https://reactjs.org/docs/getting-started.html</a:t>
            </a:r>
            <a:endParaRPr lang="en-US" dirty="0"/>
          </a:p>
          <a:p>
            <a:r>
              <a:rPr lang="en-US" dirty="0">
                <a:hlinkClick r:id="rId3"/>
              </a:rPr>
              <a:t>https://www.mongodb.com/what-is-mongodb</a:t>
            </a:r>
            <a:endParaRPr lang="en-US" dirty="0"/>
          </a:p>
          <a:p>
            <a:r>
              <a:rPr lang="en-US" dirty="0">
                <a:hlinkClick r:id="rId4"/>
              </a:rPr>
              <a:t>https://nodejs.org/en/</a:t>
            </a:r>
            <a:endParaRPr lang="en-US" dirty="0"/>
          </a:p>
          <a:p>
            <a:r>
              <a:rPr lang="en-US" dirty="0">
                <a:hlinkClick r:id="rId5"/>
              </a:rPr>
              <a:t>https://expressjs.com/</a:t>
            </a:r>
            <a:endParaRPr lang="en-US" dirty="0"/>
          </a:p>
          <a:p>
            <a:r>
              <a:rPr lang="en-US" dirty="0">
                <a:hlinkClick r:id="rId6"/>
              </a:rPr>
              <a:t>https://www.bootstrapcdn.com/fontawesome/</a:t>
            </a:r>
            <a:endParaRPr lang="en-US" dirty="0"/>
          </a:p>
          <a:p>
            <a:r>
              <a:rPr lang="en-US" dirty="0">
                <a:hlinkClick r:id="rId7"/>
              </a:rPr>
              <a:t>https://www.w3schools.com/whatis/whatis_react.asp</a:t>
            </a:r>
            <a:endParaRPr lang="en-US" dirty="0"/>
          </a:p>
          <a:p>
            <a:r>
              <a:rPr lang="en-US" dirty="0">
                <a:hlinkClick r:id="rId8"/>
              </a:rPr>
              <a:t>https://www.youtube.com/watch?v=DLX62G4lc44</a:t>
            </a:r>
            <a:endParaRPr lang="en-US" dirty="0"/>
          </a:p>
          <a:p>
            <a:r>
              <a:rPr lang="en-US" dirty="0">
                <a:hlinkClick r:id="rId9"/>
              </a:rPr>
              <a:t>https://www.udemy.com/</a:t>
            </a:r>
            <a:endParaRPr lang="en-US" dirty="0"/>
          </a:p>
        </p:txBody>
      </p:sp>
    </p:spTree>
    <p:extLst>
      <p:ext uri="{BB962C8B-B14F-4D97-AF65-F5344CB8AC3E}">
        <p14:creationId xmlns:p14="http://schemas.microsoft.com/office/powerpoint/2010/main" val="41414047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77D6507-8E8D-40E1-A7B9-63012EF94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C132A06-643E-4F42-B496-FC1A7E9C9C13}"/>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b="15414"/>
          <a:stretch/>
        </p:blipFill>
        <p:spPr>
          <a:xfrm>
            <a:off x="20" y="10"/>
            <a:ext cx="12191980" cy="6857990"/>
          </a:xfrm>
          <a:prstGeom prst="rect">
            <a:avLst/>
          </a:prstGeom>
        </p:spPr>
      </p:pic>
      <p:sp>
        <p:nvSpPr>
          <p:cNvPr id="2" name="Title 1">
            <a:extLst>
              <a:ext uri="{FF2B5EF4-FFF2-40B4-BE49-F238E27FC236}">
                <a16:creationId xmlns:a16="http://schemas.microsoft.com/office/drawing/2014/main" id="{F0BB8FC3-5B35-4196-A502-9B41E3B28C4E}"/>
              </a:ext>
            </a:extLst>
          </p:cNvPr>
          <p:cNvSpPr>
            <a:spLocks noGrp="1"/>
          </p:cNvSpPr>
          <p:nvPr>
            <p:ph type="ctrTitle"/>
          </p:nvPr>
        </p:nvSpPr>
        <p:spPr>
          <a:xfrm>
            <a:off x="1371600" y="2015065"/>
            <a:ext cx="9448800" cy="2069255"/>
          </a:xfrm>
        </p:spPr>
        <p:txBody>
          <a:bodyPr>
            <a:normAutofit/>
          </a:bodyPr>
          <a:lstStyle/>
          <a:p>
            <a:pPr algn="ctr"/>
            <a:r>
              <a:rPr lang="en-US" sz="8800" dirty="0">
                <a:effectLst>
                  <a:outerShdw blurRad="38100" dist="38100" dir="2700000" algn="tl">
                    <a:srgbClr val="000000">
                      <a:alpha val="43137"/>
                    </a:srgbClr>
                  </a:outerShdw>
                </a:effectLst>
                <a:latin typeface="Agency FB" panose="020B0503020202020204" pitchFamily="34" charset="0"/>
                <a:cs typeface="Aharoni" panose="020B0604020202020204" pitchFamily="2" charset="-79"/>
              </a:rPr>
              <a:t>THANK YOU </a:t>
            </a:r>
            <a:r>
              <a:rPr lang="en-US" sz="8800" dirty="0">
                <a:effectLst>
                  <a:outerShdw blurRad="38100" dist="38100" dir="2700000" algn="tl">
                    <a:srgbClr val="000000">
                      <a:alpha val="43137"/>
                    </a:srgbClr>
                  </a:outerShdw>
                </a:effectLst>
                <a:latin typeface="Agency FB" panose="020B0503020202020204" pitchFamily="34" charset="0"/>
                <a:cs typeface="Aharoni" panose="020B0604020202020204" pitchFamily="2" charset="-79"/>
                <a:sym typeface="Wingdings" panose="05000000000000000000" pitchFamily="2" charset="2"/>
              </a:rPr>
              <a:t> </a:t>
            </a:r>
            <a:endParaRPr lang="en-US" sz="8800" dirty="0">
              <a:effectLst>
                <a:outerShdw blurRad="38100" dist="38100" dir="2700000" algn="tl">
                  <a:srgbClr val="000000">
                    <a:alpha val="43137"/>
                  </a:srgbClr>
                </a:outerShdw>
              </a:effectLst>
              <a:latin typeface="Agency FB" panose="020B0503020202020204" pitchFamily="34" charset="0"/>
              <a:cs typeface="Aharoni" panose="020B0604020202020204" pitchFamily="2" charset="-79"/>
            </a:endParaRPr>
          </a:p>
        </p:txBody>
      </p:sp>
      <p:sp>
        <p:nvSpPr>
          <p:cNvPr id="3" name="Subtitle 2">
            <a:extLst>
              <a:ext uri="{FF2B5EF4-FFF2-40B4-BE49-F238E27FC236}">
                <a16:creationId xmlns:a16="http://schemas.microsoft.com/office/drawing/2014/main" id="{7F5585F8-5D42-4CC5-94CF-2D27CCEB915A}"/>
              </a:ext>
            </a:extLst>
          </p:cNvPr>
          <p:cNvSpPr>
            <a:spLocks noGrp="1"/>
          </p:cNvSpPr>
          <p:nvPr>
            <p:ph type="subTitle" idx="1"/>
          </p:nvPr>
        </p:nvSpPr>
        <p:spPr>
          <a:xfrm>
            <a:off x="975360" y="4429760"/>
            <a:ext cx="9845040" cy="1098975"/>
          </a:xfrm>
        </p:spPr>
        <p:txBody>
          <a:bodyPr>
            <a:normAutofit/>
          </a:bodyPr>
          <a:lstStyle/>
          <a:p>
            <a:r>
              <a:rPr lang="en-US" dirty="0"/>
              <a:t>				</a:t>
            </a:r>
            <a:endParaRPr lang="en-US" sz="2300" dirty="0">
              <a:solidFill>
                <a:schemeClr val="accent2">
                  <a:lumMod val="20000"/>
                  <a:lumOff val="80000"/>
                </a:schemeClr>
              </a:solidFill>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400805134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B8FC3-5B35-4196-A502-9B41E3B28C4E}"/>
              </a:ext>
            </a:extLst>
          </p:cNvPr>
          <p:cNvSpPr>
            <a:spLocks noGrp="1"/>
          </p:cNvSpPr>
          <p:nvPr>
            <p:ph type="ctrTitle"/>
          </p:nvPr>
        </p:nvSpPr>
        <p:spPr>
          <a:xfrm>
            <a:off x="7870900" y="1983880"/>
            <a:ext cx="4092820" cy="1236840"/>
          </a:xfrm>
          <a:noFill/>
          <a:ln w="19050">
            <a:noFill/>
            <a:prstDash val="dash"/>
          </a:ln>
        </p:spPr>
        <p:txBody>
          <a:bodyPr>
            <a:normAutofit/>
          </a:bodyPr>
          <a:lstStyle/>
          <a:p>
            <a:pPr algn="ctr"/>
            <a:r>
              <a:rPr lang="en-US" sz="3700" b="1" dirty="0">
                <a:effectLst>
                  <a:outerShdw blurRad="38100" dist="38100" dir="2700000" algn="tl">
                    <a:srgbClr val="000000">
                      <a:alpha val="43137"/>
                    </a:srgbClr>
                  </a:outerShdw>
                </a:effectLst>
                <a:latin typeface="Arial Narrow" panose="020B0606020202030204" pitchFamily="34" charset="0"/>
              </a:rPr>
              <a:t>Technology Stack</a:t>
            </a:r>
          </a:p>
        </p:txBody>
      </p:sp>
      <p:sp>
        <p:nvSpPr>
          <p:cNvPr id="3" name="Subtitle 2">
            <a:extLst>
              <a:ext uri="{FF2B5EF4-FFF2-40B4-BE49-F238E27FC236}">
                <a16:creationId xmlns:a16="http://schemas.microsoft.com/office/drawing/2014/main" id="{7F5585F8-5D42-4CC5-94CF-2D27CCEB915A}"/>
              </a:ext>
            </a:extLst>
          </p:cNvPr>
          <p:cNvSpPr>
            <a:spLocks noGrp="1"/>
          </p:cNvSpPr>
          <p:nvPr>
            <p:ph type="subTitle" idx="1"/>
          </p:nvPr>
        </p:nvSpPr>
        <p:spPr>
          <a:xfrm>
            <a:off x="8266820" y="4119613"/>
            <a:ext cx="3300980" cy="2058765"/>
          </a:xfrm>
          <a:noFill/>
          <a:ln w="19050">
            <a:noFill/>
            <a:prstDash val="dash"/>
          </a:ln>
        </p:spPr>
        <p:txBody>
          <a:bodyPr>
            <a:normAutofit/>
          </a:bodyPr>
          <a:lstStyle/>
          <a:p>
            <a:r>
              <a:rPr lang="en-US" dirty="0"/>
              <a:t>				</a:t>
            </a:r>
            <a:endParaRPr lang="en-US" dirty="0">
              <a:latin typeface="Cavolini" panose="03000502040302020204" pitchFamily="66" charset="0"/>
              <a:cs typeface="Cavolini" panose="03000502040302020204" pitchFamily="66" charset="0"/>
            </a:endParaRPr>
          </a:p>
        </p:txBody>
      </p:sp>
      <p:sp>
        <p:nvSpPr>
          <p:cNvPr id="16" name="Rectangle 15">
            <a:extLst>
              <a:ext uri="{FF2B5EF4-FFF2-40B4-BE49-F238E27FC236}">
                <a16:creationId xmlns:a16="http://schemas.microsoft.com/office/drawing/2014/main" id="{97E873DD-1323-4494-8401-4DCEB71A0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A0C3CEB-4D10-4B32-99D2-F92B65316C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94678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1">
            <a:extLst>
              <a:ext uri="{FF2B5EF4-FFF2-40B4-BE49-F238E27FC236}">
                <a16:creationId xmlns:a16="http://schemas.microsoft.com/office/drawing/2014/main" id="{AB2A801A-DC4E-491A-AF3C-5240828A0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8" y="643464"/>
            <a:ext cx="6638814" cy="5571072"/>
          </a:xfrm>
          <a:prstGeom prst="roundRect">
            <a:avLst>
              <a:gd name="adj" fmla="val 2403"/>
            </a:avLst>
          </a:prstGeom>
          <a:solidFill>
            <a:srgbClr val="FFFFFF"/>
          </a:solidFill>
          <a:ln>
            <a:noFill/>
          </a:ln>
          <a:effectLst>
            <a:innerShdw blurRad="114300">
              <a:srgbClr val="404040"/>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4CA0CDF5-269E-4E4E-B1F4-24D4B69567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79" y="1137037"/>
            <a:ext cx="5679441" cy="4532243"/>
          </a:xfrm>
          <a:prstGeom prst="rect">
            <a:avLst/>
          </a:prstGeom>
        </p:spPr>
      </p:pic>
    </p:spTree>
    <p:extLst>
      <p:ext uri="{BB962C8B-B14F-4D97-AF65-F5344CB8AC3E}">
        <p14:creationId xmlns:p14="http://schemas.microsoft.com/office/powerpoint/2010/main" val="3727722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77D6507-8E8D-40E1-A7B9-63012EF94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C132A06-643E-4F42-B496-FC1A7E9C9C13}"/>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b="15414"/>
          <a:stretch/>
        </p:blipFill>
        <p:spPr>
          <a:xfrm>
            <a:off x="20" y="10"/>
            <a:ext cx="12191980" cy="6857990"/>
          </a:xfrm>
          <a:prstGeom prst="rect">
            <a:avLst/>
          </a:prstGeom>
        </p:spPr>
      </p:pic>
      <p:sp>
        <p:nvSpPr>
          <p:cNvPr id="2" name="Title 1">
            <a:extLst>
              <a:ext uri="{FF2B5EF4-FFF2-40B4-BE49-F238E27FC236}">
                <a16:creationId xmlns:a16="http://schemas.microsoft.com/office/drawing/2014/main" id="{F0BB8FC3-5B35-4196-A502-9B41E3B28C4E}"/>
              </a:ext>
            </a:extLst>
          </p:cNvPr>
          <p:cNvSpPr>
            <a:spLocks noGrp="1"/>
          </p:cNvSpPr>
          <p:nvPr>
            <p:ph type="ctrTitle"/>
          </p:nvPr>
        </p:nvSpPr>
        <p:spPr>
          <a:xfrm>
            <a:off x="1371600" y="2015065"/>
            <a:ext cx="9448800" cy="2069255"/>
          </a:xfrm>
        </p:spPr>
        <p:txBody>
          <a:bodyPr>
            <a:normAutofit/>
          </a:bodyPr>
          <a:lstStyle/>
          <a:p>
            <a:pPr algn="ctr"/>
            <a:r>
              <a:rPr lang="en-US" sz="8800" dirty="0">
                <a:effectLst>
                  <a:outerShdw blurRad="38100" dist="38100" dir="2700000" algn="tl">
                    <a:srgbClr val="000000">
                      <a:alpha val="43137"/>
                    </a:srgbClr>
                  </a:outerShdw>
                </a:effectLst>
                <a:latin typeface="Agency FB" panose="020B0503020202020204" pitchFamily="34" charset="0"/>
              </a:rPr>
              <a:t>Features</a:t>
            </a:r>
          </a:p>
        </p:txBody>
      </p:sp>
      <p:sp>
        <p:nvSpPr>
          <p:cNvPr id="3" name="Subtitle 2">
            <a:extLst>
              <a:ext uri="{FF2B5EF4-FFF2-40B4-BE49-F238E27FC236}">
                <a16:creationId xmlns:a16="http://schemas.microsoft.com/office/drawing/2014/main" id="{7F5585F8-5D42-4CC5-94CF-2D27CCEB915A}"/>
              </a:ext>
            </a:extLst>
          </p:cNvPr>
          <p:cNvSpPr>
            <a:spLocks noGrp="1"/>
          </p:cNvSpPr>
          <p:nvPr>
            <p:ph type="subTitle" idx="1"/>
          </p:nvPr>
        </p:nvSpPr>
        <p:spPr>
          <a:xfrm>
            <a:off x="975360" y="4429760"/>
            <a:ext cx="9845040" cy="1098975"/>
          </a:xfrm>
        </p:spPr>
        <p:txBody>
          <a:bodyPr>
            <a:normAutofit/>
          </a:bodyPr>
          <a:lstStyle/>
          <a:p>
            <a:r>
              <a:rPr lang="en-US" dirty="0"/>
              <a:t>				</a:t>
            </a:r>
            <a:endParaRPr lang="en-US" sz="2300" dirty="0">
              <a:solidFill>
                <a:schemeClr val="accent2">
                  <a:lumMod val="20000"/>
                  <a:lumOff val="80000"/>
                </a:schemeClr>
              </a:solidFill>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386119805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5"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6" name="Picture 11">
            <a:extLst>
              <a:ext uri="{FF2B5EF4-FFF2-40B4-BE49-F238E27FC236}">
                <a16:creationId xmlns:a16="http://schemas.microsoft.com/office/drawing/2014/main" id="{91A90930-4117-42E3-B9BA-785001EF26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73640"/>
          <a:stretch/>
        </p:blipFill>
        <p:spPr>
          <a:xfrm>
            <a:off x="0" y="4038601"/>
            <a:ext cx="4636008" cy="2819400"/>
          </a:xfrm>
          <a:prstGeom prst="rect">
            <a:avLst/>
          </a:prstGeom>
        </p:spPr>
      </p:pic>
      <p:sp>
        <p:nvSpPr>
          <p:cNvPr id="2" name="Title 1">
            <a:extLst>
              <a:ext uri="{FF2B5EF4-FFF2-40B4-BE49-F238E27FC236}">
                <a16:creationId xmlns:a16="http://schemas.microsoft.com/office/drawing/2014/main" id="{A4BE24FD-2AA0-4B75-9FAE-E6A11E187EE3}"/>
              </a:ext>
            </a:extLst>
          </p:cNvPr>
          <p:cNvSpPr>
            <a:spLocks noGrp="1"/>
          </p:cNvSpPr>
          <p:nvPr>
            <p:ph type="title"/>
          </p:nvPr>
        </p:nvSpPr>
        <p:spPr>
          <a:xfrm>
            <a:off x="543870" y="1422402"/>
            <a:ext cx="3548269" cy="2345193"/>
          </a:xfrm>
        </p:spPr>
        <p:txBody>
          <a:bodyPr>
            <a:normAutofit/>
          </a:bodyPr>
          <a:lstStyle/>
          <a:p>
            <a:r>
              <a:rPr lang="en-US" sz="3600" b="1" dirty="0">
                <a:effectLst>
                  <a:outerShdw blurRad="38100" dist="38100" dir="2700000" algn="tl">
                    <a:srgbClr val="000000">
                      <a:alpha val="43137"/>
                    </a:srgbClr>
                  </a:outerShdw>
                </a:effectLst>
                <a:latin typeface="Arial Narrow" panose="020B0606020202030204" pitchFamily="34" charset="0"/>
              </a:rPr>
              <a:t>Features implemented so far</a:t>
            </a:r>
          </a:p>
        </p:txBody>
      </p:sp>
      <p:sp>
        <p:nvSpPr>
          <p:cNvPr id="3" name="Content Placeholder 2">
            <a:extLst>
              <a:ext uri="{FF2B5EF4-FFF2-40B4-BE49-F238E27FC236}">
                <a16:creationId xmlns:a16="http://schemas.microsoft.com/office/drawing/2014/main" id="{BED96432-444F-49DA-A81C-84E5467BBB4F}"/>
              </a:ext>
            </a:extLst>
          </p:cNvPr>
          <p:cNvSpPr>
            <a:spLocks noGrp="1"/>
          </p:cNvSpPr>
          <p:nvPr>
            <p:ph idx="1"/>
          </p:nvPr>
        </p:nvSpPr>
        <p:spPr>
          <a:xfrm>
            <a:off x="5057825" y="116839"/>
            <a:ext cx="3317328" cy="6685280"/>
          </a:xfrm>
        </p:spPr>
        <p:txBody>
          <a:bodyPr anchor="ctr">
            <a:normAutofit lnSpcReduction="10000"/>
          </a:bodyPr>
          <a:lstStyle/>
          <a:p>
            <a:r>
              <a:rPr lang="en-US" dirty="0">
                <a:latin typeface="Arial" panose="020B0604020202020204" pitchFamily="34" charset="0"/>
                <a:cs typeface="Arial" panose="020B0604020202020204" pitchFamily="34" charset="0"/>
              </a:rPr>
              <a:t>Search product</a:t>
            </a:r>
          </a:p>
          <a:p>
            <a:r>
              <a:rPr lang="en-US" dirty="0">
                <a:latin typeface="Arial" panose="020B0604020202020204" pitchFamily="34" charset="0"/>
                <a:cs typeface="Arial" panose="020B0604020202020204" pitchFamily="34" charset="0"/>
              </a:rPr>
              <a:t>Search products based </a:t>
            </a:r>
          </a:p>
          <a:p>
            <a:pPr marL="0" indent="0">
              <a:buNone/>
            </a:pPr>
            <a:r>
              <a:rPr lang="en-US">
                <a:latin typeface="Arial" panose="020B0604020202020204" pitchFamily="34" charset="0"/>
                <a:cs typeface="Arial" panose="020B0604020202020204" pitchFamily="34" charset="0"/>
              </a:rPr>
              <a:t>   on </a:t>
            </a:r>
            <a:r>
              <a:rPr lang="en-US" dirty="0">
                <a:latin typeface="Arial" panose="020B0604020202020204" pitchFamily="34" charset="0"/>
                <a:cs typeface="Arial" panose="020B0604020202020204" pitchFamily="34" charset="0"/>
              </a:rPr>
              <a:t>particular category</a:t>
            </a:r>
          </a:p>
          <a:p>
            <a:r>
              <a:rPr lang="en-US" dirty="0">
                <a:latin typeface="Arial" panose="020B0604020202020204" pitchFamily="34" charset="0"/>
                <a:cs typeface="Arial" panose="020B0604020202020204" pitchFamily="34" charset="0"/>
              </a:rPr>
              <a:t>New arrivals</a:t>
            </a:r>
          </a:p>
          <a:p>
            <a:r>
              <a:rPr lang="en-US" dirty="0">
                <a:latin typeface="Arial" panose="020B0604020202020204" pitchFamily="34" charset="0"/>
                <a:cs typeface="Arial" panose="020B0604020202020204" pitchFamily="34" charset="0"/>
              </a:rPr>
              <a:t>Best sellers</a:t>
            </a:r>
          </a:p>
          <a:p>
            <a:r>
              <a:rPr lang="en-US" dirty="0">
                <a:latin typeface="Arial" panose="020B0604020202020204" pitchFamily="34" charset="0"/>
                <a:cs typeface="Arial" panose="020B0604020202020204" pitchFamily="34" charset="0"/>
              </a:rPr>
              <a:t>Product image</a:t>
            </a:r>
          </a:p>
          <a:p>
            <a:r>
              <a:rPr lang="en-US" dirty="0">
                <a:latin typeface="Arial" panose="020B0604020202020204" pitchFamily="34" charset="0"/>
                <a:cs typeface="Arial" panose="020B0604020202020204" pitchFamily="34" charset="0"/>
              </a:rPr>
              <a:t>Product information</a:t>
            </a:r>
          </a:p>
          <a:p>
            <a:r>
              <a:rPr lang="en-US" dirty="0">
                <a:latin typeface="Arial" panose="020B0604020202020204" pitchFamily="34" charset="0"/>
                <a:cs typeface="Arial" panose="020B0604020202020204" pitchFamily="34" charset="0"/>
              </a:rPr>
              <a:t>Product in stock/out of stock</a:t>
            </a:r>
          </a:p>
          <a:p>
            <a:r>
              <a:rPr lang="en-US" dirty="0">
                <a:latin typeface="Arial" panose="020B0604020202020204" pitchFamily="34" charset="0"/>
                <a:cs typeface="Arial" panose="020B0604020202020204" pitchFamily="34" charset="0"/>
              </a:rPr>
              <a:t>View product</a:t>
            </a:r>
          </a:p>
          <a:p>
            <a:r>
              <a:rPr lang="en-US" dirty="0">
                <a:latin typeface="Arial" panose="020B0604020202020204" pitchFamily="34" charset="0"/>
                <a:cs typeface="Arial" panose="020B0604020202020204" pitchFamily="34" charset="0"/>
              </a:rPr>
              <a:t>Related product</a:t>
            </a:r>
          </a:p>
          <a:p>
            <a:r>
              <a:rPr lang="en-US" dirty="0">
                <a:latin typeface="Arial" panose="020B0604020202020204" pitchFamily="34" charset="0"/>
                <a:cs typeface="Arial" panose="020B0604020202020204" pitchFamily="34" charset="0"/>
              </a:rPr>
              <a:t>Add to cart</a:t>
            </a:r>
          </a:p>
          <a:p>
            <a:r>
              <a:rPr lang="en-US" dirty="0">
                <a:latin typeface="Arial" panose="020B0604020202020204" pitchFamily="34" charset="0"/>
                <a:cs typeface="Arial" panose="020B0604020202020204" pitchFamily="34" charset="0"/>
              </a:rPr>
              <a:t>Remove product</a:t>
            </a:r>
          </a:p>
          <a:p>
            <a:r>
              <a:rPr lang="en-US" dirty="0">
                <a:latin typeface="Arial" panose="020B0604020202020204" pitchFamily="34" charset="0"/>
                <a:cs typeface="Arial" panose="020B0604020202020204" pitchFamily="34" charset="0"/>
              </a:rPr>
              <a:t>Adjust quantity</a:t>
            </a:r>
          </a:p>
          <a:p>
            <a:r>
              <a:rPr lang="en-US" dirty="0" err="1">
                <a:latin typeface="Arial" panose="020B0604020202020204" pitchFamily="34" charset="0"/>
                <a:cs typeface="Arial" panose="020B0604020202020204" pitchFamily="34" charset="0"/>
              </a:rPr>
              <a:t>Signin</a:t>
            </a:r>
            <a:r>
              <a:rPr lang="en-US" dirty="0">
                <a:latin typeface="Arial" panose="020B0604020202020204" pitchFamily="34" charset="0"/>
                <a:cs typeface="Arial" panose="020B0604020202020204" pitchFamily="34" charset="0"/>
              </a:rPr>
              <a:t> to checkout</a:t>
            </a:r>
          </a:p>
          <a:p>
            <a:r>
              <a:rPr lang="en-US" dirty="0">
                <a:latin typeface="Arial" panose="020B0604020202020204" pitchFamily="34" charset="0"/>
                <a:cs typeface="Arial" panose="020B0604020202020204" pitchFamily="34" charset="0"/>
              </a:rPr>
              <a:t>User dashboard</a:t>
            </a:r>
          </a:p>
          <a:p>
            <a:r>
              <a:rPr lang="en-US" dirty="0">
                <a:latin typeface="Arial" panose="020B0604020202020204" pitchFamily="34" charset="0"/>
                <a:cs typeface="Arial" panose="020B0604020202020204" pitchFamily="34" charset="0"/>
              </a:rPr>
              <a:t>Admin dashboard</a:t>
            </a:r>
          </a:p>
        </p:txBody>
      </p:sp>
      <p:sp>
        <p:nvSpPr>
          <p:cNvPr id="11" name="Title 1">
            <a:extLst>
              <a:ext uri="{FF2B5EF4-FFF2-40B4-BE49-F238E27FC236}">
                <a16:creationId xmlns:a16="http://schemas.microsoft.com/office/drawing/2014/main" id="{9D34936D-7628-45A6-BBFB-E0E2ECD4986E}"/>
              </a:ext>
            </a:extLst>
          </p:cNvPr>
          <p:cNvSpPr txBox="1">
            <a:spLocks/>
          </p:cNvSpPr>
          <p:nvPr/>
        </p:nvSpPr>
        <p:spPr>
          <a:xfrm>
            <a:off x="0" y="550404"/>
            <a:ext cx="3548269" cy="6512562"/>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algn="l">
              <a:buFont typeface="Arial" panose="020B0604020202020204" pitchFamily="34" charset="0"/>
              <a:buChar char="•"/>
            </a:pPr>
            <a:endParaRPr lang="en-US" sz="3600" dirty="0"/>
          </a:p>
        </p:txBody>
      </p:sp>
      <p:sp>
        <p:nvSpPr>
          <p:cNvPr id="13" name="Content Placeholder 2">
            <a:extLst>
              <a:ext uri="{FF2B5EF4-FFF2-40B4-BE49-F238E27FC236}">
                <a16:creationId xmlns:a16="http://schemas.microsoft.com/office/drawing/2014/main" id="{5AD8D54D-C2FC-4EB5-AB8B-4397B5D5931B}"/>
              </a:ext>
            </a:extLst>
          </p:cNvPr>
          <p:cNvSpPr txBox="1">
            <a:spLocks/>
          </p:cNvSpPr>
          <p:nvPr/>
        </p:nvSpPr>
        <p:spPr>
          <a:xfrm>
            <a:off x="8305800" y="55881"/>
            <a:ext cx="3955554" cy="6771640"/>
          </a:xfrm>
          <a:prstGeom prst="rect">
            <a:avLst/>
          </a:prstGeom>
        </p:spPr>
        <p:txBody>
          <a:bodyPr vert="horz" lIns="91440" tIns="45720" rIns="91440" bIns="45720" rtlCol="0" anchor="ct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571500" indent="-571500"/>
            <a:r>
              <a:rPr lang="en-US" sz="2400" dirty="0">
                <a:latin typeface="Arial" panose="020B0604020202020204" pitchFamily="34" charset="0"/>
                <a:cs typeface="Arial" panose="020B0604020202020204" pitchFamily="34" charset="0"/>
              </a:rPr>
              <a:t>Private routes</a:t>
            </a:r>
          </a:p>
          <a:p>
            <a:pPr marL="571500" indent="-571500"/>
            <a:r>
              <a:rPr lang="en-US" sz="2400" dirty="0">
                <a:latin typeface="Arial" panose="020B0604020202020204" pitchFamily="34" charset="0"/>
                <a:cs typeface="Arial" panose="020B0604020202020204" pitchFamily="34" charset="0"/>
              </a:rPr>
              <a:t>Admin routes</a:t>
            </a:r>
          </a:p>
          <a:p>
            <a:pPr marL="571500" indent="-571500"/>
            <a:r>
              <a:rPr lang="en-US" sz="2400" dirty="0">
                <a:latin typeface="Arial" panose="020B0604020202020204" pitchFamily="34" charset="0"/>
                <a:cs typeface="Arial" panose="020B0604020202020204" pitchFamily="34" charset="0"/>
              </a:rPr>
              <a:t>Shopping cart</a:t>
            </a:r>
          </a:p>
          <a:p>
            <a:pPr marL="571500" indent="-571500"/>
            <a:r>
              <a:rPr lang="en-US" sz="2400" dirty="0">
                <a:latin typeface="Arial" panose="020B0604020202020204" pitchFamily="34" charset="0"/>
                <a:cs typeface="Arial" panose="020B0604020202020204" pitchFamily="34" charset="0"/>
              </a:rPr>
              <a:t>Checkout with credit card</a:t>
            </a:r>
          </a:p>
          <a:p>
            <a:pPr marL="571500" indent="-571500"/>
            <a:r>
              <a:rPr lang="en-US" sz="2400" dirty="0">
                <a:latin typeface="Arial" panose="020B0604020202020204" pitchFamily="34" charset="0"/>
                <a:cs typeface="Arial" panose="020B0604020202020204" pitchFamily="34" charset="0"/>
              </a:rPr>
              <a:t>Checkout with delivery address</a:t>
            </a:r>
          </a:p>
          <a:p>
            <a:pPr marL="571500" indent="-571500"/>
            <a:r>
              <a:rPr lang="en-US" sz="2400" dirty="0">
                <a:latin typeface="Arial" panose="020B0604020202020204" pitchFamily="34" charset="0"/>
                <a:cs typeface="Arial" panose="020B0604020202020204" pitchFamily="34" charset="0"/>
              </a:rPr>
              <a:t>Success message</a:t>
            </a:r>
          </a:p>
          <a:p>
            <a:pPr marL="571500" indent="-571500"/>
            <a:r>
              <a:rPr lang="en-US" sz="2400" dirty="0">
                <a:latin typeface="Arial" panose="020B0604020202020204" pitchFamily="34" charset="0"/>
                <a:cs typeface="Arial" panose="020B0604020202020204" pitchFamily="34" charset="0"/>
              </a:rPr>
              <a:t>Update profile</a:t>
            </a:r>
          </a:p>
          <a:p>
            <a:pPr marL="571500" indent="-571500"/>
            <a:r>
              <a:rPr lang="en-US" sz="2400" dirty="0">
                <a:latin typeface="Arial" panose="020B0604020202020204" pitchFamily="34" charset="0"/>
                <a:cs typeface="Arial" panose="020B0604020202020204" pitchFamily="34" charset="0"/>
              </a:rPr>
              <a:t>Advance search of products</a:t>
            </a:r>
          </a:p>
          <a:p>
            <a:pPr marL="571500" indent="-571500"/>
            <a:r>
              <a:rPr lang="en-US" sz="2400" dirty="0">
                <a:latin typeface="Arial" panose="020B0604020202020204" pitchFamily="34" charset="0"/>
                <a:cs typeface="Arial" panose="020B0604020202020204" pitchFamily="34" charset="0"/>
              </a:rPr>
              <a:t>Advance search based on category and price range</a:t>
            </a:r>
          </a:p>
          <a:p>
            <a:pPr marL="571500" indent="-571500"/>
            <a:r>
              <a:rPr lang="en-US" sz="2400" dirty="0">
                <a:latin typeface="Arial" panose="020B0604020202020204" pitchFamily="34" charset="0"/>
                <a:cs typeface="Arial" panose="020B0604020202020204" pitchFamily="34" charset="0"/>
              </a:rPr>
              <a:t>Load more products</a:t>
            </a:r>
          </a:p>
          <a:p>
            <a:pPr marL="571500" indent="-571500"/>
            <a:r>
              <a:rPr lang="en-US" sz="2400" dirty="0">
                <a:latin typeface="Arial" panose="020B0604020202020204" pitchFamily="34" charset="0"/>
                <a:cs typeface="Arial" panose="020B0604020202020204" pitchFamily="34" charset="0"/>
              </a:rPr>
              <a:t>Admin dashboard</a:t>
            </a:r>
          </a:p>
          <a:p>
            <a:pPr marL="571500" indent="-571500"/>
            <a:r>
              <a:rPr lang="en-US" sz="2400" dirty="0">
                <a:latin typeface="Arial" panose="020B0604020202020204" pitchFamily="34" charset="0"/>
                <a:cs typeface="Arial" panose="020B0604020202020204" pitchFamily="34" charset="0"/>
              </a:rPr>
              <a:t>Create category</a:t>
            </a:r>
          </a:p>
          <a:p>
            <a:pPr marL="571500" indent="-571500"/>
            <a:r>
              <a:rPr lang="en-US" sz="2400" dirty="0">
                <a:latin typeface="Arial" panose="020B0604020202020204" pitchFamily="34" charset="0"/>
                <a:cs typeface="Arial" panose="020B0604020202020204" pitchFamily="34" charset="0"/>
              </a:rPr>
              <a:t>Create product</a:t>
            </a:r>
          </a:p>
          <a:p>
            <a:pPr marL="571500" indent="-571500"/>
            <a:r>
              <a:rPr lang="en-US" sz="2400" dirty="0">
                <a:latin typeface="Arial" panose="020B0604020202020204" pitchFamily="34" charset="0"/>
                <a:cs typeface="Arial" panose="020B0604020202020204" pitchFamily="34" charset="0"/>
              </a:rPr>
              <a:t>View orders</a:t>
            </a:r>
          </a:p>
          <a:p>
            <a:pPr marL="571500" indent="-571500"/>
            <a:r>
              <a:rPr lang="en-US" sz="2400" dirty="0">
                <a:latin typeface="Arial" panose="020B0604020202020204" pitchFamily="34" charset="0"/>
                <a:cs typeface="Arial" panose="020B0604020202020204" pitchFamily="34" charset="0"/>
              </a:rPr>
              <a:t>Manage products update/delete</a:t>
            </a:r>
          </a:p>
          <a:p>
            <a:pPr marL="571500" indent="-571500"/>
            <a:r>
              <a:rPr lang="en-US" sz="2400" dirty="0">
                <a:latin typeface="Arial" panose="020B0604020202020204" pitchFamily="34" charset="0"/>
                <a:cs typeface="Arial" panose="020B0604020202020204" pitchFamily="34" charset="0"/>
              </a:rPr>
              <a:t>Role based access</a:t>
            </a:r>
          </a:p>
        </p:txBody>
      </p:sp>
    </p:spTree>
    <p:extLst>
      <p:ext uri="{BB962C8B-B14F-4D97-AF65-F5344CB8AC3E}">
        <p14:creationId xmlns:p14="http://schemas.microsoft.com/office/powerpoint/2010/main" val="3842712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77D6507-8E8D-40E1-A7B9-63012EF94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C132A06-643E-4F42-B496-FC1A7E9C9C13}"/>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b="15414"/>
          <a:stretch/>
        </p:blipFill>
        <p:spPr>
          <a:xfrm>
            <a:off x="20" y="10"/>
            <a:ext cx="12191980" cy="6857990"/>
          </a:xfrm>
          <a:prstGeom prst="rect">
            <a:avLst/>
          </a:prstGeom>
        </p:spPr>
      </p:pic>
      <p:sp>
        <p:nvSpPr>
          <p:cNvPr id="2" name="Title 1">
            <a:extLst>
              <a:ext uri="{FF2B5EF4-FFF2-40B4-BE49-F238E27FC236}">
                <a16:creationId xmlns:a16="http://schemas.microsoft.com/office/drawing/2014/main" id="{F0BB8FC3-5B35-4196-A502-9B41E3B28C4E}"/>
              </a:ext>
            </a:extLst>
          </p:cNvPr>
          <p:cNvSpPr>
            <a:spLocks noGrp="1"/>
          </p:cNvSpPr>
          <p:nvPr>
            <p:ph type="ctrTitle"/>
          </p:nvPr>
        </p:nvSpPr>
        <p:spPr>
          <a:xfrm>
            <a:off x="1371600" y="2015065"/>
            <a:ext cx="9448800" cy="2069255"/>
          </a:xfrm>
        </p:spPr>
        <p:txBody>
          <a:bodyPr>
            <a:normAutofit/>
          </a:bodyPr>
          <a:lstStyle/>
          <a:p>
            <a:pPr algn="ctr"/>
            <a:r>
              <a:rPr lang="en-US" sz="8800" dirty="0">
                <a:effectLst>
                  <a:outerShdw blurRad="38100" dist="38100" dir="2700000" algn="tl">
                    <a:srgbClr val="000000">
                      <a:alpha val="43137"/>
                    </a:srgbClr>
                  </a:outerShdw>
                </a:effectLst>
                <a:latin typeface="Agency FB" panose="020B0503020202020204" pitchFamily="34" charset="0"/>
              </a:rPr>
              <a:t>home page</a:t>
            </a:r>
          </a:p>
        </p:txBody>
      </p:sp>
      <p:sp>
        <p:nvSpPr>
          <p:cNvPr id="3" name="Subtitle 2">
            <a:extLst>
              <a:ext uri="{FF2B5EF4-FFF2-40B4-BE49-F238E27FC236}">
                <a16:creationId xmlns:a16="http://schemas.microsoft.com/office/drawing/2014/main" id="{7F5585F8-5D42-4CC5-94CF-2D27CCEB915A}"/>
              </a:ext>
            </a:extLst>
          </p:cNvPr>
          <p:cNvSpPr>
            <a:spLocks noGrp="1"/>
          </p:cNvSpPr>
          <p:nvPr>
            <p:ph type="subTitle" idx="1"/>
          </p:nvPr>
        </p:nvSpPr>
        <p:spPr>
          <a:xfrm>
            <a:off x="975360" y="4429760"/>
            <a:ext cx="9845040" cy="1098975"/>
          </a:xfrm>
        </p:spPr>
        <p:txBody>
          <a:bodyPr>
            <a:normAutofit/>
          </a:bodyPr>
          <a:lstStyle/>
          <a:p>
            <a:r>
              <a:rPr lang="en-US" dirty="0"/>
              <a:t>				</a:t>
            </a:r>
            <a:endParaRPr lang="en-US" sz="2300" dirty="0">
              <a:solidFill>
                <a:schemeClr val="accent2">
                  <a:lumMod val="20000"/>
                  <a:lumOff val="80000"/>
                </a:schemeClr>
              </a:solidFill>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15244911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817BFA-9939-42FC-97E6-1DDD23A38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A4C4F977-CDDE-402E-B4F0-84B5572E77C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6C9CFAAE-2359-4931-8537-E32DD1EEA5F8}"/>
              </a:ext>
            </a:extLst>
          </p:cNvPr>
          <p:cNvSpPr>
            <a:spLocks noGrp="1"/>
          </p:cNvSpPr>
          <p:nvPr>
            <p:ph type="title"/>
          </p:nvPr>
        </p:nvSpPr>
        <p:spPr>
          <a:xfrm>
            <a:off x="685799" y="764373"/>
            <a:ext cx="3977639" cy="1600200"/>
          </a:xfrm>
        </p:spPr>
        <p:txBody>
          <a:bodyPr anchor="b">
            <a:normAutofit/>
          </a:bodyPr>
          <a:lstStyle/>
          <a:p>
            <a:pPr algn="l"/>
            <a:r>
              <a:rPr lang="en-US" sz="3200" b="1" dirty="0">
                <a:effectLst>
                  <a:outerShdw blurRad="38100" dist="38100" dir="2700000" algn="tl">
                    <a:srgbClr val="000000">
                      <a:alpha val="43137"/>
                    </a:srgbClr>
                  </a:outerShdw>
                </a:effectLst>
              </a:rPr>
              <a:t>home</a:t>
            </a:r>
            <a:r>
              <a:rPr lang="en-US" sz="3200" dirty="0"/>
              <a:t> </a:t>
            </a:r>
            <a:r>
              <a:rPr lang="en-US" sz="3200" b="1" dirty="0">
                <a:effectLst>
                  <a:outerShdw blurRad="38100" dist="38100" dir="2700000" algn="tl">
                    <a:srgbClr val="000000">
                      <a:alpha val="43137"/>
                    </a:srgbClr>
                  </a:outerShdw>
                </a:effectLst>
              </a:rPr>
              <a:t>page</a:t>
            </a:r>
          </a:p>
        </p:txBody>
      </p:sp>
      <p:sp>
        <p:nvSpPr>
          <p:cNvPr id="9" name="Content Placeholder 8">
            <a:extLst>
              <a:ext uri="{FF2B5EF4-FFF2-40B4-BE49-F238E27FC236}">
                <a16:creationId xmlns:a16="http://schemas.microsoft.com/office/drawing/2014/main" id="{55460373-FB0C-4B44-83CC-1C226C4EF841}"/>
              </a:ext>
            </a:extLst>
          </p:cNvPr>
          <p:cNvSpPr>
            <a:spLocks noGrp="1"/>
          </p:cNvSpPr>
          <p:nvPr>
            <p:ph idx="1"/>
          </p:nvPr>
        </p:nvSpPr>
        <p:spPr>
          <a:xfrm>
            <a:off x="497530" y="3003888"/>
            <a:ext cx="3977639" cy="3854112"/>
          </a:xfrm>
        </p:spPr>
        <p:txBody>
          <a:bodyPr>
            <a:normAutofit/>
          </a:bodyPr>
          <a:lstStyle/>
          <a:p>
            <a:pPr marL="285750">
              <a:spcAft>
                <a:spcPts val="600"/>
              </a:spcAft>
            </a:pPr>
            <a:r>
              <a:rPr lang="en-US" sz="1600" dirty="0"/>
              <a:t>It contains the introduction of the website</a:t>
            </a:r>
          </a:p>
          <a:p>
            <a:pPr marL="285750">
              <a:spcAft>
                <a:spcPts val="600"/>
              </a:spcAft>
            </a:pPr>
            <a:r>
              <a:rPr lang="en-US" sz="1600" dirty="0"/>
              <a:t>And have the products listed</a:t>
            </a:r>
          </a:p>
          <a:p>
            <a:pPr marL="285750">
              <a:spcAft>
                <a:spcPts val="600"/>
              </a:spcAft>
            </a:pPr>
            <a:r>
              <a:rPr lang="en-US" sz="1600" dirty="0"/>
              <a:t>To access the website we will login next</a:t>
            </a:r>
          </a:p>
        </p:txBody>
      </p:sp>
      <p:pic>
        <p:nvPicPr>
          <p:cNvPr id="5" name="Content Placeholder 4">
            <a:extLst>
              <a:ext uri="{FF2B5EF4-FFF2-40B4-BE49-F238E27FC236}">
                <a16:creationId xmlns:a16="http://schemas.microsoft.com/office/drawing/2014/main" id="{E3763636-2370-49ED-9703-908F635AF1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2699" y="1330961"/>
            <a:ext cx="6853541" cy="4714240"/>
          </a:xfrm>
          <a:prstGeom prst="rect">
            <a:avLst/>
          </a:prstGeom>
        </p:spPr>
      </p:pic>
    </p:spTree>
    <p:extLst>
      <p:ext uri="{BB962C8B-B14F-4D97-AF65-F5344CB8AC3E}">
        <p14:creationId xmlns:p14="http://schemas.microsoft.com/office/powerpoint/2010/main" val="2985578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77D6507-8E8D-40E1-A7B9-63012EF94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C132A06-643E-4F42-B496-FC1A7E9C9C13}"/>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b="15414"/>
          <a:stretch/>
        </p:blipFill>
        <p:spPr>
          <a:xfrm>
            <a:off x="20" y="10"/>
            <a:ext cx="12191980" cy="6857990"/>
          </a:xfrm>
          <a:prstGeom prst="rect">
            <a:avLst/>
          </a:prstGeom>
        </p:spPr>
      </p:pic>
      <p:sp>
        <p:nvSpPr>
          <p:cNvPr id="2" name="Title 1">
            <a:extLst>
              <a:ext uri="{FF2B5EF4-FFF2-40B4-BE49-F238E27FC236}">
                <a16:creationId xmlns:a16="http://schemas.microsoft.com/office/drawing/2014/main" id="{F0BB8FC3-5B35-4196-A502-9B41E3B28C4E}"/>
              </a:ext>
            </a:extLst>
          </p:cNvPr>
          <p:cNvSpPr>
            <a:spLocks noGrp="1"/>
          </p:cNvSpPr>
          <p:nvPr>
            <p:ph type="ctrTitle"/>
          </p:nvPr>
        </p:nvSpPr>
        <p:spPr>
          <a:xfrm>
            <a:off x="1371600" y="2015065"/>
            <a:ext cx="9448800" cy="2069255"/>
          </a:xfrm>
        </p:spPr>
        <p:txBody>
          <a:bodyPr>
            <a:normAutofit/>
          </a:bodyPr>
          <a:lstStyle/>
          <a:p>
            <a:pPr algn="ctr"/>
            <a:r>
              <a:rPr lang="en-US" sz="8800" dirty="0">
                <a:effectLst>
                  <a:outerShdw blurRad="38100" dist="38100" dir="2700000" algn="tl">
                    <a:srgbClr val="000000">
                      <a:alpha val="43137"/>
                    </a:srgbClr>
                  </a:outerShdw>
                </a:effectLst>
                <a:latin typeface="Agency FB" panose="020B0503020202020204" pitchFamily="34" charset="0"/>
                <a:cs typeface="Aharoni" panose="020B0604020202020204" pitchFamily="2" charset="-79"/>
              </a:rPr>
              <a:t>Sign up</a:t>
            </a:r>
          </a:p>
        </p:txBody>
      </p:sp>
      <p:sp>
        <p:nvSpPr>
          <p:cNvPr id="3" name="Subtitle 2">
            <a:extLst>
              <a:ext uri="{FF2B5EF4-FFF2-40B4-BE49-F238E27FC236}">
                <a16:creationId xmlns:a16="http://schemas.microsoft.com/office/drawing/2014/main" id="{7F5585F8-5D42-4CC5-94CF-2D27CCEB915A}"/>
              </a:ext>
            </a:extLst>
          </p:cNvPr>
          <p:cNvSpPr>
            <a:spLocks noGrp="1"/>
          </p:cNvSpPr>
          <p:nvPr>
            <p:ph type="subTitle" idx="1"/>
          </p:nvPr>
        </p:nvSpPr>
        <p:spPr>
          <a:xfrm>
            <a:off x="975360" y="4429760"/>
            <a:ext cx="9845040" cy="1098975"/>
          </a:xfrm>
        </p:spPr>
        <p:txBody>
          <a:bodyPr>
            <a:normAutofit/>
          </a:bodyPr>
          <a:lstStyle/>
          <a:p>
            <a:r>
              <a:rPr lang="en-US" dirty="0"/>
              <a:t>				</a:t>
            </a:r>
            <a:endParaRPr lang="en-US" sz="2300" dirty="0">
              <a:solidFill>
                <a:schemeClr val="accent2">
                  <a:lumMod val="20000"/>
                  <a:lumOff val="80000"/>
                </a:schemeClr>
              </a:solidFill>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395140197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5CE9E-5B15-4835-B5D2-9675FA878CBB}"/>
              </a:ext>
            </a:extLst>
          </p:cNvPr>
          <p:cNvSpPr>
            <a:spLocks noGrp="1"/>
          </p:cNvSpPr>
          <p:nvPr>
            <p:ph type="title"/>
          </p:nvPr>
        </p:nvSpPr>
        <p:spPr>
          <a:xfrm>
            <a:off x="685799" y="764373"/>
            <a:ext cx="3977639" cy="1600200"/>
          </a:xfrm>
        </p:spPr>
        <p:txBody>
          <a:bodyPr vert="horz" lIns="91440" tIns="45720" rIns="91440" bIns="45720" rtlCol="0" anchor="b">
            <a:normAutofit/>
          </a:bodyPr>
          <a:lstStyle/>
          <a:p>
            <a:pPr algn="l"/>
            <a:r>
              <a:rPr lang="en-US" sz="3200" b="1" dirty="0">
                <a:effectLst>
                  <a:outerShdw blurRad="38100" dist="38100" dir="2700000" algn="tl">
                    <a:srgbClr val="000000">
                      <a:alpha val="43137"/>
                    </a:srgbClr>
                  </a:outerShdw>
                </a:effectLst>
              </a:rPr>
              <a:t>Sign up</a:t>
            </a:r>
          </a:p>
        </p:txBody>
      </p:sp>
      <p:sp>
        <p:nvSpPr>
          <p:cNvPr id="8" name="Content Placeholder 7">
            <a:extLst>
              <a:ext uri="{FF2B5EF4-FFF2-40B4-BE49-F238E27FC236}">
                <a16:creationId xmlns:a16="http://schemas.microsoft.com/office/drawing/2014/main" id="{9E9E0313-55AD-4524-967B-25E36F0F4C13}"/>
              </a:ext>
            </a:extLst>
          </p:cNvPr>
          <p:cNvSpPr>
            <a:spLocks noGrp="1"/>
          </p:cNvSpPr>
          <p:nvPr>
            <p:ph idx="1"/>
          </p:nvPr>
        </p:nvSpPr>
        <p:spPr>
          <a:xfrm>
            <a:off x="421641" y="2152565"/>
            <a:ext cx="3561080" cy="3423920"/>
          </a:xfrm>
        </p:spPr>
        <p:txBody>
          <a:bodyPr vert="horz" lIns="91440" tIns="45720" rIns="91440" bIns="45720" rtlCol="0">
            <a:normAutofit/>
          </a:bodyPr>
          <a:lstStyle/>
          <a:p>
            <a:pPr>
              <a:spcAft>
                <a:spcPts val="600"/>
              </a:spcAft>
            </a:pPr>
            <a:endParaRPr lang="en-US" sz="1600" dirty="0"/>
          </a:p>
          <a:p>
            <a:pPr marL="57150" indent="0">
              <a:spcAft>
                <a:spcPts val="600"/>
              </a:spcAft>
              <a:buNone/>
            </a:pPr>
            <a:endParaRPr lang="en-US" sz="1600" dirty="0"/>
          </a:p>
          <a:p>
            <a:pPr marL="57150" indent="0">
              <a:spcAft>
                <a:spcPts val="600"/>
              </a:spcAft>
              <a:buNone/>
            </a:pPr>
            <a:r>
              <a:rPr lang="en-US" sz="1600" dirty="0"/>
              <a:t>It lets you to create a user by:</a:t>
            </a:r>
          </a:p>
          <a:p>
            <a:pPr marL="285750">
              <a:spcAft>
                <a:spcPts val="600"/>
              </a:spcAft>
            </a:pPr>
            <a:r>
              <a:rPr lang="en-US" sz="1600" dirty="0"/>
              <a:t>Name</a:t>
            </a:r>
          </a:p>
          <a:p>
            <a:pPr marL="285750">
              <a:spcAft>
                <a:spcPts val="600"/>
              </a:spcAft>
            </a:pPr>
            <a:r>
              <a:rPr lang="en-US" sz="1600" dirty="0"/>
              <a:t>Email </a:t>
            </a:r>
          </a:p>
          <a:p>
            <a:pPr marL="285750">
              <a:spcAft>
                <a:spcPts val="600"/>
              </a:spcAft>
            </a:pPr>
            <a:r>
              <a:rPr lang="en-US" sz="1600" dirty="0"/>
              <a:t>Password </a:t>
            </a:r>
          </a:p>
        </p:txBody>
      </p:sp>
      <p:pic>
        <p:nvPicPr>
          <p:cNvPr id="7" name="Picture 6">
            <a:extLst>
              <a:ext uri="{FF2B5EF4-FFF2-40B4-BE49-F238E27FC236}">
                <a16:creationId xmlns:a16="http://schemas.microsoft.com/office/drawing/2014/main" id="{789D8D71-C8B0-4559-811A-4C9BE010B7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3241" y="1328252"/>
            <a:ext cx="7752079" cy="5072547"/>
          </a:xfrm>
          <a:prstGeom prst="rect">
            <a:avLst/>
          </a:prstGeom>
        </p:spPr>
      </p:pic>
    </p:spTree>
    <p:extLst>
      <p:ext uri="{BB962C8B-B14F-4D97-AF65-F5344CB8AC3E}">
        <p14:creationId xmlns:p14="http://schemas.microsoft.com/office/powerpoint/2010/main" val="338840661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otalTime>23</TotalTime>
  <Words>547</Words>
  <Application>Microsoft Office PowerPoint</Application>
  <PresentationFormat>Widescreen</PresentationFormat>
  <Paragraphs>134</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Agency FB</vt:lpstr>
      <vt:lpstr>Aharoni</vt:lpstr>
      <vt:lpstr>Arial</vt:lpstr>
      <vt:lpstr>Arial Narrow</vt:lpstr>
      <vt:lpstr>Cavolini</vt:lpstr>
      <vt:lpstr>Century Gothic</vt:lpstr>
      <vt:lpstr>Vapor Trail</vt:lpstr>
      <vt:lpstr>Live Laugh Life</vt:lpstr>
      <vt:lpstr>INTRODUCTION</vt:lpstr>
      <vt:lpstr>Technology Stack</vt:lpstr>
      <vt:lpstr>Features</vt:lpstr>
      <vt:lpstr>Features implemented so far</vt:lpstr>
      <vt:lpstr>home page</vt:lpstr>
      <vt:lpstr>home page</vt:lpstr>
      <vt:lpstr>Sign up</vt:lpstr>
      <vt:lpstr>Sign up</vt:lpstr>
      <vt:lpstr>Login</vt:lpstr>
      <vt:lpstr>Login page  </vt:lpstr>
      <vt:lpstr>products</vt:lpstr>
      <vt:lpstr>products</vt:lpstr>
      <vt:lpstr>ADD TO CART</vt:lpstr>
      <vt:lpstr>ADD TO CART</vt:lpstr>
      <vt:lpstr>PAYMENT</vt:lpstr>
      <vt:lpstr>PAYMENT </vt:lpstr>
      <vt:lpstr>dashboard</vt:lpstr>
      <vt:lpstr>dashboard</vt:lpstr>
      <vt:lpstr>Additional features</vt:lpstr>
      <vt:lpstr>ADDITIONAL FEATURES</vt:lpstr>
      <vt:lpstr>CONCLUSION &amp; FUTURE SCOPE</vt:lpstr>
      <vt:lpstr>REFERENCES</vt:lpstr>
      <vt:lpstr>THANK 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 Laugh Life</dc:title>
  <dc:creator>Bhavin Dave</dc:creator>
  <cp:lastModifiedBy>Bhavin Dave</cp:lastModifiedBy>
  <cp:revision>3</cp:revision>
  <dcterms:created xsi:type="dcterms:W3CDTF">2019-12-14T08:05:47Z</dcterms:created>
  <dcterms:modified xsi:type="dcterms:W3CDTF">2019-12-14T08:32:05Z</dcterms:modified>
</cp:coreProperties>
</file>