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2"/>
  </p:normalViewPr>
  <p:slideViewPr>
    <p:cSldViewPr snapToGrid="0" snapToObjects="1">
      <p:cViewPr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8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3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7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74F9-0B6B-F244-A1D7-80B36434D41C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8CC8-E588-A447-B10A-CCFEAEE7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V="1">
            <a:off x="5117778" y="3268656"/>
            <a:ext cx="1055370" cy="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042433" y="3261515"/>
            <a:ext cx="1055370" cy="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4714" y="1782443"/>
            <a:ext cx="1769744" cy="29581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</a:p>
          <a:p>
            <a:pPr algn="ctr"/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3148" y="2754309"/>
            <a:ext cx="1836409" cy="10144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7803993" y="3106259"/>
            <a:ext cx="2940999" cy="3105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Fully-connected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451182" y="3261514"/>
            <a:ext cx="1055370" cy="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535126" y="3097205"/>
            <a:ext cx="314325" cy="3143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6" name="Curved Connector 15"/>
          <p:cNvCxnSpPr>
            <a:stCxn id="11" idx="3"/>
            <a:endCxn id="11" idx="2"/>
          </p:cNvCxnSpPr>
          <p:nvPr/>
        </p:nvCxnSpPr>
        <p:spPr>
          <a:xfrm flipH="1">
            <a:off x="7091353" y="3261516"/>
            <a:ext cx="918204" cy="507206"/>
          </a:xfrm>
          <a:prstGeom prst="curvedConnector4">
            <a:avLst>
              <a:gd name="adj1" fmla="val -42012"/>
              <a:gd name="adj2" fmla="val 198591"/>
            </a:avLst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326468" y="3268656"/>
            <a:ext cx="1055370" cy="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lded Corner 46"/>
          <p:cNvSpPr/>
          <p:nvPr/>
        </p:nvSpPr>
        <p:spPr>
          <a:xfrm>
            <a:off x="1507819" y="2754306"/>
            <a:ext cx="748182" cy="10287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News</a:t>
            </a:r>
          </a:p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article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5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BIAGIONI</dc:creator>
  <cp:lastModifiedBy>DAVE BIAGIONI</cp:lastModifiedBy>
  <cp:revision>3</cp:revision>
  <dcterms:created xsi:type="dcterms:W3CDTF">2017-05-21T19:38:31Z</dcterms:created>
  <dcterms:modified xsi:type="dcterms:W3CDTF">2017-05-21T23:01:10Z</dcterms:modified>
</cp:coreProperties>
</file>